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4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>
        <p:scale>
          <a:sx n="75" d="100"/>
          <a:sy n="75" d="100"/>
        </p:scale>
        <p:origin x="2316" y="318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4487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442" y="2221713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ko-KR" altLang="en-US" sz="28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이용한 약 복용 알림 </a:t>
            </a:r>
            <a:r>
              <a:rPr lang="ko-KR" altLang="en-US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94025"/>
              </p:ext>
            </p:extLst>
          </p:nvPr>
        </p:nvGraphicFramePr>
        <p:xfrm>
          <a:off x="726491" y="1977887"/>
          <a:ext cx="11348618" cy="5514848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신규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최초 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2</a:t>
                      </a:r>
                      <a:endParaRPr lang="ko-KR" altLang="en-US" sz="1500" b="0" i="0" u="none" strike="noStrike" kern="100" baseline="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추가 및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1712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1772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3" name="그룹 152"/>
          <p:cNvGrpSpPr/>
          <p:nvPr/>
        </p:nvGrpSpPr>
        <p:grpSpPr>
          <a:xfrm>
            <a:off x="1576264" y="1725821"/>
            <a:ext cx="10441160" cy="5567341"/>
            <a:chOff x="1000200" y="1609523"/>
            <a:chExt cx="8714898" cy="4430368"/>
          </a:xfrm>
        </p:grpSpPr>
        <p:sp>
          <p:nvSpPr>
            <p:cNvPr id="240" name="직사각형 239"/>
            <p:cNvSpPr/>
            <p:nvPr/>
          </p:nvSpPr>
          <p:spPr>
            <a:xfrm>
              <a:off x="1252853" y="2208312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전문가 관리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000200" y="1609523"/>
              <a:ext cx="1728192" cy="2873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 smtClean="0">
                  <a:solidFill>
                    <a:schemeClr val="tx1"/>
                  </a:solidFill>
                  <a:latin typeface="+mn-ea"/>
                </a:rPr>
                <a:t>통합 관리자</a:t>
              </a:r>
              <a:endParaRPr kumimoji="0"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3609580" y="1609523"/>
              <a:ext cx="1712247" cy="2873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 smtClean="0">
                  <a:solidFill>
                    <a:schemeClr val="tx1"/>
                  </a:solidFill>
                  <a:latin typeface="+mn-ea"/>
                </a:rPr>
                <a:t>전문가</a:t>
              </a:r>
              <a:endParaRPr kumimoji="0"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5940568" y="1609523"/>
              <a:ext cx="2216607" cy="2873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 smtClean="0">
                  <a:solidFill>
                    <a:schemeClr val="tx1"/>
                  </a:solidFill>
                  <a:latin typeface="+mn-ea"/>
                </a:rPr>
                <a:t>일반 사용자</a:t>
              </a:r>
              <a:endParaRPr kumimoji="0"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0" name="직선 연결선 259"/>
            <p:cNvCxnSpPr/>
            <p:nvPr/>
          </p:nvCxnSpPr>
          <p:spPr>
            <a:xfrm flipH="1">
              <a:off x="3145676" y="1704256"/>
              <a:ext cx="14765" cy="4335635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prstDash val="lgDashDotDot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3" name="직사각형 262"/>
            <p:cNvSpPr/>
            <p:nvPr/>
          </p:nvSpPr>
          <p:spPr>
            <a:xfrm>
              <a:off x="1252853" y="2725478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약 정보 관리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1252853" y="3242643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smtClean="0">
                  <a:solidFill>
                    <a:schemeClr val="tx1"/>
                  </a:solidFill>
                  <a:latin typeface="+mn-ea"/>
                </a:rPr>
                <a:t>회원 관리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66303" y="2209007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전문가 </a:t>
              </a: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등록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5748243" y="1742108"/>
              <a:ext cx="18576" cy="4297783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prstDash val="lgDashDotDot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직사각형 45"/>
            <p:cNvSpPr/>
            <p:nvPr/>
          </p:nvSpPr>
          <p:spPr>
            <a:xfrm>
              <a:off x="3866303" y="2697008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전문가 프로필 등록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0" name="직선 화살표 연결선 9"/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>
              <a:off x="4465703" y="2496344"/>
              <a:ext cx="0" cy="2006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직사각형 61"/>
            <p:cNvSpPr/>
            <p:nvPr/>
          </p:nvSpPr>
          <p:spPr>
            <a:xfrm>
              <a:off x="5915676" y="2147015"/>
              <a:ext cx="98918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전문가 검색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866303" y="4008512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상담 확인</a:t>
              </a:r>
              <a:r>
                <a:rPr kumimoji="0" lang="en-US" altLang="ko-KR" sz="10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답변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1" name="꺾인 연결선 30"/>
            <p:cNvCxnSpPr>
              <a:stCxn id="116" idx="2"/>
              <a:endCxn id="73" idx="3"/>
            </p:cNvCxnSpPr>
            <p:nvPr/>
          </p:nvCxnSpPr>
          <p:spPr bwMode="auto">
            <a:xfrm rot="5400000">
              <a:off x="5139351" y="2879293"/>
              <a:ext cx="1198641" cy="1347135"/>
            </a:xfrm>
            <a:prstGeom prst="bentConnector2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직사각형 89"/>
            <p:cNvSpPr/>
            <p:nvPr/>
          </p:nvSpPr>
          <p:spPr>
            <a:xfrm>
              <a:off x="7156329" y="2657151"/>
              <a:ext cx="98918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156329" y="3132398"/>
              <a:ext cx="98918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+mn-ea"/>
                </a:rPr>
                <a:t>약 봉투 사진 촬영</a:t>
              </a:r>
              <a:endParaRPr kumimoji="0"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156329" y="2149767"/>
              <a:ext cx="98918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회원가입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" name="직선 화살표 연결선 4"/>
            <p:cNvCxnSpPr>
              <a:stCxn id="48" idx="2"/>
            </p:cNvCxnSpPr>
            <p:nvPr/>
          </p:nvCxnSpPr>
          <p:spPr bwMode="auto">
            <a:xfrm>
              <a:off x="7650919" y="2437104"/>
              <a:ext cx="7877" cy="22909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직사각형 88"/>
            <p:cNvSpPr/>
            <p:nvPr/>
          </p:nvSpPr>
          <p:spPr>
            <a:xfrm>
              <a:off x="1252853" y="3759810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코드 관리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252853" y="4276975"/>
              <a:ext cx="119880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팝업 관리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0" name="직선 화살표 연결선 9"/>
            <p:cNvCxnSpPr>
              <a:cxnSpLocks noChangeShapeType="1"/>
              <a:endCxn id="91" idx="0"/>
            </p:cNvCxnSpPr>
            <p:nvPr/>
          </p:nvCxnSpPr>
          <p:spPr bwMode="auto">
            <a:xfrm flipH="1">
              <a:off x="7650919" y="2944339"/>
              <a:ext cx="7878" cy="18805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꺾인 연결선 8"/>
            <p:cNvCxnSpPr>
              <a:stCxn id="256" idx="2"/>
              <a:endCxn id="48" idx="0"/>
            </p:cNvCxnSpPr>
            <p:nvPr/>
          </p:nvCxnSpPr>
          <p:spPr bwMode="auto">
            <a:xfrm rot="16200000" flipH="1">
              <a:off x="7223442" y="1722290"/>
              <a:ext cx="252906" cy="602047"/>
            </a:xfrm>
            <a:prstGeom prst="bentConnector3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꺾인 연결선 16"/>
            <p:cNvCxnSpPr>
              <a:stCxn id="43" idx="1"/>
              <a:endCxn id="240" idx="3"/>
            </p:cNvCxnSpPr>
            <p:nvPr/>
          </p:nvCxnSpPr>
          <p:spPr bwMode="auto">
            <a:xfrm rot="10800000">
              <a:off x="2451653" y="2351982"/>
              <a:ext cx="1414650" cy="695"/>
            </a:xfrm>
            <a:prstGeom prst="bentConnector3">
              <a:avLst>
                <a:gd name="adj1" fmla="val 50000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화살표 연결선 27"/>
            <p:cNvCxnSpPr>
              <a:stCxn id="91" idx="2"/>
              <a:endCxn id="74" idx="0"/>
            </p:cNvCxnSpPr>
            <p:nvPr/>
          </p:nvCxnSpPr>
          <p:spPr bwMode="auto">
            <a:xfrm>
              <a:off x="7650919" y="3419735"/>
              <a:ext cx="0" cy="2167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직사각형 73"/>
            <p:cNvSpPr/>
            <p:nvPr/>
          </p:nvSpPr>
          <p:spPr>
            <a:xfrm>
              <a:off x="7156329" y="3636522"/>
              <a:ext cx="98918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약 복용 체크</a:t>
              </a: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56329" y="4135962"/>
              <a:ext cx="989180" cy="786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약 알림 확인</a:t>
              </a:r>
              <a:r>
                <a:rPr kumimoji="0" lang="en-US" altLang="ko-KR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및 </a:t>
              </a: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 복용 여부 체크 </a:t>
              </a: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꺾인 연결선 57"/>
            <p:cNvCxnSpPr>
              <a:stCxn id="263" idx="3"/>
              <a:endCxn id="74" idx="1"/>
            </p:cNvCxnSpPr>
            <p:nvPr/>
          </p:nvCxnSpPr>
          <p:spPr bwMode="auto">
            <a:xfrm>
              <a:off x="2451653" y="2869147"/>
              <a:ext cx="4704676" cy="911044"/>
            </a:xfrm>
            <a:prstGeom prst="bentConnector3">
              <a:avLst>
                <a:gd name="adj1" fmla="val 7565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꺾인 연결선 65"/>
            <p:cNvCxnSpPr>
              <a:stCxn id="91" idx="1"/>
            </p:cNvCxnSpPr>
            <p:nvPr/>
          </p:nvCxnSpPr>
          <p:spPr bwMode="auto">
            <a:xfrm rot="10800000">
              <a:off x="2451651" y="2745803"/>
              <a:ext cx="4704678" cy="530264"/>
            </a:xfrm>
            <a:prstGeom prst="bentConnector3">
              <a:avLst>
                <a:gd name="adj1" fmla="val 87642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직선 화살표 연결선 98"/>
            <p:cNvCxnSpPr>
              <a:stCxn id="74" idx="2"/>
              <a:endCxn id="82" idx="0"/>
            </p:cNvCxnSpPr>
            <p:nvPr/>
          </p:nvCxnSpPr>
          <p:spPr bwMode="auto">
            <a:xfrm>
              <a:off x="7650919" y="3923859"/>
              <a:ext cx="0" cy="21210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꺾인 연결선 87"/>
            <p:cNvCxnSpPr>
              <a:stCxn id="240" idx="0"/>
              <a:endCxn id="62" idx="0"/>
            </p:cNvCxnSpPr>
            <p:nvPr/>
          </p:nvCxnSpPr>
          <p:spPr bwMode="auto">
            <a:xfrm rot="5400000" flipH="1" flipV="1">
              <a:off x="4100611" y="-101342"/>
              <a:ext cx="61297" cy="4558013"/>
            </a:xfrm>
            <a:prstGeom prst="bentConnector3">
              <a:avLst>
                <a:gd name="adj1" fmla="val 284109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직사각형 115"/>
            <p:cNvSpPr/>
            <p:nvPr/>
          </p:nvSpPr>
          <p:spPr>
            <a:xfrm>
              <a:off x="5917648" y="2666203"/>
              <a:ext cx="98918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상담 </a:t>
              </a: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신청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167995" y="5135018"/>
              <a:ext cx="989180" cy="6736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모든 약 복용 </a:t>
              </a: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완료 등록</a:t>
              </a: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8" name="직선 화살표 연결선 127"/>
            <p:cNvCxnSpPr>
              <a:stCxn id="82" idx="2"/>
              <a:endCxn id="127" idx="0"/>
            </p:cNvCxnSpPr>
            <p:nvPr/>
          </p:nvCxnSpPr>
          <p:spPr bwMode="auto">
            <a:xfrm>
              <a:off x="7650919" y="4922915"/>
              <a:ext cx="11666" cy="21210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꺾인 연결선 121"/>
            <p:cNvCxnSpPr>
              <a:stCxn id="94" idx="3"/>
              <a:endCxn id="82" idx="1"/>
            </p:cNvCxnSpPr>
            <p:nvPr/>
          </p:nvCxnSpPr>
          <p:spPr bwMode="auto">
            <a:xfrm>
              <a:off x="2451653" y="4420644"/>
              <a:ext cx="4704676" cy="108795"/>
            </a:xfrm>
            <a:prstGeom prst="bentConnector3">
              <a:avLst>
                <a:gd name="adj1" fmla="val 7438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꺾인 연결선 128"/>
            <p:cNvCxnSpPr>
              <a:stCxn id="256" idx="3"/>
              <a:endCxn id="140" idx="0"/>
            </p:cNvCxnSpPr>
            <p:nvPr/>
          </p:nvCxnSpPr>
          <p:spPr bwMode="auto">
            <a:xfrm>
              <a:off x="8157175" y="1753192"/>
              <a:ext cx="902804" cy="401214"/>
            </a:xfrm>
            <a:prstGeom prst="bentConnector2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" name="직사각형 139"/>
            <p:cNvSpPr/>
            <p:nvPr/>
          </p:nvSpPr>
          <p:spPr>
            <a:xfrm>
              <a:off x="8404859" y="2154406"/>
              <a:ext cx="1310239" cy="283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약 복용 내역 조회</a:t>
              </a: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3" name="직선 화살표 연결선 9"/>
            <p:cNvCxnSpPr>
              <a:cxnSpLocks noChangeShapeType="1"/>
              <a:stCxn id="62" idx="2"/>
              <a:endCxn id="116" idx="0"/>
            </p:cNvCxnSpPr>
            <p:nvPr/>
          </p:nvCxnSpPr>
          <p:spPr bwMode="auto">
            <a:xfrm>
              <a:off x="6410266" y="2434352"/>
              <a:ext cx="1972" cy="23185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" name="직사각형 149"/>
            <p:cNvSpPr/>
            <p:nvPr/>
          </p:nvSpPr>
          <p:spPr>
            <a:xfrm>
              <a:off x="5913255" y="4814121"/>
              <a:ext cx="989180" cy="287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상담 </a:t>
              </a: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답변 </a:t>
              </a:r>
              <a:r>
                <a:rPr kumimoji="0" lang="ko-KR" altLang="en-US" sz="10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kumimoji="0"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9" name="꺾인 연결선 138"/>
            <p:cNvCxnSpPr>
              <a:stCxn id="73" idx="2"/>
              <a:endCxn id="150" idx="1"/>
            </p:cNvCxnSpPr>
            <p:nvPr/>
          </p:nvCxnSpPr>
          <p:spPr bwMode="auto">
            <a:xfrm rot="16200000" flipH="1">
              <a:off x="4858509" y="3903043"/>
              <a:ext cx="661941" cy="1447552"/>
            </a:xfrm>
            <a:prstGeom prst="bentConnector2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꺾인 연결선 143"/>
            <p:cNvCxnSpPr>
              <a:stCxn id="48" idx="1"/>
              <a:endCxn id="301" idx="3"/>
            </p:cNvCxnSpPr>
            <p:nvPr/>
          </p:nvCxnSpPr>
          <p:spPr bwMode="auto">
            <a:xfrm rot="10800000" flipV="1">
              <a:off x="2451653" y="2293436"/>
              <a:ext cx="4704676" cy="1092876"/>
            </a:xfrm>
            <a:prstGeom prst="bentConnector3">
              <a:avLst>
                <a:gd name="adj1" fmla="val 2517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직선 화살표 연결선 147"/>
            <p:cNvCxnSpPr>
              <a:stCxn id="254" idx="2"/>
              <a:endCxn id="43" idx="0"/>
            </p:cNvCxnSpPr>
            <p:nvPr/>
          </p:nvCxnSpPr>
          <p:spPr bwMode="auto">
            <a:xfrm flipH="1">
              <a:off x="4465703" y="1896861"/>
              <a:ext cx="1" cy="31214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375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270</Words>
  <Application>Microsoft Office PowerPoint</Application>
  <PresentationFormat>A3 용지(297x420mm)</PresentationFormat>
  <Paragraphs>132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319</cp:lastModifiedBy>
  <cp:revision>165</cp:revision>
  <cp:lastPrinted>2016-11-10T06:39:44Z</cp:lastPrinted>
  <dcterms:created xsi:type="dcterms:W3CDTF">2000-12-07T00:03:18Z</dcterms:created>
  <dcterms:modified xsi:type="dcterms:W3CDTF">2024-04-11T06:21:42Z</dcterms:modified>
</cp:coreProperties>
</file>