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2"/>
  </p:normalViewPr>
  <p:slideViewPr>
    <p:cSldViewPr snapToGrid="0" snapToObjects="1">
      <p:cViewPr>
        <p:scale>
          <a:sx n="129" d="100"/>
          <a:sy n="129" d="100"/>
        </p:scale>
        <p:origin x="8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764A-14DB-7645-A084-DF2D1403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7778D-D8B6-0549-9BEA-7AEC622F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F5BA-72C6-4549-8507-C9E8C830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41E70-593A-9A4C-B44F-F7AD3713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FA80-53DA-EE40-81EB-DE27DDA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4580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D023-FC7A-5243-A6A1-D68A5CF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09FEF-FFA5-764B-9B10-3C7E6E89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E99B-1930-8040-8DDF-8AB73BA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89C3-1682-AB4E-AC43-4C1AE220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4326-E15B-6E42-AAA2-D368CE23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1470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62878-B658-B347-9810-62BCC8EDE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3092E-CDBA-A948-B4AE-CDCDE119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5855-7C11-3743-94AD-2D681FA3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333E-D7F9-7343-A381-997D2A83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98A3-BCE3-DC47-AC84-A568821F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983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8B35-3C76-C846-841D-F3134D11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82B5-A2FA-D048-AFA9-382DA9D4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CA98-983D-4A49-A078-A6F93D0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FE5B-E9EB-8241-B8ED-FDD12BCB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6D9D6-6861-3A41-ACD1-75B6B3DB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758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564E-1CA9-C641-84DA-0FC0C816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87F4-5C60-9840-BDF8-BA2CC9A7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2CE8-2530-3345-BE3C-E1AEF877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373C-9E9C-F243-8B15-86DC2CA9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6D22-A475-FB4F-A452-6D66D5E2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752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D77B-7B2E-E440-AFBC-0B255BD1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AEB5-17A8-3B4A-90C4-E143E4A83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F3539-A063-9948-BE2D-17AEE7B9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34A4-CC17-1F45-9AEA-318ACAC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F5AF7-A51E-394D-9ED5-07DBDD9B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6681-34DF-C84D-ACDB-CAAB4E16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6638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5685-4BC1-A341-9BD2-1A8A62BC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18B25-EF1F-6F4A-B44F-658F20DF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02172-DB8C-ED4A-B5E2-158B14AD4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10D17-4908-0F42-BE9A-139C7A12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9F3A7-ED19-3840-9199-9FA3D7A7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3AFEB-E660-DE45-8B63-2CFF1660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8C5D7-6495-2E4D-B5D6-0620E40C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D4C1-62E4-6743-B344-581FCC1B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381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C19-1D87-A248-9FE4-755D8864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2BCE5-9131-0D44-B1F5-8AD5245E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63CBB-D90C-B74D-BD7B-4ED218F6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51467-DD02-CF41-8C1D-A4A80823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310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A17D3-9888-2C40-AFBB-DCEF70AE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54C1F-0444-1545-B4D7-9524EC0B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9607-7CB2-094F-B153-8D50FDF5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754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E7D5-4413-C749-8DDE-7A2D9450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8387-F63E-534D-832E-5E258F93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8E5E-FDA8-BC4A-80A6-841F85CD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B808-949C-9340-9C38-97D6E488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7DA91-8874-124D-B4AC-E11BCF1F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FBB5-3C75-F043-968C-AD280EF0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818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0908-7C25-554D-BF49-1836A003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14070-451F-1248-B1B4-8DEF1A3BC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0CA01-A366-CF47-A33D-E517FBD84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74A07-820E-B14E-B27B-1622FB67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70356-5EEE-684D-9E19-87684F42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4C2D-6E00-364A-BD62-7A73B060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76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01037-50D0-DB47-8B0A-395FFFD2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2CBD-7DD2-0047-B008-575C9B5B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46BD-02C5-F44C-8CCC-CDD47DEF5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11D3-B650-9842-BA63-909CAE60A3FB}" type="datetimeFigureOut">
              <a:rPr lang="en-IT" smtClean="0"/>
              <a:t>24/05/2020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E6D7-644A-0A41-B5ED-845952123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FD3C-7AA6-014D-A838-285E3D3DC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EE3D-D256-FD42-B4A6-00D7B43DB89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995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EC44CB-5A98-7447-99A8-39C3395B8C16}"/>
              </a:ext>
            </a:extLst>
          </p:cNvPr>
          <p:cNvSpPr/>
          <p:nvPr/>
        </p:nvSpPr>
        <p:spPr>
          <a:xfrm>
            <a:off x="544529" y="844826"/>
            <a:ext cx="11352609" cy="55261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E32F7-7393-5649-A8A6-1B6FD30A9735}"/>
              </a:ext>
            </a:extLst>
          </p:cNvPr>
          <p:cNvSpPr/>
          <p:nvPr/>
        </p:nvSpPr>
        <p:spPr>
          <a:xfrm>
            <a:off x="3203824" y="2227780"/>
            <a:ext cx="1537140" cy="606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NGINX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41E13-3A99-C54F-AA00-5BA4B1162C2A}"/>
              </a:ext>
            </a:extLst>
          </p:cNvPr>
          <p:cNvSpPr/>
          <p:nvPr/>
        </p:nvSpPr>
        <p:spPr>
          <a:xfrm>
            <a:off x="6096000" y="1608158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REACT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722A4-E46C-F544-88E3-4816027BA3ED}"/>
              </a:ext>
            </a:extLst>
          </p:cNvPr>
          <p:cNvSpPr/>
          <p:nvPr/>
        </p:nvSpPr>
        <p:spPr>
          <a:xfrm>
            <a:off x="6096000" y="3125912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EXPRESS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FC305-0A0A-5945-B08A-B106C02B74F6}"/>
              </a:ext>
            </a:extLst>
          </p:cNvPr>
          <p:cNvSpPr/>
          <p:nvPr/>
        </p:nvSpPr>
        <p:spPr>
          <a:xfrm>
            <a:off x="10003674" y="1101262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67EBD-C974-6C4B-8510-5F4381D5871F}"/>
              </a:ext>
            </a:extLst>
          </p:cNvPr>
          <p:cNvSpPr/>
          <p:nvPr/>
        </p:nvSpPr>
        <p:spPr>
          <a:xfrm>
            <a:off x="10003676" y="3125911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REDIS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0B2CF-9B1C-E54B-9F5E-403EF5B7F6CB}"/>
              </a:ext>
            </a:extLst>
          </p:cNvPr>
          <p:cNvSpPr/>
          <p:nvPr/>
        </p:nvSpPr>
        <p:spPr>
          <a:xfrm>
            <a:off x="10003674" y="4643667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POSTGRES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945D93E-7401-504B-A705-636138A1A0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40964" y="1911246"/>
            <a:ext cx="1355036" cy="6196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4597B4-A1F2-A942-AB84-E7CFAAC6CF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740964" y="2530868"/>
            <a:ext cx="1355036" cy="8981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37DAEBD-791D-0347-9BCA-28A4D676811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658286" y="3428999"/>
            <a:ext cx="2345390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C2CA42-B0E0-F843-858E-E7CCD7D9CC98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7833074" y="2776155"/>
            <a:ext cx="1214668" cy="31265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8DAF0C-3AC0-494E-9C42-AB02F2CABF62}"/>
              </a:ext>
            </a:extLst>
          </p:cNvPr>
          <p:cNvCxnSpPr/>
          <p:nvPr/>
        </p:nvCxnSpPr>
        <p:spPr>
          <a:xfrm>
            <a:off x="10336694" y="1707437"/>
            <a:ext cx="0" cy="1418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205368-4A99-074C-B4B4-C1012B72AE56}"/>
              </a:ext>
            </a:extLst>
          </p:cNvPr>
          <p:cNvCxnSpPr>
            <a:cxnSpLocks/>
          </p:cNvCxnSpPr>
          <p:nvPr/>
        </p:nvCxnSpPr>
        <p:spPr>
          <a:xfrm flipV="1">
            <a:off x="11300791" y="1707437"/>
            <a:ext cx="0" cy="1418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4E3E9B-3194-C444-928B-AF57E98B48D8}"/>
              </a:ext>
            </a:extLst>
          </p:cNvPr>
          <p:cNvSpPr txBox="1"/>
          <p:nvPr/>
        </p:nvSpPr>
        <p:spPr>
          <a:xfrm>
            <a:off x="626038" y="916596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DEVELOPEMENT</a:t>
            </a:r>
          </a:p>
        </p:txBody>
      </p:sp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BC98C705-33EE-A34E-AEDE-63E05F03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553" y="1612205"/>
            <a:ext cx="1837324" cy="183732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B336E-3855-0B41-A792-D84A43F0C2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16426" y="2530868"/>
            <a:ext cx="987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5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40BF81C-CA6E-034B-9C73-D6115E5B1C75}"/>
              </a:ext>
            </a:extLst>
          </p:cNvPr>
          <p:cNvSpPr/>
          <p:nvPr/>
        </p:nvSpPr>
        <p:spPr>
          <a:xfrm>
            <a:off x="7841983" y="4452618"/>
            <a:ext cx="1969648" cy="1292087"/>
          </a:xfrm>
          <a:prstGeom prst="rect">
            <a:avLst/>
          </a:prstGeom>
          <a:solidFill>
            <a:srgbClr val="7030A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AWS RDS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36DFC8-2E82-5144-A1B8-5E092F642D79}"/>
              </a:ext>
            </a:extLst>
          </p:cNvPr>
          <p:cNvSpPr/>
          <p:nvPr/>
        </p:nvSpPr>
        <p:spPr>
          <a:xfrm>
            <a:off x="9755028" y="2683565"/>
            <a:ext cx="1969648" cy="1292087"/>
          </a:xfrm>
          <a:prstGeom prst="rect">
            <a:avLst/>
          </a:prstGeom>
          <a:solidFill>
            <a:srgbClr val="7030A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AWS Elastic 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58F98-CECA-0941-A8F9-093598640B2E}"/>
              </a:ext>
            </a:extLst>
          </p:cNvPr>
          <p:cNvSpPr/>
          <p:nvPr/>
        </p:nvSpPr>
        <p:spPr>
          <a:xfrm>
            <a:off x="3071192" y="1212574"/>
            <a:ext cx="5968386" cy="3051314"/>
          </a:xfrm>
          <a:prstGeom prst="rect">
            <a:avLst/>
          </a:prstGeom>
          <a:solidFill>
            <a:schemeClr val="accent6">
              <a:alpha val="5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Elastic Beanstalk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C44CB-5A98-7447-99A8-39C3395B8C16}"/>
              </a:ext>
            </a:extLst>
          </p:cNvPr>
          <p:cNvSpPr/>
          <p:nvPr/>
        </p:nvSpPr>
        <p:spPr>
          <a:xfrm>
            <a:off x="544529" y="844826"/>
            <a:ext cx="11352609" cy="55261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E32F7-7393-5649-A8A6-1B6FD30A9735}"/>
              </a:ext>
            </a:extLst>
          </p:cNvPr>
          <p:cNvSpPr/>
          <p:nvPr/>
        </p:nvSpPr>
        <p:spPr>
          <a:xfrm>
            <a:off x="3203824" y="2227780"/>
            <a:ext cx="1537140" cy="606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NGINX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41E13-3A99-C54F-AA00-5BA4B1162C2A}"/>
              </a:ext>
            </a:extLst>
          </p:cNvPr>
          <p:cNvSpPr/>
          <p:nvPr/>
        </p:nvSpPr>
        <p:spPr>
          <a:xfrm>
            <a:off x="5420141" y="1608158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Nginx w/Prod</a:t>
            </a:r>
          </a:p>
          <a:p>
            <a:pPr algn="ctr"/>
            <a:r>
              <a:rPr lang="en-IT" dirty="0"/>
              <a:t>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722A4-E46C-F544-88E3-4816027BA3ED}"/>
              </a:ext>
            </a:extLst>
          </p:cNvPr>
          <p:cNvSpPr/>
          <p:nvPr/>
        </p:nvSpPr>
        <p:spPr>
          <a:xfrm>
            <a:off x="5420141" y="3125912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Express</a:t>
            </a:r>
          </a:p>
          <a:p>
            <a:pPr algn="ctr"/>
            <a:r>
              <a:rPr lang="en-IT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67EBD-C974-6C4B-8510-5F4381D5871F}"/>
              </a:ext>
            </a:extLst>
          </p:cNvPr>
          <p:cNvSpPr/>
          <p:nvPr/>
        </p:nvSpPr>
        <p:spPr>
          <a:xfrm>
            <a:off x="10003676" y="3125911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REDIS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0B2CF-9B1C-E54B-9F5E-403EF5B7F6CB}"/>
              </a:ext>
            </a:extLst>
          </p:cNvPr>
          <p:cNvSpPr/>
          <p:nvPr/>
        </p:nvSpPr>
        <p:spPr>
          <a:xfrm>
            <a:off x="8045665" y="4870063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POSTGRES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945D93E-7401-504B-A705-636138A1A0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40964" y="1911246"/>
            <a:ext cx="679177" cy="6196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4597B4-A1F2-A942-AB84-E7CFAAC6CF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740964" y="2530868"/>
            <a:ext cx="679177" cy="8981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37DAEBD-791D-0347-9BCA-28A4D6768115}"/>
              </a:ext>
            </a:extLst>
          </p:cNvPr>
          <p:cNvCxnSpPr>
            <a:cxnSpLocks/>
          </p:cNvCxnSpPr>
          <p:nvPr/>
        </p:nvCxnSpPr>
        <p:spPr>
          <a:xfrm flipV="1">
            <a:off x="6982427" y="3558206"/>
            <a:ext cx="3021249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C2CA42-B0E0-F843-858E-E7CCD7D9CC98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6402942" y="3530428"/>
            <a:ext cx="1441064" cy="18443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4E3E9B-3194-C444-928B-AF57E98B48D8}"/>
              </a:ext>
            </a:extLst>
          </p:cNvPr>
          <p:cNvSpPr txBox="1"/>
          <p:nvPr/>
        </p:nvSpPr>
        <p:spPr>
          <a:xfrm>
            <a:off x="626038" y="916596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PRODUCTION</a:t>
            </a:r>
          </a:p>
        </p:txBody>
      </p:sp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BC98C705-33EE-A34E-AEDE-63E05F03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553" y="1612205"/>
            <a:ext cx="1837324" cy="183732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B336E-3855-0B41-A792-D84A43F0C2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16426" y="2530868"/>
            <a:ext cx="987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D1771-3FC1-064A-95F6-9F937D06C54D}"/>
              </a:ext>
            </a:extLst>
          </p:cNvPr>
          <p:cNvSpPr/>
          <p:nvPr/>
        </p:nvSpPr>
        <p:spPr>
          <a:xfrm>
            <a:off x="7178197" y="1608156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Worker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19E5DB3-A954-BE44-852B-463C7799A05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8424727" y="1748944"/>
            <a:ext cx="1085462" cy="201623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7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40BF81C-CA6E-034B-9C73-D6115E5B1C75}"/>
              </a:ext>
            </a:extLst>
          </p:cNvPr>
          <p:cNvSpPr/>
          <p:nvPr/>
        </p:nvSpPr>
        <p:spPr>
          <a:xfrm>
            <a:off x="7841983" y="4452618"/>
            <a:ext cx="1969648" cy="1292087"/>
          </a:xfrm>
          <a:prstGeom prst="rect">
            <a:avLst/>
          </a:prstGeom>
          <a:solidFill>
            <a:srgbClr val="7030A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AWS RDS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36DFC8-2E82-5144-A1B8-5E092F642D79}"/>
              </a:ext>
            </a:extLst>
          </p:cNvPr>
          <p:cNvSpPr/>
          <p:nvPr/>
        </p:nvSpPr>
        <p:spPr>
          <a:xfrm>
            <a:off x="9755028" y="2683565"/>
            <a:ext cx="1969648" cy="1292087"/>
          </a:xfrm>
          <a:prstGeom prst="rect">
            <a:avLst/>
          </a:prstGeom>
          <a:solidFill>
            <a:srgbClr val="7030A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AWS Elastic 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58F98-CECA-0941-A8F9-093598640B2E}"/>
              </a:ext>
            </a:extLst>
          </p:cNvPr>
          <p:cNvSpPr/>
          <p:nvPr/>
        </p:nvSpPr>
        <p:spPr>
          <a:xfrm>
            <a:off x="3071192" y="1212574"/>
            <a:ext cx="5968386" cy="3051314"/>
          </a:xfrm>
          <a:prstGeom prst="rect">
            <a:avLst/>
          </a:prstGeom>
          <a:solidFill>
            <a:schemeClr val="accent6">
              <a:alpha val="5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Elastic Beanstalk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C44CB-5A98-7447-99A8-39C3395B8C16}"/>
              </a:ext>
            </a:extLst>
          </p:cNvPr>
          <p:cNvSpPr/>
          <p:nvPr/>
        </p:nvSpPr>
        <p:spPr>
          <a:xfrm>
            <a:off x="544529" y="844826"/>
            <a:ext cx="11352609" cy="55261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E32F7-7393-5649-A8A6-1B6FD30A9735}"/>
              </a:ext>
            </a:extLst>
          </p:cNvPr>
          <p:cNvSpPr/>
          <p:nvPr/>
        </p:nvSpPr>
        <p:spPr>
          <a:xfrm>
            <a:off x="3203824" y="2227780"/>
            <a:ext cx="1537140" cy="606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NGINX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41E13-3A99-C54F-AA00-5BA4B1162C2A}"/>
              </a:ext>
            </a:extLst>
          </p:cNvPr>
          <p:cNvSpPr/>
          <p:nvPr/>
        </p:nvSpPr>
        <p:spPr>
          <a:xfrm>
            <a:off x="5420141" y="1608158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Nginx w/Prod</a:t>
            </a:r>
          </a:p>
          <a:p>
            <a:pPr algn="ctr"/>
            <a:r>
              <a:rPr lang="en-IT" dirty="0"/>
              <a:t>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722A4-E46C-F544-88E3-4816027BA3ED}"/>
              </a:ext>
            </a:extLst>
          </p:cNvPr>
          <p:cNvSpPr/>
          <p:nvPr/>
        </p:nvSpPr>
        <p:spPr>
          <a:xfrm>
            <a:off x="5420141" y="3125912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Express</a:t>
            </a:r>
          </a:p>
          <a:p>
            <a:pPr algn="ctr"/>
            <a:r>
              <a:rPr lang="en-IT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67EBD-C974-6C4B-8510-5F4381D5871F}"/>
              </a:ext>
            </a:extLst>
          </p:cNvPr>
          <p:cNvSpPr/>
          <p:nvPr/>
        </p:nvSpPr>
        <p:spPr>
          <a:xfrm>
            <a:off x="10003676" y="3125911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REDIS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0B2CF-9B1C-E54B-9F5E-403EF5B7F6CB}"/>
              </a:ext>
            </a:extLst>
          </p:cNvPr>
          <p:cNvSpPr/>
          <p:nvPr/>
        </p:nvSpPr>
        <p:spPr>
          <a:xfrm>
            <a:off x="8045665" y="4870063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POSTGRES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945D93E-7401-504B-A705-636138A1A0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40964" y="1911246"/>
            <a:ext cx="679177" cy="6196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4597B4-A1F2-A942-AB84-E7CFAAC6CF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740964" y="2530868"/>
            <a:ext cx="679177" cy="8981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37DAEBD-791D-0347-9BCA-28A4D6768115}"/>
              </a:ext>
            </a:extLst>
          </p:cNvPr>
          <p:cNvCxnSpPr>
            <a:cxnSpLocks/>
          </p:cNvCxnSpPr>
          <p:nvPr/>
        </p:nvCxnSpPr>
        <p:spPr>
          <a:xfrm flipV="1">
            <a:off x="6982427" y="3558206"/>
            <a:ext cx="3021249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C2CA42-B0E0-F843-858E-E7CCD7D9CC98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6402942" y="3530428"/>
            <a:ext cx="1441064" cy="18443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4E3E9B-3194-C444-928B-AF57E98B48D8}"/>
              </a:ext>
            </a:extLst>
          </p:cNvPr>
          <p:cNvSpPr txBox="1"/>
          <p:nvPr/>
        </p:nvSpPr>
        <p:spPr>
          <a:xfrm>
            <a:off x="626038" y="916596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PRODUCTION</a:t>
            </a:r>
          </a:p>
        </p:txBody>
      </p:sp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BC98C705-33EE-A34E-AEDE-63E05F03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553" y="1612205"/>
            <a:ext cx="1837324" cy="183732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B336E-3855-0B41-A792-D84A43F0C2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16426" y="2530868"/>
            <a:ext cx="987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D1771-3FC1-064A-95F6-9F937D06C54D}"/>
              </a:ext>
            </a:extLst>
          </p:cNvPr>
          <p:cNvSpPr/>
          <p:nvPr/>
        </p:nvSpPr>
        <p:spPr>
          <a:xfrm>
            <a:off x="7178197" y="1608156"/>
            <a:ext cx="1562286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Worker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19E5DB3-A954-BE44-852B-463C7799A05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8424727" y="1748944"/>
            <a:ext cx="1085462" cy="201623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CE0040-BA3F-C343-9310-8B64382D0CD0}"/>
              </a:ext>
            </a:extLst>
          </p:cNvPr>
          <p:cNvSpPr/>
          <p:nvPr/>
        </p:nvSpPr>
        <p:spPr>
          <a:xfrm>
            <a:off x="2703444" y="2365513"/>
            <a:ext cx="685800" cy="31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</a:t>
            </a:r>
            <a:r>
              <a:rPr lang="en-IT" sz="1200" dirty="0"/>
              <a:t>ort 80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C972A94-DFCD-264A-AD58-860C606246F6}"/>
              </a:ext>
            </a:extLst>
          </p:cNvPr>
          <p:cNvSpPr/>
          <p:nvPr/>
        </p:nvSpPr>
        <p:spPr>
          <a:xfrm>
            <a:off x="4734341" y="1782474"/>
            <a:ext cx="685800" cy="31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</a:t>
            </a:r>
            <a:r>
              <a:rPr lang="en-IT" sz="1200" dirty="0"/>
              <a:t>ort 3000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BDB525E-5292-1044-8C83-EADE17F4BFC0}"/>
              </a:ext>
            </a:extLst>
          </p:cNvPr>
          <p:cNvSpPr/>
          <p:nvPr/>
        </p:nvSpPr>
        <p:spPr>
          <a:xfrm>
            <a:off x="4722377" y="3262492"/>
            <a:ext cx="685800" cy="31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</a:t>
            </a:r>
            <a:r>
              <a:rPr lang="en-IT" sz="1200" dirty="0"/>
              <a:t>ort 5000</a:t>
            </a:r>
          </a:p>
        </p:txBody>
      </p:sp>
    </p:spTree>
    <p:extLst>
      <p:ext uri="{BB962C8B-B14F-4D97-AF65-F5344CB8AC3E}">
        <p14:creationId xmlns:p14="http://schemas.microsoft.com/office/powerpoint/2010/main" val="169747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2020-05-24T06:42:48Z</dcterms:created>
  <dcterms:modified xsi:type="dcterms:W3CDTF">2020-05-24T07:07:36Z</dcterms:modified>
</cp:coreProperties>
</file>