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4D04-E993-4709-8C75-E00BA6FDAE13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B567E-89BF-401E-B06E-BA8B17723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4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84FD-6959-4F18-B795-5D40C0B40BCD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6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1BAA-2124-45AB-A202-F860BF771AC3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9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1A82-8B8C-488B-B1C3-D32D6EF33BF6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8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DF7-82AE-4797-B03A-6545638A6571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56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8C42-360E-46B8-BA39-9EF3DDAD1E26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4360-F0FB-4D8D-BE46-402087C95E67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3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A20-523D-4F25-8EA9-01FEAF5811C4}" type="datetime1">
              <a:rPr lang="ru-RU" smtClean="0"/>
              <a:t>07.10.2019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9795-DE0D-4A82-AA60-F035A9648888}" type="datetime1">
              <a:rPr lang="ru-RU" smtClean="0"/>
              <a:t>07.10.2019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C11F-7A4C-42A0-B745-DD44B5640119}" type="datetime1">
              <a:rPr lang="ru-RU" smtClean="0"/>
              <a:t>07.10.2019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90EA-558E-4867-A7FD-8CEC1F4280C4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F46B-7D48-414A-AACE-BC4ACFBC204B}" type="datetime1">
              <a:rPr lang="ru-RU" smtClean="0"/>
              <a:t>07.10.2019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A5A3-0192-4F31-B514-30F8C94ACD39}" type="datetime1">
              <a:rPr lang="ru-RU" smtClean="0"/>
              <a:t>07.10.2019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9084-D79E-43ED-884B-A0A84DEE706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91531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ik.org/course/4852?auth=log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6248" y="1735010"/>
            <a:ext cx="9547654" cy="3454828"/>
          </a:xfrm>
        </p:spPr>
        <p:txBody>
          <a:bodyPr>
            <a:noAutofit/>
          </a:bodyPr>
          <a:lstStyle/>
          <a:p>
            <a:pPr algn="l"/>
            <a:r>
              <a:rPr lang="ru-RU" sz="5400" dirty="0">
                <a:effectLst/>
                <a:hlinkClick r:id="rId2" tooltip="Введение в Data Science и машинное обучение"/>
              </a:rPr>
              <a:t>Введение </a:t>
            </a:r>
            <a:r>
              <a:rPr lang="en-US" sz="5400" dirty="0" smtClean="0">
                <a:effectLst/>
                <a:hlinkClick r:id="rId2" tooltip="Введение в Data Science и машинное обучение"/>
              </a:rPr>
              <a:t/>
            </a:r>
            <a:br>
              <a:rPr lang="en-US" sz="5400" dirty="0" smtClean="0">
                <a:effectLst/>
                <a:hlinkClick r:id="rId2" tooltip="Введение в Data Science и машинное обучение"/>
              </a:rPr>
            </a:br>
            <a:r>
              <a:rPr lang="ru-RU" sz="5400" dirty="0" smtClean="0">
                <a:effectLst/>
                <a:hlinkClick r:id="rId2" tooltip="Введение в Data Science и машинное обучение"/>
              </a:rPr>
              <a:t>в </a:t>
            </a:r>
            <a:r>
              <a:rPr lang="ru-RU" sz="5400" dirty="0">
                <a:effectLst/>
                <a:hlinkClick r:id="rId2" tooltip="Введение в Data Science и машинное обучение"/>
              </a:rPr>
              <a:t>Data Science </a:t>
            </a:r>
            <a:r>
              <a:rPr lang="ru-RU" sz="5400" dirty="0" smtClean="0">
                <a:effectLst/>
                <a:hlinkClick r:id="rId2" tooltip="Введение в Data Science и машинное обучение"/>
              </a:rPr>
              <a:t>и</a:t>
            </a:r>
            <a:r>
              <a:rPr lang="en-US" sz="5400" dirty="0">
                <a:effectLst/>
                <a:hlinkClick r:id="rId2" tooltip="Введение в Data Science и машинное обучение"/>
              </a:rPr>
              <a:t> </a:t>
            </a:r>
            <a:r>
              <a:rPr lang="en-US" sz="5400" dirty="0" smtClean="0">
                <a:effectLst/>
                <a:hlinkClick r:id="rId2" tooltip="Введение в Data Science и машинное обучение"/>
              </a:rPr>
              <a:t/>
            </a:r>
            <a:br>
              <a:rPr lang="en-US" sz="5400" dirty="0" smtClean="0">
                <a:effectLst/>
                <a:hlinkClick r:id="rId2" tooltip="Введение в Data Science и машинное обучение"/>
              </a:rPr>
            </a:br>
            <a:r>
              <a:rPr lang="en-US" sz="5400" dirty="0" smtClean="0">
                <a:effectLst/>
                <a:hlinkClick r:id="rId2" tooltip="Введение в Data Science и машинное обучение"/>
              </a:rPr>
              <a:t>Machine Learning</a:t>
            </a:r>
            <a:endParaRPr lang="ru-RU" sz="54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77633" y="259492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9084-D79E-43ED-884B-A0A84DEE70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2</a:t>
            </a:fld>
            <a:endParaRPr lang="ru-RU" sz="40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3348680" y="2869142"/>
            <a:ext cx="8019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rgbClr val="222222"/>
                </a:solidFill>
                <a:latin typeface="-apple-system"/>
              </a:rPr>
              <a:t>самая желанная профессия </a:t>
            </a:r>
            <a:r>
              <a:rPr lang="ru-RU" sz="5400" dirty="0">
                <a:solidFill>
                  <a:srgbClr val="222222"/>
                </a:solidFill>
                <a:latin typeface="-apple-system"/>
              </a:rPr>
              <a:t>XXI </a:t>
            </a:r>
            <a:r>
              <a:rPr lang="ru-RU" sz="5400" dirty="0" smtClean="0">
                <a:solidFill>
                  <a:srgbClr val="222222"/>
                </a:solidFill>
                <a:latin typeface="-apple-system"/>
              </a:rPr>
              <a:t>века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3535" y="1143686"/>
            <a:ext cx="54857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rgbClr val="222222"/>
                </a:solidFill>
                <a:latin typeface="-apple-system"/>
              </a:rPr>
              <a:t>Data Scientist </a:t>
            </a:r>
          </a:p>
        </p:txBody>
      </p:sp>
      <p:pic>
        <p:nvPicPr>
          <p:cNvPr id="6" name="Рисунок 5" descr="File:Cquote1 sh2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4" y="2571065"/>
            <a:ext cx="1923535" cy="144265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66716" y="5333261"/>
            <a:ext cx="6223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dirty="0">
                <a:solidFill>
                  <a:srgbClr val="222222"/>
                </a:solidFill>
                <a:latin typeface="Book Antiqua" panose="02040602050305030304" pitchFamily="18" charset="0"/>
              </a:rPr>
              <a:t>Томас Дэвенпорт и Дж. Патил</a:t>
            </a:r>
            <a:endParaRPr lang="ru-RU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3</a:t>
            </a:fld>
            <a:endParaRPr lang="ru-RU" sz="40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782962" y="210065"/>
            <a:ext cx="8019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Что нужно ???</a:t>
            </a:r>
            <a:endParaRPr lang="ru-RU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7575" y="1666305"/>
            <a:ext cx="4075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222222"/>
                </a:solidFill>
                <a:latin typeface="-apple-system"/>
              </a:rPr>
              <a:t>Data Scientist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72725" y="1666305"/>
            <a:ext cx="328724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Математика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статистика,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линейная алгебра,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многомерный анализ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72724" y="3297521"/>
            <a:ext cx="4259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Обработка различных данных, организация их хранения</a:t>
            </a: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72724" y="4060050"/>
            <a:ext cx="2819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Визуализация данных</a:t>
            </a: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72724" y="4648281"/>
            <a:ext cx="311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Работа с базами данных</a:t>
            </a: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03406" y="5626587"/>
            <a:ext cx="322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Программная разработка</a:t>
            </a: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4688958" y="1945759"/>
            <a:ext cx="1829807" cy="31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65674" y="2435746"/>
            <a:ext cx="1903228" cy="102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61851" y="2519003"/>
            <a:ext cx="2107051" cy="1710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1" idx="1"/>
          </p:cNvCxnSpPr>
          <p:nvPr/>
        </p:nvCxnSpPr>
        <p:spPr>
          <a:xfrm>
            <a:off x="4058028" y="2574859"/>
            <a:ext cx="2514696" cy="227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590079" y="2563088"/>
            <a:ext cx="2928686" cy="3263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603406" y="5226477"/>
            <a:ext cx="3693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-apple-system"/>
              </a:rPr>
              <a:t>Методы машинного обучения</a:t>
            </a:r>
            <a:endParaRPr lang="ru-RU" sz="2000" dirty="0">
              <a:solidFill>
                <a:srgbClr val="222222"/>
              </a:solidFill>
              <a:latin typeface="-apple-system"/>
            </a:endParaRPr>
          </a:p>
        </p:txBody>
      </p:sp>
      <p:cxnSp>
        <p:nvCxnSpPr>
          <p:cNvPr id="34" name="Прямая со стрелкой 33"/>
          <p:cNvCxnSpPr>
            <a:endCxn id="33" idx="1"/>
          </p:cNvCxnSpPr>
          <p:nvPr/>
        </p:nvCxnSpPr>
        <p:spPr>
          <a:xfrm>
            <a:off x="3880884" y="2574859"/>
            <a:ext cx="2722522" cy="2851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4</a:t>
            </a:fld>
            <a:endParaRPr lang="ru-RU" sz="40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3444838" y="2270737"/>
            <a:ext cx="5380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Инструменты</a:t>
            </a:r>
            <a:endParaRPr lang="ru-RU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18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5</a:t>
            </a:fld>
            <a:endParaRPr lang="ru-RU" sz="40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946186" y="1345704"/>
            <a:ext cx="4985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1. 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Anaconda</a:t>
            </a:r>
            <a:r>
              <a:rPr lang="ru-RU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07265" y="2890407"/>
            <a:ext cx="90232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22222"/>
                </a:solidFill>
                <a:latin typeface="-apple-system"/>
              </a:rPr>
              <a:t>интерпретатор языка </a:t>
            </a:r>
            <a:r>
              <a:rPr lang="en-US" sz="4000" dirty="0" smtClean="0">
                <a:solidFill>
                  <a:srgbClr val="222222"/>
                </a:solidFill>
                <a:latin typeface="-apple-system"/>
              </a:rPr>
              <a:t>Python</a:t>
            </a:r>
            <a:r>
              <a:rPr lang="ru-RU" sz="4000" dirty="0" smtClean="0">
                <a:solidFill>
                  <a:srgbClr val="222222"/>
                </a:solidFill>
                <a:latin typeface="-apple-system"/>
              </a:rPr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22222"/>
                </a:solidFill>
                <a:latin typeface="-apple-system"/>
              </a:rPr>
              <a:t>набор библиотек,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22222"/>
                </a:solidFill>
                <a:latin typeface="-apple-system"/>
              </a:rPr>
              <a:t>интерактивная среда разработки </a:t>
            </a:r>
            <a:r>
              <a:rPr lang="en-US" sz="4000" dirty="0" smtClean="0">
                <a:solidFill>
                  <a:srgbClr val="222222"/>
                </a:solidFill>
                <a:latin typeface="-apple-system"/>
              </a:rPr>
              <a:t>web-</a:t>
            </a:r>
            <a:r>
              <a:rPr lang="ru-RU" sz="4000" dirty="0" smtClean="0">
                <a:solidFill>
                  <a:srgbClr val="222222"/>
                </a:solidFill>
                <a:latin typeface="-apple-system"/>
              </a:rPr>
              <a:t>интерфейсом.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897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6</a:t>
            </a:fld>
            <a:endParaRPr lang="ru-RU" sz="40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633365" y="410119"/>
            <a:ext cx="74394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-apple-system"/>
              </a:rPr>
              <a:t>Anaconda</a:t>
            </a:r>
            <a:r>
              <a:rPr lang="ru-RU" sz="6000" dirty="0" smtClean="0">
                <a:solidFill>
                  <a:srgbClr val="0070C0"/>
                </a:solidFill>
                <a:latin typeface="-apple-system"/>
              </a:rPr>
              <a:t> установка</a:t>
            </a:r>
            <a:endParaRPr lang="ru-RU" sz="6000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7538" y="1951944"/>
            <a:ext cx="1090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https://</a:t>
            </a:r>
            <a:r>
              <a:rPr lang="en-US" sz="7200" dirty="0" smtClean="0"/>
              <a:t>www.continuum.io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7902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698" y="210065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DS &amp; ML</a:t>
            </a:r>
            <a:endParaRPr lang="ru-RU" sz="4000" dirty="0">
              <a:solidFill>
                <a:srgbClr val="0000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832630" y="6257497"/>
            <a:ext cx="1005016" cy="365125"/>
          </a:xfrm>
        </p:spPr>
        <p:txBody>
          <a:bodyPr/>
          <a:lstStyle/>
          <a:p>
            <a:fld id="{30829084-D79E-43ED-884B-A0A84DEE7069}" type="slidenum">
              <a:rPr lang="ru-RU" sz="4000" b="1" smtClean="0"/>
              <a:t>7</a:t>
            </a:fld>
            <a:endParaRPr lang="ru-RU" sz="40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681491" y="874429"/>
            <a:ext cx="82894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mtClean="0">
                <a:solidFill>
                  <a:srgbClr val="0070C0"/>
                </a:solidFill>
                <a:latin typeface="-apple-system"/>
              </a:rPr>
              <a:t>2. </a:t>
            </a:r>
            <a:r>
              <a:rPr lang="ru-RU" sz="7200" smtClean="0">
                <a:solidFill>
                  <a:srgbClr val="0070C0"/>
                </a:solidFill>
                <a:latin typeface="-apple-system"/>
              </a:rPr>
              <a:t>Jupyter </a:t>
            </a:r>
            <a:r>
              <a:rPr lang="ru-RU" sz="7200" dirty="0">
                <a:solidFill>
                  <a:srgbClr val="0070C0"/>
                </a:solidFill>
                <a:latin typeface="-apple-system"/>
              </a:rPr>
              <a:t>notebook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03267" y="2409143"/>
            <a:ext cx="9487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графическая интерактивная веб-оболочка </a:t>
            </a:r>
            <a:r>
              <a:rPr lang="ru-RU" sz="6000" dirty="0"/>
              <a:t>для IPython</a:t>
            </a:r>
            <a:endParaRPr lang="ru-RU" sz="102800" dirty="0"/>
          </a:p>
        </p:txBody>
      </p:sp>
    </p:spTree>
    <p:extLst>
      <p:ext uri="{BB962C8B-B14F-4D97-AF65-F5344CB8AC3E}">
        <p14:creationId xmlns:p14="http://schemas.microsoft.com/office/powerpoint/2010/main" val="22710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278</TotalTime>
  <Words>105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Algerian</vt:lpstr>
      <vt:lpstr>-apple-system</vt:lpstr>
      <vt:lpstr>Arial</vt:lpstr>
      <vt:lpstr>Book Antiqua</vt:lpstr>
      <vt:lpstr>Calibri</vt:lpstr>
      <vt:lpstr>La mente</vt:lpstr>
      <vt:lpstr>Введение  в Data Science и  Machine Learning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в Data Science и  Machine Learning</dc:title>
  <dc:creator>Галина Михайловна</dc:creator>
  <cp:lastModifiedBy>Галина Михайловна</cp:lastModifiedBy>
  <cp:revision>12</cp:revision>
  <dcterms:created xsi:type="dcterms:W3CDTF">2019-10-07T02:24:14Z</dcterms:created>
  <dcterms:modified xsi:type="dcterms:W3CDTF">2019-10-07T07:02:28Z</dcterms:modified>
</cp:coreProperties>
</file>