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4"/>
  </p:sldMasterIdLst>
  <p:notesMasterIdLst>
    <p:notesMasterId r:id="rId8"/>
  </p:notesMasterIdLst>
  <p:sldIdLst>
    <p:sldId id="256" r:id="rId5"/>
    <p:sldId id="267" r:id="rId6"/>
    <p:sldId id="268" r:id="rId7"/>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9D92B4F-FD9E-419F-8188-7FDB36031A26}" v="20" dt="2021-04-07T18:55:10.52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059" autoAdjust="0"/>
    <p:restoredTop sz="94660"/>
  </p:normalViewPr>
  <p:slideViewPr>
    <p:cSldViewPr snapToGrid="0">
      <p:cViewPr varScale="1">
        <p:scale>
          <a:sx n="64" d="100"/>
          <a:sy n="64" d="100"/>
        </p:scale>
        <p:origin x="978"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microsoft.com/office/2016/11/relationships/changesInfo" Target="changesInfos/changesInfo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uan Carlos Falabrino" userId="9e18d65e-be34-46aa-8239-514099d2e3b8" providerId="ADAL" clId="{34DED3A0-E70C-43BB-BE8D-5D66ADE7F0D4}"/>
    <pc:docChg chg="undo custSel addSld delSld modSld">
      <pc:chgData name="Juan Carlos Falabrino" userId="9e18d65e-be34-46aa-8239-514099d2e3b8" providerId="ADAL" clId="{34DED3A0-E70C-43BB-BE8D-5D66ADE7F0D4}" dt="2021-04-07T18:59:34.458" v="1164" actId="2696"/>
      <pc:docMkLst>
        <pc:docMk/>
      </pc:docMkLst>
      <pc:sldChg chg="modSp">
        <pc:chgData name="Juan Carlos Falabrino" userId="9e18d65e-be34-46aa-8239-514099d2e3b8" providerId="ADAL" clId="{34DED3A0-E70C-43BB-BE8D-5D66ADE7F0D4}" dt="2021-04-07T15:32:01.572" v="33" actId="20577"/>
        <pc:sldMkLst>
          <pc:docMk/>
          <pc:sldMk cId="0" sldId="256"/>
        </pc:sldMkLst>
        <pc:spChg chg="mod">
          <ac:chgData name="Juan Carlos Falabrino" userId="9e18d65e-be34-46aa-8239-514099d2e3b8" providerId="ADAL" clId="{34DED3A0-E70C-43BB-BE8D-5D66ADE7F0D4}" dt="2021-04-07T15:32:01.572" v="33" actId="20577"/>
          <ac:spMkLst>
            <pc:docMk/>
            <pc:sldMk cId="0" sldId="256"/>
            <ac:spMk id="85" creationId="{00000000-0000-0000-0000-000000000000}"/>
          </ac:spMkLst>
        </pc:spChg>
      </pc:sldChg>
      <pc:sldChg chg="del">
        <pc:chgData name="Juan Carlos Falabrino" userId="9e18d65e-be34-46aa-8239-514099d2e3b8" providerId="ADAL" clId="{34DED3A0-E70C-43BB-BE8D-5D66ADE7F0D4}" dt="2021-04-07T15:32:04.716" v="34" actId="2696"/>
        <pc:sldMkLst>
          <pc:docMk/>
          <pc:sldMk cId="0" sldId="257"/>
        </pc:sldMkLst>
      </pc:sldChg>
      <pc:sldChg chg="del">
        <pc:chgData name="Juan Carlos Falabrino" userId="9e18d65e-be34-46aa-8239-514099d2e3b8" providerId="ADAL" clId="{34DED3A0-E70C-43BB-BE8D-5D66ADE7F0D4}" dt="2021-04-07T15:32:05.190" v="35" actId="2696"/>
        <pc:sldMkLst>
          <pc:docMk/>
          <pc:sldMk cId="0" sldId="258"/>
        </pc:sldMkLst>
      </pc:sldChg>
      <pc:sldChg chg="del">
        <pc:chgData name="Juan Carlos Falabrino" userId="9e18d65e-be34-46aa-8239-514099d2e3b8" providerId="ADAL" clId="{34DED3A0-E70C-43BB-BE8D-5D66ADE7F0D4}" dt="2021-04-07T15:32:05.375" v="36" actId="2696"/>
        <pc:sldMkLst>
          <pc:docMk/>
          <pc:sldMk cId="0" sldId="259"/>
        </pc:sldMkLst>
      </pc:sldChg>
      <pc:sldChg chg="del">
        <pc:chgData name="Juan Carlos Falabrino" userId="9e18d65e-be34-46aa-8239-514099d2e3b8" providerId="ADAL" clId="{34DED3A0-E70C-43BB-BE8D-5D66ADE7F0D4}" dt="2021-04-07T15:32:05.544" v="37" actId="2696"/>
        <pc:sldMkLst>
          <pc:docMk/>
          <pc:sldMk cId="0" sldId="260"/>
        </pc:sldMkLst>
      </pc:sldChg>
      <pc:sldChg chg="del">
        <pc:chgData name="Juan Carlos Falabrino" userId="9e18d65e-be34-46aa-8239-514099d2e3b8" providerId="ADAL" clId="{34DED3A0-E70C-43BB-BE8D-5D66ADE7F0D4}" dt="2021-04-07T15:32:05.708" v="38" actId="2696"/>
        <pc:sldMkLst>
          <pc:docMk/>
          <pc:sldMk cId="0" sldId="261"/>
        </pc:sldMkLst>
      </pc:sldChg>
      <pc:sldChg chg="del">
        <pc:chgData name="Juan Carlos Falabrino" userId="9e18d65e-be34-46aa-8239-514099d2e3b8" providerId="ADAL" clId="{34DED3A0-E70C-43BB-BE8D-5D66ADE7F0D4}" dt="2021-04-07T15:32:05.861" v="39" actId="2696"/>
        <pc:sldMkLst>
          <pc:docMk/>
          <pc:sldMk cId="0" sldId="262"/>
        </pc:sldMkLst>
      </pc:sldChg>
      <pc:sldChg chg="del">
        <pc:chgData name="Juan Carlos Falabrino" userId="9e18d65e-be34-46aa-8239-514099d2e3b8" providerId="ADAL" clId="{34DED3A0-E70C-43BB-BE8D-5D66ADE7F0D4}" dt="2021-04-07T15:32:06.077" v="40" actId="2696"/>
        <pc:sldMkLst>
          <pc:docMk/>
          <pc:sldMk cId="0" sldId="263"/>
        </pc:sldMkLst>
      </pc:sldChg>
      <pc:sldChg chg="del">
        <pc:chgData name="Juan Carlos Falabrino" userId="9e18d65e-be34-46aa-8239-514099d2e3b8" providerId="ADAL" clId="{34DED3A0-E70C-43BB-BE8D-5D66ADE7F0D4}" dt="2021-04-07T15:32:06.493" v="41" actId="2696"/>
        <pc:sldMkLst>
          <pc:docMk/>
          <pc:sldMk cId="0" sldId="264"/>
        </pc:sldMkLst>
      </pc:sldChg>
      <pc:sldChg chg="del">
        <pc:chgData name="Juan Carlos Falabrino" userId="9e18d65e-be34-46aa-8239-514099d2e3b8" providerId="ADAL" clId="{34DED3A0-E70C-43BB-BE8D-5D66ADE7F0D4}" dt="2021-04-07T15:32:06.662" v="42" actId="2696"/>
        <pc:sldMkLst>
          <pc:docMk/>
          <pc:sldMk cId="0" sldId="265"/>
        </pc:sldMkLst>
      </pc:sldChg>
      <pc:sldChg chg="del">
        <pc:chgData name="Juan Carlos Falabrino" userId="9e18d65e-be34-46aa-8239-514099d2e3b8" providerId="ADAL" clId="{34DED3A0-E70C-43BB-BE8D-5D66ADE7F0D4}" dt="2021-04-07T15:32:08.037" v="43" actId="2696"/>
        <pc:sldMkLst>
          <pc:docMk/>
          <pc:sldMk cId="0" sldId="266"/>
        </pc:sldMkLst>
      </pc:sldChg>
      <pc:sldChg chg="addSp modSp">
        <pc:chgData name="Juan Carlos Falabrino" userId="9e18d65e-be34-46aa-8239-514099d2e3b8" providerId="ADAL" clId="{34DED3A0-E70C-43BB-BE8D-5D66ADE7F0D4}" dt="2021-04-07T18:50:57.904" v="1141" actId="14100"/>
        <pc:sldMkLst>
          <pc:docMk/>
          <pc:sldMk cId="0" sldId="267"/>
        </pc:sldMkLst>
        <pc:spChg chg="mod">
          <ac:chgData name="Juan Carlos Falabrino" userId="9e18d65e-be34-46aa-8239-514099d2e3b8" providerId="ADAL" clId="{34DED3A0-E70C-43BB-BE8D-5D66ADE7F0D4}" dt="2021-04-07T18:50:52.729" v="1140" actId="6549"/>
          <ac:spMkLst>
            <pc:docMk/>
            <pc:sldMk cId="0" sldId="267"/>
            <ac:spMk id="163" creationId="{00000000-0000-0000-0000-000000000000}"/>
          </ac:spMkLst>
        </pc:spChg>
        <pc:picChg chg="add mod">
          <ac:chgData name="Juan Carlos Falabrino" userId="9e18d65e-be34-46aa-8239-514099d2e3b8" providerId="ADAL" clId="{34DED3A0-E70C-43BB-BE8D-5D66ADE7F0D4}" dt="2021-04-07T18:50:57.904" v="1141" actId="14100"/>
          <ac:picMkLst>
            <pc:docMk/>
            <pc:sldMk cId="0" sldId="267"/>
            <ac:picMk id="1026" creationId="{83513F19-7E7A-4B90-8AD8-8819E9758177}"/>
          </ac:picMkLst>
        </pc:picChg>
      </pc:sldChg>
      <pc:sldChg chg="addSp modSp">
        <pc:chgData name="Juan Carlos Falabrino" userId="9e18d65e-be34-46aa-8239-514099d2e3b8" providerId="ADAL" clId="{34DED3A0-E70C-43BB-BE8D-5D66ADE7F0D4}" dt="2021-04-07T18:55:06.059" v="1162" actId="1076"/>
        <pc:sldMkLst>
          <pc:docMk/>
          <pc:sldMk cId="0" sldId="268"/>
        </pc:sldMkLst>
        <pc:spChg chg="add mod">
          <ac:chgData name="Juan Carlos Falabrino" userId="9e18d65e-be34-46aa-8239-514099d2e3b8" providerId="ADAL" clId="{34DED3A0-E70C-43BB-BE8D-5D66ADE7F0D4}" dt="2021-04-07T18:55:01.180" v="1161" actId="1076"/>
          <ac:spMkLst>
            <pc:docMk/>
            <pc:sldMk cId="0" sldId="268"/>
            <ac:spMk id="5" creationId="{9FA022D3-3967-4A63-9EDB-30FED63F3192}"/>
          </ac:spMkLst>
        </pc:spChg>
        <pc:spChg chg="mod">
          <ac:chgData name="Juan Carlos Falabrino" userId="9e18d65e-be34-46aa-8239-514099d2e3b8" providerId="ADAL" clId="{34DED3A0-E70C-43BB-BE8D-5D66ADE7F0D4}" dt="2021-04-07T18:38:59.564" v="1125" actId="1076"/>
          <ac:spMkLst>
            <pc:docMk/>
            <pc:sldMk cId="0" sldId="268"/>
            <ac:spMk id="171" creationId="{00000000-0000-0000-0000-000000000000}"/>
          </ac:spMkLst>
        </pc:spChg>
        <pc:picChg chg="add mod">
          <ac:chgData name="Juan Carlos Falabrino" userId="9e18d65e-be34-46aa-8239-514099d2e3b8" providerId="ADAL" clId="{34DED3A0-E70C-43BB-BE8D-5D66ADE7F0D4}" dt="2021-04-07T18:55:06.059" v="1162" actId="1076"/>
          <ac:picMkLst>
            <pc:docMk/>
            <pc:sldMk cId="0" sldId="268"/>
            <ac:picMk id="3074" creationId="{09B4D5FA-9013-4486-9575-00934813908D}"/>
          </ac:picMkLst>
        </pc:picChg>
      </pc:sldChg>
      <pc:sldChg chg="modSp add del">
        <pc:chgData name="Juan Carlos Falabrino" userId="9e18d65e-be34-46aa-8239-514099d2e3b8" providerId="ADAL" clId="{34DED3A0-E70C-43BB-BE8D-5D66ADE7F0D4}" dt="2021-04-07T18:39:32.001" v="1134" actId="2696"/>
        <pc:sldMkLst>
          <pc:docMk/>
          <pc:sldMk cId="2756880760" sldId="269"/>
        </pc:sldMkLst>
        <pc:spChg chg="mod">
          <ac:chgData name="Juan Carlos Falabrino" userId="9e18d65e-be34-46aa-8239-514099d2e3b8" providerId="ADAL" clId="{34DED3A0-E70C-43BB-BE8D-5D66ADE7F0D4}" dt="2021-04-07T18:39:07.040" v="1126" actId="1076"/>
          <ac:spMkLst>
            <pc:docMk/>
            <pc:sldMk cId="2756880760" sldId="269"/>
            <ac:spMk id="171" creationId="{00000000-0000-0000-0000-000000000000}"/>
          </ac:spMkLst>
        </pc:spChg>
      </pc:sldChg>
      <pc:sldChg chg="addSp delSp modSp add del">
        <pc:chgData name="Juan Carlos Falabrino" userId="9e18d65e-be34-46aa-8239-514099d2e3b8" providerId="ADAL" clId="{34DED3A0-E70C-43BB-BE8D-5D66ADE7F0D4}" dt="2021-04-07T18:59:34.458" v="1164" actId="2696"/>
        <pc:sldMkLst>
          <pc:docMk/>
          <pc:sldMk cId="417331689" sldId="270"/>
        </pc:sldMkLst>
        <pc:spChg chg="del">
          <ac:chgData name="Juan Carlos Falabrino" userId="9e18d65e-be34-46aa-8239-514099d2e3b8" providerId="ADAL" clId="{34DED3A0-E70C-43BB-BE8D-5D66ADE7F0D4}" dt="2021-04-07T18:39:40.498" v="1135" actId="478"/>
          <ac:spMkLst>
            <pc:docMk/>
            <pc:sldMk cId="417331689" sldId="270"/>
            <ac:spMk id="171" creationId="{00000000-0000-0000-0000-000000000000}"/>
          </ac:spMkLst>
        </pc:spChg>
        <pc:picChg chg="add del mod">
          <ac:chgData name="Juan Carlos Falabrino" userId="9e18d65e-be34-46aa-8239-514099d2e3b8" providerId="ADAL" clId="{34DED3A0-E70C-43BB-BE8D-5D66ADE7F0D4}" dt="2021-04-07T18:54:21.347" v="1147" actId="478"/>
          <ac:picMkLst>
            <pc:docMk/>
            <pc:sldMk cId="417331689" sldId="270"/>
            <ac:picMk id="2050" creationId="{8604D1B7-C734-473A-9E3B-E2B43C3F6D8C}"/>
          </ac:picMkLst>
        </pc:picChg>
        <pc:picChg chg="add del">
          <ac:chgData name="Juan Carlos Falabrino" userId="9e18d65e-be34-46aa-8239-514099d2e3b8" providerId="ADAL" clId="{34DED3A0-E70C-43BB-BE8D-5D66ADE7F0D4}" dt="2021-04-07T18:55:10.521" v="1163" actId="478"/>
          <ac:picMkLst>
            <pc:docMk/>
            <pc:sldMk cId="417331689" sldId="270"/>
            <ac:picMk id="2052" creationId="{6C64ACEC-D351-4361-89DF-41F3C71984B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509be31ed4_1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g509be31ed4_1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55b5015773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9" name="Google Shape;159;g55b5015773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55b5015773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7" name="Google Shape;167;g55b5015773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iapositiva de título" type="title">
  <p:cSld name="TITLE">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MX"/>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MX"/>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MX"/>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ítulo y objetos" type="obj">
  <p:cSld name="OBJECT">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MX"/>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Encabezado de sección" type="secHead">
  <p:cSld name="SECTION_HEADER">
    <p:spTree>
      <p:nvGrpSpPr>
        <p:cNvPr id="1" name="Shape 23"/>
        <p:cNvGrpSpPr/>
        <p:nvPr/>
      </p:nvGrpSpPr>
      <p:grpSpPr>
        <a:xfrm>
          <a:off x="0" y="0"/>
          <a:ext cx="0" cy="0"/>
          <a:chOff x="0" y="0"/>
          <a:chExt cx="0" cy="0"/>
        </a:xfrm>
      </p:grpSpPr>
      <p:sp>
        <p:nvSpPr>
          <p:cNvPr id="24" name="Google Shape;24;p4"/>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4"/>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6" name="Google Shape;26;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MX"/>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Dos objetos" type="twoObj">
  <p:cSld name="TWO_OBJECTS">
    <p:spTree>
      <p:nvGrpSpPr>
        <p:cNvPr id="1" name="Shape 29"/>
        <p:cNvGrpSpPr/>
        <p:nvPr/>
      </p:nvGrpSpPr>
      <p:grpSpPr>
        <a:xfrm>
          <a:off x="0" y="0"/>
          <a:ext cx="0" cy="0"/>
          <a:chOff x="0" y="0"/>
          <a:chExt cx="0" cy="0"/>
        </a:xfrm>
      </p:grpSpPr>
      <p:sp>
        <p:nvSpPr>
          <p:cNvPr id="30" name="Google Shape;30;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MX"/>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MX"/>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olo el título" type="titleOnly">
  <p:cSld name="TITLE_ONLY">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MX"/>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50"/>
        <p:cNvGrpSpPr/>
        <p:nvPr/>
      </p:nvGrpSpPr>
      <p:grpSpPr>
        <a:xfrm>
          <a:off x="0" y="0"/>
          <a:ext cx="0" cy="0"/>
          <a:chOff x="0" y="0"/>
          <a:chExt cx="0" cy="0"/>
        </a:xfrm>
      </p:grpSpPr>
      <p:sp>
        <p:nvSpPr>
          <p:cNvPr id="51" name="Google Shape;51;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MX"/>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54"/>
        <p:cNvGrpSpPr/>
        <p:nvPr/>
      </p:nvGrpSpPr>
      <p:grpSpPr>
        <a:xfrm>
          <a:off x="0" y="0"/>
          <a:ext cx="0" cy="0"/>
          <a:chOff x="0" y="0"/>
          <a:chExt cx="0" cy="0"/>
        </a:xfrm>
      </p:grpSpPr>
      <p:sp>
        <p:nvSpPr>
          <p:cNvPr id="55" name="Google Shape;55;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MX"/>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0"/>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4" name="Google Shape;64;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MX"/>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MX"/>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pic>
        <p:nvPicPr>
          <p:cNvPr id="84" name="Google Shape;84;p13" descr="La imagen puede contener: texto"/>
          <p:cNvPicPr preferRelativeResize="0"/>
          <p:nvPr/>
        </p:nvPicPr>
        <p:blipFill rotWithShape="1">
          <a:blip r:embed="rId3">
            <a:alphaModFix/>
          </a:blip>
          <a:srcRect/>
          <a:stretch/>
        </p:blipFill>
        <p:spPr>
          <a:xfrm>
            <a:off x="10614171" y="4990742"/>
            <a:ext cx="1047404" cy="1047404"/>
          </a:xfrm>
          <a:prstGeom prst="rect">
            <a:avLst/>
          </a:prstGeom>
          <a:noFill/>
          <a:ln>
            <a:noFill/>
          </a:ln>
        </p:spPr>
      </p:pic>
      <p:sp>
        <p:nvSpPr>
          <p:cNvPr id="85" name="Google Shape;85;p13"/>
          <p:cNvSpPr txBox="1"/>
          <p:nvPr/>
        </p:nvSpPr>
        <p:spPr>
          <a:xfrm>
            <a:off x="530425" y="4370394"/>
            <a:ext cx="9588900" cy="22881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ES" sz="4800" i="1" dirty="0" err="1">
                <a:solidFill>
                  <a:schemeClr val="dk1"/>
                </a:solidFill>
                <a:latin typeface="Calibri"/>
                <a:ea typeface="Calibri"/>
                <a:cs typeface="Calibri"/>
                <a:sym typeface="Calibri"/>
              </a:rPr>
              <a:t>Metodos</a:t>
            </a:r>
            <a:r>
              <a:rPr lang="es-ES" sz="4800" i="1" dirty="0">
                <a:solidFill>
                  <a:schemeClr val="dk1"/>
                </a:solidFill>
                <a:latin typeface="Calibri"/>
                <a:ea typeface="Calibri"/>
                <a:cs typeface="Calibri"/>
                <a:sym typeface="Calibri"/>
              </a:rPr>
              <a:t> </a:t>
            </a:r>
            <a:endParaRPr sz="4800" i="1" dirty="0">
              <a:solidFill>
                <a:schemeClr val="dk1"/>
              </a:solidFill>
              <a:latin typeface="Calibri"/>
              <a:ea typeface="Calibri"/>
              <a:cs typeface="Calibri"/>
              <a:sym typeface="Calibri"/>
            </a:endParaRPr>
          </a:p>
          <a:p>
            <a:pPr marL="0" marR="0" lvl="0" indent="0" algn="l" rtl="0">
              <a:spcBef>
                <a:spcPts val="0"/>
              </a:spcBef>
              <a:spcAft>
                <a:spcPts val="0"/>
              </a:spcAft>
              <a:buNone/>
            </a:pPr>
            <a:r>
              <a:rPr lang="es-MX" sz="8000" i="1" dirty="0">
                <a:solidFill>
                  <a:schemeClr val="dk1"/>
                </a:solidFill>
                <a:latin typeface="Calibri"/>
                <a:ea typeface="Calibri"/>
                <a:cs typeface="Calibri"/>
                <a:sym typeface="Calibri"/>
              </a:rPr>
              <a:t>Setter-</a:t>
            </a:r>
            <a:r>
              <a:rPr lang="es-MX" sz="8000" i="1" dirty="0" err="1">
                <a:solidFill>
                  <a:schemeClr val="dk1"/>
                </a:solidFill>
                <a:latin typeface="Calibri"/>
                <a:ea typeface="Calibri"/>
                <a:cs typeface="Calibri"/>
                <a:sym typeface="Calibri"/>
              </a:rPr>
              <a:t>Getter</a:t>
            </a:r>
            <a:endParaRPr sz="8000" i="1" dirty="0">
              <a:solidFill>
                <a:schemeClr val="dk1"/>
              </a:solidFill>
              <a:latin typeface="Calibri"/>
              <a:ea typeface="Calibri"/>
              <a:cs typeface="Calibri"/>
              <a:sym typeface="Calibri"/>
            </a:endParaRPr>
          </a:p>
        </p:txBody>
      </p:sp>
      <p:sp>
        <p:nvSpPr>
          <p:cNvPr id="86" name="Google Shape;86;p13"/>
          <p:cNvSpPr/>
          <p:nvPr/>
        </p:nvSpPr>
        <p:spPr>
          <a:xfrm>
            <a:off x="-1" y="0"/>
            <a:ext cx="12192000" cy="540300"/>
          </a:xfrm>
          <a:prstGeom prst="rect">
            <a:avLst/>
          </a:prstGeom>
          <a:solidFill>
            <a:srgbClr val="F4E73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4"/>
          <p:cNvSpPr/>
          <p:nvPr/>
        </p:nvSpPr>
        <p:spPr>
          <a:xfrm>
            <a:off x="0" y="6317673"/>
            <a:ext cx="12192000" cy="540300"/>
          </a:xfrm>
          <a:prstGeom prst="rect">
            <a:avLst/>
          </a:prstGeom>
          <a:solidFill>
            <a:srgbClr val="F4E73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162" name="Google Shape;162;p24" descr="La imagen puede contener: texto"/>
          <p:cNvPicPr preferRelativeResize="0"/>
          <p:nvPr/>
        </p:nvPicPr>
        <p:blipFill rotWithShape="1">
          <a:blip r:embed="rId3">
            <a:alphaModFix/>
          </a:blip>
          <a:srcRect/>
          <a:stretch/>
        </p:blipFill>
        <p:spPr>
          <a:xfrm>
            <a:off x="10817832" y="5552901"/>
            <a:ext cx="1047404" cy="1047404"/>
          </a:xfrm>
          <a:prstGeom prst="rect">
            <a:avLst/>
          </a:prstGeom>
          <a:noFill/>
          <a:ln>
            <a:noFill/>
          </a:ln>
        </p:spPr>
      </p:pic>
      <p:sp>
        <p:nvSpPr>
          <p:cNvPr id="163" name="Google Shape;163;p24"/>
          <p:cNvSpPr txBox="1"/>
          <p:nvPr/>
        </p:nvSpPr>
        <p:spPr>
          <a:xfrm>
            <a:off x="0" y="553146"/>
            <a:ext cx="11602387" cy="5523457"/>
          </a:xfrm>
          <a:prstGeom prst="rect">
            <a:avLst/>
          </a:prstGeom>
          <a:noFill/>
          <a:ln>
            <a:noFill/>
          </a:ln>
        </p:spPr>
        <p:txBody>
          <a:bodyPr spcFirstLastPara="1" wrap="square" lIns="91425" tIns="45700" rIns="91425" bIns="45700" anchor="t" anchorCtr="0">
            <a:noAutofit/>
          </a:bodyPr>
          <a:lstStyle/>
          <a:p>
            <a:pPr marL="457200" lvl="0" indent="0" algn="just" rtl="0">
              <a:spcBef>
                <a:spcPts val="0"/>
              </a:spcBef>
              <a:spcAft>
                <a:spcPts val="0"/>
              </a:spcAft>
              <a:buNone/>
            </a:pPr>
            <a:r>
              <a:rPr lang="es-ES" sz="4800" dirty="0">
                <a:solidFill>
                  <a:schemeClr val="dk1"/>
                </a:solidFill>
                <a:latin typeface="Calibri"/>
                <a:ea typeface="Calibri"/>
                <a:cs typeface="Calibri"/>
                <a:sym typeface="Calibri"/>
              </a:rPr>
              <a:t>Encapsulamiento en Java</a:t>
            </a:r>
          </a:p>
          <a:p>
            <a:pPr marL="457200" lvl="0" indent="0" algn="just" rtl="0">
              <a:spcBef>
                <a:spcPts val="0"/>
              </a:spcBef>
              <a:spcAft>
                <a:spcPts val="0"/>
              </a:spcAft>
              <a:buNone/>
            </a:pPr>
            <a:endParaRPr lang="es-ES" sz="4800" dirty="0">
              <a:solidFill>
                <a:schemeClr val="dk1"/>
              </a:solidFill>
              <a:latin typeface="Calibri"/>
              <a:ea typeface="Calibri"/>
              <a:cs typeface="Calibri"/>
              <a:sym typeface="Calibri"/>
            </a:endParaRPr>
          </a:p>
          <a:p>
            <a:pPr marL="457200" lvl="0" indent="0" algn="just" rtl="0">
              <a:spcBef>
                <a:spcPts val="0"/>
              </a:spcBef>
              <a:spcAft>
                <a:spcPts val="0"/>
              </a:spcAft>
              <a:buNone/>
            </a:pPr>
            <a:r>
              <a:rPr lang="es-ES" sz="2000" dirty="0">
                <a:solidFill>
                  <a:schemeClr val="dk1"/>
                </a:solidFill>
                <a:latin typeface="Calibri"/>
                <a:ea typeface="Calibri"/>
                <a:cs typeface="Calibri"/>
                <a:sym typeface="Calibri"/>
              </a:rPr>
              <a:t>Sabemos que el encapsulamiento en java, sirve para ocultar métodos y atributos de una clase, lo cual resulta útil ,al momento de compartir nuestras clases con otros programadores.</a:t>
            </a:r>
          </a:p>
          <a:p>
            <a:pPr marL="457200" lvl="0" indent="0" algn="just" rtl="0">
              <a:spcBef>
                <a:spcPts val="0"/>
              </a:spcBef>
              <a:spcAft>
                <a:spcPts val="0"/>
              </a:spcAft>
              <a:buNone/>
            </a:pPr>
            <a:r>
              <a:rPr lang="es-ES" sz="2000" dirty="0">
                <a:solidFill>
                  <a:schemeClr val="dk1"/>
                </a:solidFill>
                <a:latin typeface="Calibri"/>
                <a:ea typeface="Calibri"/>
                <a:cs typeface="Calibri"/>
                <a:sym typeface="Calibri"/>
              </a:rPr>
              <a:t>Sin embargo, en coacciones es necesario o requerido el otorgar acceso a algunos atributos de nuestra clase, sin eliminar el encapsulamiento.</a:t>
            </a:r>
            <a:endParaRPr sz="2000" dirty="0">
              <a:solidFill>
                <a:schemeClr val="dk1"/>
              </a:solidFill>
              <a:latin typeface="Calibri"/>
              <a:ea typeface="Calibri"/>
              <a:cs typeface="Calibri"/>
              <a:sym typeface="Calibri"/>
            </a:endParaRPr>
          </a:p>
        </p:txBody>
      </p:sp>
      <p:sp>
        <p:nvSpPr>
          <p:cNvPr id="164" name="Google Shape;164;p24"/>
          <p:cNvSpPr txBox="1"/>
          <p:nvPr/>
        </p:nvSpPr>
        <p:spPr>
          <a:xfrm>
            <a:off x="0" y="0"/>
            <a:ext cx="3000000" cy="300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MX"/>
              <a:t> </a:t>
            </a:r>
            <a:endParaRPr/>
          </a:p>
        </p:txBody>
      </p:sp>
      <p:pic>
        <p:nvPicPr>
          <p:cNvPr id="1026" name="Picture 2" descr="Java Básico - Modificadores de acceso Java - Blog de Juanla">
            <a:extLst>
              <a:ext uri="{FF2B5EF4-FFF2-40B4-BE49-F238E27FC236}">
                <a16:creationId xmlns:a16="http://schemas.microsoft.com/office/drawing/2014/main" id="{83513F19-7E7A-4B90-8AD8-8819E975817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83033" y="3000000"/>
            <a:ext cx="3754280" cy="319713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5"/>
          <p:cNvSpPr/>
          <p:nvPr/>
        </p:nvSpPr>
        <p:spPr>
          <a:xfrm>
            <a:off x="0" y="6317673"/>
            <a:ext cx="12192000" cy="540300"/>
          </a:xfrm>
          <a:prstGeom prst="rect">
            <a:avLst/>
          </a:prstGeom>
          <a:solidFill>
            <a:srgbClr val="F4E73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170" name="Google Shape;170;p25" descr="La imagen puede contener: texto"/>
          <p:cNvPicPr preferRelativeResize="0"/>
          <p:nvPr/>
        </p:nvPicPr>
        <p:blipFill rotWithShape="1">
          <a:blip r:embed="rId3">
            <a:alphaModFix/>
          </a:blip>
          <a:srcRect/>
          <a:stretch/>
        </p:blipFill>
        <p:spPr>
          <a:xfrm>
            <a:off x="10817832" y="5552901"/>
            <a:ext cx="1047404" cy="1047404"/>
          </a:xfrm>
          <a:prstGeom prst="rect">
            <a:avLst/>
          </a:prstGeom>
          <a:noFill/>
          <a:ln>
            <a:noFill/>
          </a:ln>
        </p:spPr>
      </p:pic>
      <p:sp>
        <p:nvSpPr>
          <p:cNvPr id="171" name="Google Shape;171;p25"/>
          <p:cNvSpPr txBox="1"/>
          <p:nvPr/>
        </p:nvSpPr>
        <p:spPr>
          <a:xfrm>
            <a:off x="-204866" y="257695"/>
            <a:ext cx="11546400" cy="3498850"/>
          </a:xfrm>
          <a:prstGeom prst="rect">
            <a:avLst/>
          </a:prstGeom>
          <a:noFill/>
          <a:ln>
            <a:noFill/>
          </a:ln>
        </p:spPr>
        <p:txBody>
          <a:bodyPr spcFirstLastPara="1" wrap="square" lIns="91425" tIns="45700" rIns="91425" bIns="45700" anchor="t" anchorCtr="0">
            <a:noAutofit/>
          </a:bodyPr>
          <a:lstStyle/>
          <a:p>
            <a:pPr marL="457200" lvl="0" indent="0" algn="just" rtl="0">
              <a:spcBef>
                <a:spcPts val="0"/>
              </a:spcBef>
              <a:spcAft>
                <a:spcPts val="0"/>
              </a:spcAft>
              <a:buNone/>
            </a:pPr>
            <a:r>
              <a:rPr lang="es-ES" sz="4000" dirty="0">
                <a:solidFill>
                  <a:schemeClr val="dk1"/>
                </a:solidFill>
                <a:latin typeface="Calibri"/>
                <a:cs typeface="Calibri"/>
                <a:sym typeface="Calibri"/>
              </a:rPr>
              <a:t>Métodos </a:t>
            </a:r>
            <a:r>
              <a:rPr lang="es-ES" sz="4000" dirty="0">
                <a:solidFill>
                  <a:schemeClr val="dk1"/>
                </a:solidFill>
                <a:latin typeface="Calibri"/>
                <a:ea typeface="Calibri"/>
                <a:cs typeface="Calibri"/>
                <a:sym typeface="Calibri"/>
              </a:rPr>
              <a:t> Setter y </a:t>
            </a:r>
            <a:r>
              <a:rPr lang="es-ES" sz="4000" dirty="0" err="1">
                <a:solidFill>
                  <a:schemeClr val="dk1"/>
                </a:solidFill>
                <a:latin typeface="Calibri"/>
                <a:ea typeface="Calibri"/>
                <a:cs typeface="Calibri"/>
                <a:sym typeface="Calibri"/>
              </a:rPr>
              <a:t>Getter</a:t>
            </a:r>
            <a:endParaRPr lang="es-ES" sz="4000" dirty="0">
              <a:solidFill>
                <a:schemeClr val="dk1"/>
              </a:solidFill>
              <a:latin typeface="Calibri"/>
              <a:ea typeface="Calibri"/>
              <a:cs typeface="Calibri"/>
              <a:sym typeface="Calibri"/>
            </a:endParaRPr>
          </a:p>
          <a:p>
            <a:pPr marL="457200" algn="just"/>
            <a:r>
              <a:rPr lang="es-ES" sz="2000" dirty="0">
                <a:solidFill>
                  <a:schemeClr val="dk1"/>
                </a:solidFill>
                <a:latin typeface="Calibri"/>
                <a:cs typeface="Calibri"/>
                <a:sym typeface="Calibri"/>
              </a:rPr>
              <a:t>Con la finalidad, de poder establecer y obtener datos de los atributos encapsulados.</a:t>
            </a:r>
          </a:p>
          <a:p>
            <a:pPr marL="457200" lvl="0" indent="0" algn="just" rtl="0">
              <a:spcBef>
                <a:spcPts val="0"/>
              </a:spcBef>
              <a:spcAft>
                <a:spcPts val="0"/>
              </a:spcAft>
              <a:buNone/>
            </a:pPr>
            <a:endParaRPr lang="es-ES" sz="4000" dirty="0">
              <a:solidFill>
                <a:schemeClr val="dk1"/>
              </a:solidFill>
              <a:latin typeface="Calibri"/>
              <a:ea typeface="Calibri"/>
              <a:cs typeface="Calibri"/>
              <a:sym typeface="Calibri"/>
            </a:endParaRPr>
          </a:p>
          <a:p>
            <a:pPr marL="457200" lvl="0" indent="0" algn="just" rtl="0">
              <a:spcBef>
                <a:spcPts val="0"/>
              </a:spcBef>
              <a:spcAft>
                <a:spcPts val="0"/>
              </a:spcAft>
              <a:buNone/>
            </a:pPr>
            <a:endParaRPr sz="2200" dirty="0">
              <a:solidFill>
                <a:schemeClr val="dk1"/>
              </a:solidFill>
              <a:latin typeface="Calibri"/>
              <a:ea typeface="Calibri"/>
              <a:cs typeface="Calibri"/>
              <a:sym typeface="Calibri"/>
            </a:endParaRPr>
          </a:p>
        </p:txBody>
      </p:sp>
      <p:sp>
        <p:nvSpPr>
          <p:cNvPr id="5" name="Google Shape;171;p25">
            <a:extLst>
              <a:ext uri="{FF2B5EF4-FFF2-40B4-BE49-F238E27FC236}">
                <a16:creationId xmlns:a16="http://schemas.microsoft.com/office/drawing/2014/main" id="{9FA022D3-3967-4A63-9EDB-30FED63F3192}"/>
              </a:ext>
            </a:extLst>
          </p:cNvPr>
          <p:cNvSpPr txBox="1"/>
          <p:nvPr/>
        </p:nvSpPr>
        <p:spPr>
          <a:xfrm>
            <a:off x="0" y="1459855"/>
            <a:ext cx="7757712" cy="4857818"/>
          </a:xfrm>
          <a:prstGeom prst="rect">
            <a:avLst/>
          </a:prstGeom>
          <a:noFill/>
          <a:ln>
            <a:noFill/>
          </a:ln>
        </p:spPr>
        <p:txBody>
          <a:bodyPr spcFirstLastPara="1" wrap="square" lIns="91425" tIns="45700" rIns="91425" bIns="45700" anchor="t" anchorCtr="0">
            <a:noAutofit/>
          </a:bodyPr>
          <a:lstStyle/>
          <a:p>
            <a:pPr marL="800100" lvl="0" indent="-342900" algn="just" rtl="0">
              <a:spcBef>
                <a:spcPts val="0"/>
              </a:spcBef>
              <a:spcAft>
                <a:spcPts val="0"/>
              </a:spcAft>
              <a:buFont typeface="Arial" panose="020B0604020202020204" pitchFamily="34" charset="0"/>
              <a:buChar char="•"/>
            </a:pPr>
            <a:r>
              <a:rPr lang="es-ES" sz="2200" dirty="0">
                <a:solidFill>
                  <a:schemeClr val="dk1"/>
                </a:solidFill>
                <a:latin typeface="Calibri"/>
                <a:ea typeface="Calibri"/>
                <a:cs typeface="Calibri"/>
                <a:sym typeface="Calibri"/>
              </a:rPr>
              <a:t>Método Setter</a:t>
            </a:r>
          </a:p>
          <a:p>
            <a:pPr marL="457200" lvl="0" indent="0" algn="just" rtl="0">
              <a:spcBef>
                <a:spcPts val="0"/>
              </a:spcBef>
              <a:spcAft>
                <a:spcPts val="0"/>
              </a:spcAft>
              <a:buNone/>
            </a:pPr>
            <a:r>
              <a:rPr lang="es-ES" sz="2200" dirty="0">
                <a:solidFill>
                  <a:schemeClr val="dk1"/>
                </a:solidFill>
                <a:latin typeface="Calibri"/>
                <a:ea typeface="Calibri"/>
                <a:cs typeface="Calibri"/>
                <a:sym typeface="Calibri"/>
              </a:rPr>
              <a:t>El método SET(“establecer”: nos sirve para asignar un valor a un atributo de nuestra clase, esto se hace de manera directa con este método, como este método no retorna nada, debe contener la palabra </a:t>
            </a:r>
            <a:r>
              <a:rPr lang="es-ES" sz="2200" dirty="0" err="1">
                <a:solidFill>
                  <a:schemeClr val="dk1"/>
                </a:solidFill>
                <a:latin typeface="Calibri"/>
                <a:ea typeface="Calibri"/>
                <a:cs typeface="Calibri"/>
                <a:sym typeface="Calibri"/>
              </a:rPr>
              <a:t>void</a:t>
            </a:r>
            <a:r>
              <a:rPr lang="es-ES" sz="2200" dirty="0">
                <a:solidFill>
                  <a:schemeClr val="dk1"/>
                </a:solidFill>
                <a:latin typeface="Calibri"/>
                <a:ea typeface="Calibri"/>
                <a:cs typeface="Calibri"/>
                <a:sym typeface="Calibri"/>
              </a:rPr>
              <a:t> en su estructura, y siempre debe recibir un parámetro de entrada.</a:t>
            </a:r>
          </a:p>
          <a:p>
            <a:pPr marL="457200" lvl="0" indent="0" algn="just" rtl="0">
              <a:spcBef>
                <a:spcPts val="0"/>
              </a:spcBef>
              <a:spcAft>
                <a:spcPts val="0"/>
              </a:spcAft>
              <a:buNone/>
            </a:pPr>
            <a:endParaRPr lang="es-ES" sz="2200" dirty="0">
              <a:solidFill>
                <a:schemeClr val="dk1"/>
              </a:solidFill>
              <a:latin typeface="Calibri"/>
              <a:ea typeface="Calibri"/>
              <a:cs typeface="Calibri"/>
              <a:sym typeface="Calibri"/>
            </a:endParaRPr>
          </a:p>
          <a:p>
            <a:pPr marL="800100" lvl="0" indent="-342900" algn="just" rtl="0">
              <a:spcBef>
                <a:spcPts val="0"/>
              </a:spcBef>
              <a:spcAft>
                <a:spcPts val="0"/>
              </a:spcAft>
              <a:buFont typeface="Arial" panose="020B0604020202020204" pitchFamily="34" charset="0"/>
              <a:buChar char="•"/>
            </a:pPr>
            <a:r>
              <a:rPr lang="es-ES" sz="2200" dirty="0">
                <a:solidFill>
                  <a:schemeClr val="dk1"/>
                </a:solidFill>
                <a:latin typeface="Calibri"/>
                <a:ea typeface="Calibri"/>
                <a:cs typeface="Calibri"/>
                <a:sym typeface="Calibri"/>
              </a:rPr>
              <a:t>Método </a:t>
            </a:r>
            <a:r>
              <a:rPr lang="es-ES" sz="2200" dirty="0" err="1">
                <a:solidFill>
                  <a:schemeClr val="dk1"/>
                </a:solidFill>
                <a:latin typeface="Calibri"/>
                <a:ea typeface="Calibri"/>
                <a:cs typeface="Calibri"/>
                <a:sym typeface="Calibri"/>
              </a:rPr>
              <a:t>Getter</a:t>
            </a:r>
            <a:endParaRPr lang="es-ES" sz="2200" dirty="0">
              <a:solidFill>
                <a:schemeClr val="dk1"/>
              </a:solidFill>
              <a:latin typeface="Calibri"/>
              <a:ea typeface="Calibri"/>
              <a:cs typeface="Calibri"/>
              <a:sym typeface="Calibri"/>
            </a:endParaRPr>
          </a:p>
          <a:p>
            <a:pPr marL="457200" lvl="0" indent="0" algn="just" rtl="0">
              <a:spcBef>
                <a:spcPts val="0"/>
              </a:spcBef>
              <a:spcAft>
                <a:spcPts val="0"/>
              </a:spcAft>
              <a:buNone/>
            </a:pPr>
            <a:r>
              <a:rPr lang="es-ES" sz="2200" dirty="0">
                <a:solidFill>
                  <a:schemeClr val="dk1"/>
                </a:solidFill>
                <a:latin typeface="Calibri"/>
                <a:ea typeface="Calibri"/>
                <a:cs typeface="Calibri"/>
                <a:sym typeface="Calibri"/>
              </a:rPr>
              <a:t>El método </a:t>
            </a:r>
            <a:r>
              <a:rPr lang="es-ES" sz="2200" dirty="0" err="1">
                <a:solidFill>
                  <a:schemeClr val="dk1"/>
                </a:solidFill>
                <a:latin typeface="Calibri"/>
                <a:ea typeface="Calibri"/>
                <a:cs typeface="Calibri"/>
                <a:sym typeface="Calibri"/>
              </a:rPr>
              <a:t>get</a:t>
            </a:r>
            <a:r>
              <a:rPr lang="es-ES" sz="2200" dirty="0">
                <a:solidFill>
                  <a:schemeClr val="dk1"/>
                </a:solidFill>
                <a:latin typeface="Calibri"/>
                <a:ea typeface="Calibri"/>
                <a:cs typeface="Calibri"/>
                <a:sym typeface="Calibri"/>
              </a:rPr>
              <a:t> (“obtener”): accede a la clase para retornarnos el valor de algún atributo que queramos, este método si debe retornar un valor por lo cual la estructura de este método debe contener el tipo de valor que vamos a retornar con ese método.</a:t>
            </a:r>
          </a:p>
          <a:p>
            <a:pPr marL="457200" lvl="0" indent="0" algn="just" rtl="0">
              <a:spcBef>
                <a:spcPts val="0"/>
              </a:spcBef>
              <a:spcAft>
                <a:spcPts val="0"/>
              </a:spcAft>
              <a:buNone/>
            </a:pPr>
            <a:endParaRPr lang="es-ES" sz="4000" dirty="0">
              <a:solidFill>
                <a:schemeClr val="dk1"/>
              </a:solidFill>
              <a:latin typeface="Calibri"/>
              <a:ea typeface="Calibri"/>
              <a:cs typeface="Calibri"/>
              <a:sym typeface="Calibri"/>
            </a:endParaRPr>
          </a:p>
          <a:p>
            <a:pPr marL="457200" lvl="0" indent="0" algn="just" rtl="0">
              <a:spcBef>
                <a:spcPts val="0"/>
              </a:spcBef>
              <a:spcAft>
                <a:spcPts val="0"/>
              </a:spcAft>
              <a:buNone/>
            </a:pPr>
            <a:endParaRPr lang="es-ES" sz="4000" dirty="0">
              <a:solidFill>
                <a:schemeClr val="dk1"/>
              </a:solidFill>
              <a:latin typeface="Calibri"/>
              <a:ea typeface="Calibri"/>
              <a:cs typeface="Calibri"/>
              <a:sym typeface="Calibri"/>
            </a:endParaRPr>
          </a:p>
          <a:p>
            <a:pPr marL="457200" lvl="0" indent="0" algn="just" rtl="0">
              <a:spcBef>
                <a:spcPts val="0"/>
              </a:spcBef>
              <a:spcAft>
                <a:spcPts val="0"/>
              </a:spcAft>
              <a:buNone/>
            </a:pPr>
            <a:endParaRPr sz="2200" dirty="0">
              <a:solidFill>
                <a:schemeClr val="dk1"/>
              </a:solidFill>
              <a:latin typeface="Calibri"/>
              <a:ea typeface="Calibri"/>
              <a:cs typeface="Calibri"/>
              <a:sym typeface="Calibri"/>
            </a:endParaRPr>
          </a:p>
        </p:txBody>
      </p:sp>
      <p:pic>
        <p:nvPicPr>
          <p:cNvPr id="3074" name="Picture 2" descr="Getters and Setters (Lesson-28) - Java With Umer">
            <a:extLst>
              <a:ext uri="{FF2B5EF4-FFF2-40B4-BE49-F238E27FC236}">
                <a16:creationId xmlns:a16="http://schemas.microsoft.com/office/drawing/2014/main" id="{09B4D5FA-9013-4486-9575-00934813908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98350" y="1847183"/>
            <a:ext cx="3448050" cy="34480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F4EC492906E65B4B984DA22E8009999A" ma:contentTypeVersion="11" ma:contentTypeDescription="Crear nuevo documento." ma:contentTypeScope="" ma:versionID="bbc6d988ebc0b102094cfd142342b74a">
  <xsd:schema xmlns:xsd="http://www.w3.org/2001/XMLSchema" xmlns:xs="http://www.w3.org/2001/XMLSchema" xmlns:p="http://schemas.microsoft.com/office/2006/metadata/properties" xmlns:ns3="b8b22a71-b9f6-4efc-90d3-6001e4d80422" xmlns:ns4="6965159a-d7a0-49f8-a92c-8940422645f7" targetNamespace="http://schemas.microsoft.com/office/2006/metadata/properties" ma:root="true" ma:fieldsID="de62e52d78d9e755b7f38a92c0d3ab16" ns3:_="" ns4:_="">
    <xsd:import namespace="b8b22a71-b9f6-4efc-90d3-6001e4d80422"/>
    <xsd:import namespace="6965159a-d7a0-49f8-a92c-8940422645f7"/>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DateTaken" minOccurs="0"/>
                <xsd:element ref="ns3:MediaServiceGenerationTime" minOccurs="0"/>
                <xsd:element ref="ns3:MediaServiceEventHashCode" minOccurs="0"/>
                <xsd:element ref="ns4:SharedWithUsers" minOccurs="0"/>
                <xsd:element ref="ns4:SharedWithDetails" minOccurs="0"/>
                <xsd:element ref="ns4:SharingHintHash"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8b22a71-b9f6-4efc-90d3-6001e4d8042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MediaServiceAutoTags" ma:internalName="MediaServiceAutoTags" ma:readOnly="true">
      <xsd:simpleType>
        <xsd:restriction base="dms:Text"/>
      </xsd:simpleType>
    </xsd:element>
    <xsd:element name="MediaServiceOCR" ma:index="11" nillable="true" ma:displayName="MediaServiceOCR"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Location" ma:index="18"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965159a-d7a0-49f8-a92c-8940422645f7" elementFormDefault="qualified">
    <xsd:import namespace="http://schemas.microsoft.com/office/2006/documentManagement/types"/>
    <xsd:import namespace="http://schemas.microsoft.com/office/infopath/2007/PartnerControls"/>
    <xsd:element name="SharedWithUsers" ma:index="15" nillable="true" ma:displayName="Compartid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Detalles de uso compartido" ma:internalName="SharedWithDetails" ma:readOnly="true">
      <xsd:simpleType>
        <xsd:restriction base="dms:Note">
          <xsd:maxLength value="255"/>
        </xsd:restriction>
      </xsd:simpleType>
    </xsd:element>
    <xsd:element name="SharingHintHash" ma:index="17" nillable="true" ma:displayName="Hash de la sugerencia para compartir"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4D4909B-83F7-403D-BE7C-94ED43603CE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8b22a71-b9f6-4efc-90d3-6001e4d80422"/>
    <ds:schemaRef ds:uri="6965159a-d7a0-49f8-a92c-8940422645f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9DF4141-28C6-4AAE-B510-B5BF1B889CEC}">
  <ds:schemaRefs>
    <ds:schemaRef ds:uri="http://schemas.microsoft.com/sharepoint/v3/contenttype/forms"/>
  </ds:schemaRefs>
</ds:datastoreItem>
</file>

<file path=customXml/itemProps3.xml><?xml version="1.0" encoding="utf-8"?>
<ds:datastoreItem xmlns:ds="http://schemas.openxmlformats.org/officeDocument/2006/customXml" ds:itemID="{33387FA0-07C3-44E0-815F-68C8F222D02D}">
  <ds:schemaRefs>
    <ds:schemaRef ds:uri="http://purl.org/dc/elements/1.1/"/>
    <ds:schemaRef ds:uri="6965159a-d7a0-49f8-a92c-8940422645f7"/>
    <ds:schemaRef ds:uri="http://schemas.openxmlformats.org/package/2006/metadata/core-properties"/>
    <ds:schemaRef ds:uri="http://purl.org/dc/terms/"/>
    <ds:schemaRef ds:uri="b8b22a71-b9f6-4efc-90d3-6001e4d80422"/>
    <ds:schemaRef ds:uri="http://schemas.microsoft.com/office/2006/documentManagement/types"/>
    <ds:schemaRef ds:uri="http://schemas.microsoft.com/office/2006/metadata/properties"/>
    <ds:schemaRef ds:uri="http://schemas.microsoft.com/office/infopath/2007/PartnerControl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209</TotalTime>
  <Words>188</Words>
  <Application>Microsoft Office PowerPoint</Application>
  <PresentationFormat>Panorámica</PresentationFormat>
  <Paragraphs>15</Paragraphs>
  <Slides>3</Slides>
  <Notes>3</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3</vt:i4>
      </vt:variant>
    </vt:vector>
  </HeadingPairs>
  <TitlesOfParts>
    <vt:vector size="6" baseType="lpstr">
      <vt:lpstr>Arial</vt:lpstr>
      <vt:lpstr>Calibri</vt:lpstr>
      <vt:lpstr>Tema de Office</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cp:lastModifiedBy>Juan Carlos Falabrino</cp:lastModifiedBy>
  <cp:revision>1</cp:revision>
  <dcterms:modified xsi:type="dcterms:W3CDTF">2021-04-07T18:59:37Z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0x010100F4EC492906E65B4B984DA22E8009999A</vt:lpwstr>
  </property>
</Properties>
</file>