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0KXlbOjikDW3de4tQPzKqtWL4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3867abe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1" name="Google Shape;101;gd3867abee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3867abee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gd3867abee9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867abee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gd3867abee9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 imagen puede contener: texto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6520" y="5549948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-1" y="0"/>
            <a:ext cx="12192000" cy="540327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2459000" y="130849"/>
            <a:ext cx="91674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AR" sz="4400"/>
              <a:t>Programación orientada a objeto</a:t>
            </a:r>
            <a:br>
              <a:rPr lang="es-AR" sz="4400"/>
            </a:b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475" y="1620975"/>
            <a:ext cx="5900577" cy="49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>
            <a:off x="0" y="6317673"/>
            <a:ext cx="12192000" cy="540327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525" y="966850"/>
            <a:ext cx="92202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3867abee9_0_8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04" name="Google Shape;104;gd3867abee9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d3867abee9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100" y="435700"/>
            <a:ext cx="9229725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3867abee9_0_14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11" name="Google Shape;111;gd3867abee9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d3867abee9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850" y="376675"/>
            <a:ext cx="9020175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3867abee9_0_19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18" name="Google Shape;118;gd3867abee9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d3867abee9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900" y="1037675"/>
            <a:ext cx="90582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2019-07-23T14:11:19Z</dcterms:created>
  <dc:creator>Alberto Martin Cortes</dc:creator>
</cp:coreProperties>
</file>