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g5KZOyRVvNCZYnIST8DDI2DmJC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p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p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p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hyperlink" Target="https://www.fing.edu.uy/inco/cursos/fpr/wiki/index.php/Variables_y_Tip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hyperlink" Target="https://es.wikipedia.org/wiki/Constante_(inform%C3%A1tica)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 imagen puede contener: texto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4171" y="4990742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742019" y="3713470"/>
            <a:ext cx="6891252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1" lang="es-MX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y</a:t>
            </a:r>
            <a:endParaRPr b="0" i="1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1" lang="es-MX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Constantes</a:t>
            </a:r>
            <a:endParaRPr b="0" i="1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-1" y="0"/>
            <a:ext cx="12192000" cy="540327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59" name="Google Shape;1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0"/>
          <p:cNvSpPr txBox="1"/>
          <p:nvPr/>
        </p:nvSpPr>
        <p:spPr>
          <a:xfrm>
            <a:off x="574501" y="501200"/>
            <a:ext cx="9258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Mostrar contenido en JAVA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3101100" y="2718500"/>
            <a:ext cx="6820200" cy="1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System.out.println(...);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67" name="Google Shape;16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1"/>
          <p:cNvSpPr txBox="1"/>
          <p:nvPr/>
        </p:nvSpPr>
        <p:spPr>
          <a:xfrm>
            <a:off x="574501" y="501200"/>
            <a:ext cx="9258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Comentarios en JAVA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1"/>
          <p:cNvSpPr txBox="1"/>
          <p:nvPr/>
        </p:nvSpPr>
        <p:spPr>
          <a:xfrm>
            <a:off x="1423600" y="1761350"/>
            <a:ext cx="9598500" cy="3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bloque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Lo que está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aquí no se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 */ 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línea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A partir de aquí lo que está en esta línea no se compila.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75" name="Google Shape;17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2"/>
          <p:cNvSpPr txBox="1"/>
          <p:nvPr/>
        </p:nvSpPr>
        <p:spPr>
          <a:xfrm>
            <a:off x="2173050" y="2514225"/>
            <a:ext cx="8148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¿Por qué el byte va de -128 a 127?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82" name="Google Shape;1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3"/>
          <p:cNvSpPr txBox="1"/>
          <p:nvPr/>
        </p:nvSpPr>
        <p:spPr>
          <a:xfrm>
            <a:off x="663300" y="530825"/>
            <a:ext cx="9984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Empecemos por el bit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8, 16, 32, 64 bits...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302" y="2408715"/>
            <a:ext cx="3627724" cy="20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98725" y="1995050"/>
            <a:ext cx="3044726" cy="304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93500" y="1995038"/>
            <a:ext cx="2637738" cy="2637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92" name="Google Shape;1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4"/>
          <p:cNvSpPr txBox="1"/>
          <p:nvPr/>
        </p:nvSpPr>
        <p:spPr>
          <a:xfrm>
            <a:off x="1659925" y="2119550"/>
            <a:ext cx="9638400" cy="12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MX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NO es lo mismo que bit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MX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Byte = 8 bits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99" name="Google Shape;1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5"/>
          <p:cNvSpPr txBox="1"/>
          <p:nvPr/>
        </p:nvSpPr>
        <p:spPr>
          <a:xfrm>
            <a:off x="1054750" y="2109675"/>
            <a:ext cx="105003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 es el acrónimo de Binary digit.​ Un bit es un dígito del sistema de numeración </a:t>
            </a:r>
            <a:r>
              <a:rPr b="1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binario</a:t>
            </a: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La capacidad de almacenamiento de una memoria digital también se mide en bits.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746625" y="505675"/>
            <a:ext cx="8148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5"/>
          <p:cNvSpPr txBox="1"/>
          <p:nvPr/>
        </p:nvSpPr>
        <p:spPr>
          <a:xfrm>
            <a:off x="1094225" y="3554725"/>
            <a:ext cx="10500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208" name="Google Shape;2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6"/>
          <p:cNvSpPr txBox="1"/>
          <p:nvPr/>
        </p:nvSpPr>
        <p:spPr>
          <a:xfrm>
            <a:off x="621650" y="2111675"/>
            <a:ext cx="10972800" cy="19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bit solo puedo tomar valor 0 o 1 y tengo un casillero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¿Cuántas posibilidades tengo? 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746625" y="505675"/>
            <a:ext cx="8148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216" name="Google Shape;2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 txBox="1"/>
          <p:nvPr/>
        </p:nvSpPr>
        <p:spPr>
          <a:xfrm>
            <a:off x="689675" y="1221575"/>
            <a:ext cx="10500300" cy="4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¿Y si tengo dos casilleros cuántas combinaciones tengo?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7"/>
          <p:cNvSpPr txBox="1"/>
          <p:nvPr/>
        </p:nvSpPr>
        <p:spPr>
          <a:xfrm>
            <a:off x="746625" y="505675"/>
            <a:ext cx="8148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7"/>
          <p:cNvSpPr txBox="1"/>
          <p:nvPr/>
        </p:nvSpPr>
        <p:spPr>
          <a:xfrm>
            <a:off x="1094225" y="3554725"/>
            <a:ext cx="10500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225" name="Google Shape;2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8"/>
          <p:cNvSpPr txBox="1"/>
          <p:nvPr/>
        </p:nvSpPr>
        <p:spPr>
          <a:xfrm>
            <a:off x="660075" y="2227175"/>
            <a:ext cx="10500300" cy="3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¿Y si tengo tres casilleros cuántas combinaciones tengo?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8"/>
          <p:cNvSpPr txBox="1"/>
          <p:nvPr/>
        </p:nvSpPr>
        <p:spPr>
          <a:xfrm>
            <a:off x="746625" y="505675"/>
            <a:ext cx="8148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233" name="Google Shape;2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9"/>
          <p:cNvSpPr txBox="1"/>
          <p:nvPr/>
        </p:nvSpPr>
        <p:spPr>
          <a:xfrm>
            <a:off x="746625" y="1179800"/>
            <a:ext cx="10500300" cy="43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limpio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posición = 2 posibilidades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posiciones = 4 posibilidades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posiciones = 8 posibilidades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relación existe?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746625" y="505675"/>
            <a:ext cx="8148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574501" y="501200"/>
            <a:ext cx="9258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937425" y="1776175"/>
            <a:ext cx="10696500" cy="3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programación, las variables son espacios reservados en la memoria que, como su nombre indica, pueden cambiar de contenido a lo largo de la ejecución de un programa. Una variable corresponde a un área reservada en la memoria principal del ordenador.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</a:t>
            </a:r>
            <a:r>
              <a:rPr b="0" i="1" lang="es-MX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https://www.fing.edu.uy/inco/cursos/fpr/wiki/index.php/Variables_y_Tipos</a:t>
            </a:r>
            <a:r>
              <a:rPr b="0" i="1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1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241" name="Google Shape;2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0"/>
          <p:cNvSpPr txBox="1"/>
          <p:nvPr/>
        </p:nvSpPr>
        <p:spPr>
          <a:xfrm>
            <a:off x="1364925" y="1495275"/>
            <a:ext cx="94530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ayuda…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posibilidades: 1 o 0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cantidad de posiciones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cantidad de combinaciones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0"/>
          <p:cNvSpPr txBox="1"/>
          <p:nvPr/>
        </p:nvSpPr>
        <p:spPr>
          <a:xfrm>
            <a:off x="746625" y="505675"/>
            <a:ext cx="81486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249" name="Google Shape;2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1"/>
          <p:cNvSpPr txBox="1"/>
          <p:nvPr/>
        </p:nvSpPr>
        <p:spPr>
          <a:xfrm>
            <a:off x="1930675" y="1395775"/>
            <a:ext cx="8433600" cy="3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Arial"/>
              <a:buNone/>
            </a:pPr>
            <a:r>
              <a:rPr b="0" i="0" lang="es-MX" sz="2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 = m</a:t>
            </a:r>
            <a:endParaRPr b="0" i="0" sz="2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Arial"/>
              <a:buNone/>
            </a:pPr>
            <a:r>
              <a:t/>
            </a:r>
            <a:endParaRPr b="0" i="0" sz="2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1"/>
          <p:cNvSpPr txBox="1"/>
          <p:nvPr/>
        </p:nvSpPr>
        <p:spPr>
          <a:xfrm>
            <a:off x="746625" y="505675"/>
            <a:ext cx="81486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1"/>
          <p:cNvSpPr txBox="1"/>
          <p:nvPr/>
        </p:nvSpPr>
        <p:spPr>
          <a:xfrm>
            <a:off x="3425075" y="667925"/>
            <a:ext cx="1279500" cy="23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0"/>
              <a:buFont typeface="Arial"/>
              <a:buNone/>
            </a:pPr>
            <a:r>
              <a:rPr b="0" i="0" lang="es-MX" sz="1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0" i="0" sz="1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Arial"/>
              <a:buNone/>
            </a:pPr>
            <a:r>
              <a:t/>
            </a:r>
            <a:endParaRPr b="0" i="0" sz="2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1930675" y="4864875"/>
            <a:ext cx="2082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Cantidad de posibilidades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3329800" y="805400"/>
            <a:ext cx="2082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Cantidad de posiciones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7739175" y="4943825"/>
            <a:ext cx="2082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Cantidad de combinaciones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261" name="Google Shape;2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2"/>
          <p:cNvSpPr txBox="1"/>
          <p:nvPr/>
        </p:nvSpPr>
        <p:spPr>
          <a:xfrm>
            <a:off x="1565550" y="2321925"/>
            <a:ext cx="34767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0" i="0" lang="es-MX" sz="1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 = m</a:t>
            </a:r>
            <a:endParaRPr b="0" i="0" sz="10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Arial"/>
              <a:buNone/>
            </a:pPr>
            <a:r>
              <a:t/>
            </a:r>
            <a:endParaRPr b="0" i="0" sz="2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746625" y="505675"/>
            <a:ext cx="81486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1 byte son 8 bits ¿Cuántas combinaciones hay?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2231025" y="2242975"/>
            <a:ext cx="5022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s-MX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Arial"/>
              <a:buNone/>
            </a:pPr>
            <a:r>
              <a:t/>
            </a:r>
            <a:endParaRPr b="0" i="0" sz="2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2"/>
          <p:cNvSpPr txBox="1"/>
          <p:nvPr/>
        </p:nvSpPr>
        <p:spPr>
          <a:xfrm>
            <a:off x="6868875" y="2321925"/>
            <a:ext cx="34767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0" i="0" lang="es-MX" sz="1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 = m</a:t>
            </a:r>
            <a:endParaRPr b="0" i="0" sz="10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Arial"/>
              <a:buNone/>
            </a:pPr>
            <a:r>
              <a:t/>
            </a:r>
            <a:endParaRPr b="0" i="0" sz="2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2"/>
          <p:cNvSpPr txBox="1"/>
          <p:nvPr/>
        </p:nvSpPr>
        <p:spPr>
          <a:xfrm>
            <a:off x="7544200" y="2242975"/>
            <a:ext cx="5022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s-MX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Arial"/>
              <a:buNone/>
            </a:pPr>
            <a:r>
              <a:t/>
            </a:r>
            <a:endParaRPr b="0" i="0" sz="2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272" name="Google Shape;27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3"/>
          <p:cNvSpPr txBox="1"/>
          <p:nvPr/>
        </p:nvSpPr>
        <p:spPr>
          <a:xfrm>
            <a:off x="2021700" y="1630575"/>
            <a:ext cx="8148600" cy="24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MX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día es el día del programador?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279" name="Google Shape;27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4"/>
          <p:cNvSpPr txBox="1"/>
          <p:nvPr/>
        </p:nvSpPr>
        <p:spPr>
          <a:xfrm>
            <a:off x="343200" y="789200"/>
            <a:ext cx="11505600" cy="47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MX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Retomando...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MX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byte = 8 bits = 256 combinaciones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MX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256 / 2 = 128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MX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byte va -127 a 128 ¿Por qué? 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286" name="Google Shape;28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5"/>
          <p:cNvSpPr txBox="1"/>
          <p:nvPr/>
        </p:nvSpPr>
        <p:spPr>
          <a:xfrm>
            <a:off x="816850" y="710250"/>
            <a:ext cx="11505600" cy="47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MX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¿Y si usamos 7 de los 8 bits?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MX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número obtenemos?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MX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¿Y si el bit que sobra lo uso para indicar si es positivo y negativo?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574501" y="501200"/>
            <a:ext cx="9258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5697" y="2020625"/>
            <a:ext cx="4753275" cy="27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700" y="2020625"/>
            <a:ext cx="4753275" cy="2816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574501" y="501200"/>
            <a:ext cx="9258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848625" y="1884847"/>
            <a:ext cx="70653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MX" sz="3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 programación, una constante es un valor que no puede ser modificado durante la ejecución de un programa, únicamente puede ser leído.</a:t>
            </a:r>
            <a:br>
              <a:rPr b="0" i="0" lang="es-MX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s-MX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s-MX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Fuente: </a:t>
            </a:r>
            <a:r>
              <a:rPr b="0" i="1" lang="es-MX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https://es.wikipedia.org/wiki/Constante_(inform%C3%A1tica)</a:t>
            </a:r>
            <a:endParaRPr b="0" i="1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5250" y="940650"/>
            <a:ext cx="2506301" cy="16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17038" y="2546825"/>
            <a:ext cx="202882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/>
        </p:nvSpPr>
        <p:spPr>
          <a:xfrm>
            <a:off x="574501" y="501200"/>
            <a:ext cx="9258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6975" y="1426275"/>
            <a:ext cx="7578300" cy="4281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 txBox="1"/>
          <p:nvPr/>
        </p:nvSpPr>
        <p:spPr>
          <a:xfrm>
            <a:off x="574501" y="501200"/>
            <a:ext cx="9258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 e inicializar variables en Java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1629025" y="1796600"/>
            <a:ext cx="9258000" cy="3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numA;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numDos, numTres, num;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unNumeroGrande = 3000000;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f = 10, g = 20;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/>
        </p:nvSpPr>
        <p:spPr>
          <a:xfrm>
            <a:off x="574501" y="501200"/>
            <a:ext cx="9258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 y asignar constantes en Java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1214225" y="2615625"/>
            <a:ext cx="9258000" cy="3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int NUM = 400;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long NUM_LARGO = 40000000;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43" name="Google Shape;1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8"/>
          <p:cNvSpPr txBox="1"/>
          <p:nvPr/>
        </p:nvSpPr>
        <p:spPr>
          <a:xfrm>
            <a:off x="574501" y="501200"/>
            <a:ext cx="9258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 constantes en Java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1342500" y="2122250"/>
            <a:ext cx="9258000" cy="3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int NUM = 400;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long NUM_LARGO = 40000000;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0" y="6317673"/>
            <a:ext cx="12192000" cy="540300"/>
          </a:xfrm>
          <a:prstGeom prst="rect">
            <a:avLst/>
          </a:prstGeom>
          <a:solidFill>
            <a:srgbClr val="F4E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 imagen puede contener: texto" id="151" name="Google Shape;1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7832" y="5552901"/>
            <a:ext cx="1047404" cy="10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9"/>
          <p:cNvSpPr txBox="1"/>
          <p:nvPr/>
        </p:nvSpPr>
        <p:spPr>
          <a:xfrm>
            <a:off x="574501" y="348800"/>
            <a:ext cx="9258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Estilo de escritura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1137550" y="1176750"/>
            <a:ext cx="9509700" cy="4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MX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CamelCase</a:t>
            </a:r>
            <a:r>
              <a:rPr b="0" i="0" lang="es-MX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Por las jorobas del camello.</a:t>
            </a:r>
            <a:endParaRPr b="0" i="0" sz="2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●"/>
            </a:pPr>
            <a:r>
              <a:rPr b="0" i="0" lang="es-MX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UpperCamelCase  </a:t>
            </a:r>
            <a:endParaRPr b="0" i="0" sz="2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●"/>
            </a:pPr>
            <a:r>
              <a:rPr b="0" i="0" lang="es-MX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lowerCamelCase</a:t>
            </a:r>
            <a:endParaRPr b="0" i="0" sz="2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Snake_Case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Guión bajo semejante a una serpiente.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lower_snake_case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Upper_Snake_Case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Usaremos lowerCamelCase para las variables y ALL_UPPER_SNAKE_CASE para las constantes.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