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UQs5M0NdWwV+kQ2A1gu3tqtE5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 imagen puede contener: texto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4171" y="4990742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716950" y="4272675"/>
            <a:ext cx="95889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 repetición</a:t>
            </a:r>
            <a:endParaRPr b="0" i="1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1" lang="es-MX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b="0" i="1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-1" y="0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/>
        </p:nvSpPr>
        <p:spPr>
          <a:xfrm>
            <a:off x="444050" y="1213725"/>
            <a:ext cx="11643600" cy="4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Números pares e impares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algoritmo que muestre que número es par o impar entre el 0 y el 100 incluídos.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62" name="Google Shape;1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1"/>
          <p:cNvSpPr txBox="1"/>
          <p:nvPr/>
        </p:nvSpPr>
        <p:spPr>
          <a:xfrm>
            <a:off x="434175" y="266450"/>
            <a:ext cx="11643600" cy="59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Solución posible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 i = 0; i &lt; 101; i++){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System.out.println(“El número “ + i + “ es “);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if(i % 2 == 0){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System.out.println(“par.”);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}else{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System.out.println(“impar.”);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 txBox="1"/>
          <p:nvPr/>
        </p:nvSpPr>
        <p:spPr>
          <a:xfrm>
            <a:off x="444050" y="1213725"/>
            <a:ext cx="11643600" cy="4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Números múltiplos de 3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algoritmo que muestre qué número es múltiplo de 3 entre el -50 y el 50 incluídos.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76" name="Google Shape;1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3"/>
          <p:cNvSpPr txBox="1"/>
          <p:nvPr/>
        </p:nvSpPr>
        <p:spPr>
          <a:xfrm>
            <a:off x="434175" y="266450"/>
            <a:ext cx="11643600" cy="59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Solución posible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 i = -50; i &lt; 51; i++){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if(i % 3 == 0)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System.out.println(“El número “ + i + “ es múltiplo de 3“);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/>
          <p:nvPr/>
        </p:nvSpPr>
        <p:spPr>
          <a:xfrm>
            <a:off x="976875" y="5022625"/>
            <a:ext cx="9078300" cy="696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MX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b="1" i="1" lang="es-MX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s-MX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necesita llaves ya que sólo ejecuta una sentencia.</a:t>
            </a:r>
            <a:endParaRPr b="0" i="1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84" name="Google Shape;1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4"/>
          <p:cNvSpPr txBox="1"/>
          <p:nvPr/>
        </p:nvSpPr>
        <p:spPr>
          <a:xfrm>
            <a:off x="453925" y="740075"/>
            <a:ext cx="11643600" cy="4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Números primos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algoritmo que dado un número se evalúe si es primo o no.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91" name="Google Shape;1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5"/>
          <p:cNvSpPr txBox="1"/>
          <p:nvPr/>
        </p:nvSpPr>
        <p:spPr>
          <a:xfrm>
            <a:off x="434175" y="266450"/>
            <a:ext cx="11643600" cy="59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Solución posible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num = 10;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contador  = 0;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for(int i = num; i &gt; 0; i--){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if(num % i == 0){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contador++;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if(contador == 2)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System.out.println(num + “ es primo.”);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System.out.println(num + “ no es primo.”);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6739550" y="1036100"/>
            <a:ext cx="4874700" cy="16338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MX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b="1" i="1" lang="es-MX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r>
              <a:rPr b="0" i="1" lang="es-MX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igual que </a:t>
            </a:r>
            <a:r>
              <a:rPr b="1" i="1" lang="es-MX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s-MX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necesita llaves ya que sólo ejecuta una sentencia.</a:t>
            </a:r>
            <a:endParaRPr b="0" i="1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99" name="Google Shape;1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6"/>
          <p:cNvSpPr txBox="1"/>
          <p:nvPr/>
        </p:nvSpPr>
        <p:spPr>
          <a:xfrm>
            <a:off x="453925" y="740075"/>
            <a:ext cx="11643600" cy="4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Números primos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¿Y si quiero evaluar los números del 0 al 100 mostrando sólo los primos?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Ayuda: ¿Un for dentro de de un for?</a:t>
            </a:r>
            <a:endParaRPr b="0" i="1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206" name="Google Shape;2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 txBox="1"/>
          <p:nvPr/>
        </p:nvSpPr>
        <p:spPr>
          <a:xfrm>
            <a:off x="157875" y="62150"/>
            <a:ext cx="11910000" cy="6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Solución posible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contador  = 0;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for(int i = 0; i &lt; 101; i++){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for(int j = i; j &gt; 0; j--){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if(num % j == 0){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contador++;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if(contador == 2){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System.out.println(i + “ es primo.”);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 = 0;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213" name="Google Shape;2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8"/>
          <p:cNvSpPr txBox="1"/>
          <p:nvPr/>
        </p:nvSpPr>
        <p:spPr>
          <a:xfrm>
            <a:off x="453925" y="740075"/>
            <a:ext cx="11643600" cy="4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Números primos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¿Y si quiero saber cuantos números del 0 al 100 son primos?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220" name="Google Shape;2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9"/>
          <p:cNvSpPr txBox="1"/>
          <p:nvPr/>
        </p:nvSpPr>
        <p:spPr>
          <a:xfrm>
            <a:off x="157875" y="62150"/>
            <a:ext cx="4697100" cy="6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Solución posible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contador  = 0;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cantPrimos = 0;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for(int i = 0; i &lt; 101; i++){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for(int j = i; j &gt; 0; j--){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if(num % j == 0){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contador++;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if(contador == 2){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cantPrimo++;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 = 0;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6438075" y="2355025"/>
            <a:ext cx="469710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System.out.println(“La cantidad de primos son: ” + cantPrimos);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444050" y="1154500"/>
            <a:ext cx="11643600" cy="4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 i = 0; i &lt; 10; i++){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System.out.println(“El valor de i es:” + i);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 rot="-5400000">
            <a:off x="2779297" y="902370"/>
            <a:ext cx="457200" cy="170848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 rot="-5400000">
            <a:off x="4602624" y="881684"/>
            <a:ext cx="457200" cy="168959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 rot="-5400000">
            <a:off x="6018320" y="1279868"/>
            <a:ext cx="457200" cy="89322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641450" y="1220236"/>
            <a:ext cx="7328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4272265" y="1154500"/>
            <a:ext cx="12121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CONDICION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5640824" y="1157216"/>
            <a:ext cx="14109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IMCREMENTO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444050" y="1154500"/>
            <a:ext cx="116436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 j = 10; j &gt; 0; j</a:t>
            </a: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</a:t>
            </a: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){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System.out.println(“El valor de j es:” + j);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3187250" y="479350"/>
            <a:ext cx="6098100" cy="1047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1" lang="es-MX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¿j? ¿--? </a:t>
            </a:r>
            <a:endParaRPr b="1" i="1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444050" y="1154500"/>
            <a:ext cx="116436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 i = 0; i &lt; 10; i+=2){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System.out.println(“El valor de i es:” + i);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444050" y="341200"/>
            <a:ext cx="116436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 i = 0; i &lt; 10; i++){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System.out.println(“El valor de i es:” + i);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if(i == 5)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/>
        </p:nvSpPr>
        <p:spPr>
          <a:xfrm>
            <a:off x="444050" y="276300"/>
            <a:ext cx="11643600" cy="52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 i = 0; i &lt; 10; i++){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System.out.println(“El valor de i es:” + i);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if(i == 5)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/>
        </p:nvSpPr>
        <p:spPr>
          <a:xfrm>
            <a:off x="444050" y="355225"/>
            <a:ext cx="11643600" cy="5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Factorial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5! = 5 * 4 * 3 * 2 * 1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3! = 3 * 2 * 1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algoritmo que calcule el factorial de un número dado.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 txBox="1"/>
          <p:nvPr/>
        </p:nvSpPr>
        <p:spPr>
          <a:xfrm>
            <a:off x="814002" y="169451"/>
            <a:ext cx="11643600" cy="59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Solución A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num = 3;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resultado = 1;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 i = num; i &gt; 1; i--){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resultado *= i;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System.out.println(resultado);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48" name="Google Shape;1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 txBox="1"/>
          <p:nvPr/>
        </p:nvSpPr>
        <p:spPr>
          <a:xfrm>
            <a:off x="434175" y="266450"/>
            <a:ext cx="11643600" cy="59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Solución B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num = 3;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resultado = 1;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 i = 2; i &lt; num + 1; i++){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resultado *= i;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System.out.println(resultado);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