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 imagen puede contener: texto"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4171" y="4990742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716950" y="4272675"/>
            <a:ext cx="9588900" cy="22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 alternativa</a:t>
            </a:r>
            <a:endParaRPr b="0" i="1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1" lang="es-MX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endParaRPr b="0" i="1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-1" y="0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84" name="Google Shape;18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2"/>
          <p:cNvSpPr txBox="1"/>
          <p:nvPr/>
        </p:nvSpPr>
        <p:spPr>
          <a:xfrm>
            <a:off x="611775" y="673400"/>
            <a:ext cx="71046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MX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1144625" y="2101800"/>
            <a:ext cx="10193400" cy="14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Crear un programa que dado un mes indique: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Char char="●"/>
            </a:pPr>
            <a:r>
              <a:rPr b="0" i="0" lang="es-MX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Cantidad de días del mes.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92" name="Google Shape;19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/>
        </p:nvSpPr>
        <p:spPr>
          <a:xfrm>
            <a:off x="157800" y="1164900"/>
            <a:ext cx="3483300" cy="48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int ENERO = 1;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int FEBRERO = 2;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int MARZO = 3;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int DICIEMBRE = 12;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mes = DICIEMBRE;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cantDias;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3799025" y="269675"/>
            <a:ext cx="5013900" cy="6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(mes) {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ENERO:</a:t>
            </a: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MARZO: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MAYO: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JULIO: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AGOSTO: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OCTUBRE: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DICIEMBRE: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cantDias = 31;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break;		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FEBRERO: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cantDias = 28;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break;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ABRIL: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JUNIO: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SEPTIEMBRE: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NOVIEMBRE: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cantDias = 30;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" name="Google Shape;195;p23"/>
          <p:cNvCxnSpPr/>
          <p:nvPr/>
        </p:nvCxnSpPr>
        <p:spPr>
          <a:xfrm flipH="1">
            <a:off x="3779525" y="1164875"/>
            <a:ext cx="19500" cy="483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6" name="Google Shape;196;p23"/>
          <p:cNvSpPr txBox="1"/>
          <p:nvPr/>
        </p:nvSpPr>
        <p:spPr>
          <a:xfrm>
            <a:off x="522975" y="309275"/>
            <a:ext cx="28911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MX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Solución 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p23"/>
          <p:cNvCxnSpPr/>
          <p:nvPr/>
        </p:nvCxnSpPr>
        <p:spPr>
          <a:xfrm flipH="1">
            <a:off x="8076325" y="1010250"/>
            <a:ext cx="19500" cy="483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p23"/>
          <p:cNvSpPr txBox="1"/>
          <p:nvPr/>
        </p:nvSpPr>
        <p:spPr>
          <a:xfrm>
            <a:off x="7868800" y="886925"/>
            <a:ext cx="3483300" cy="48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sout(“La cantidad de dias es:” + cantDias);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354400" y="258400"/>
            <a:ext cx="5013900" cy="58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opcion = 2;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(opcion) {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1: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//sentencias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break;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2: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//sentencias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break;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6198800" y="258400"/>
            <a:ext cx="5013900" cy="58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dia = 1;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(dia) {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1: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Sout(“Lunes”);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break;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2: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Sout(“Martes”);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break;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4"/>
          <p:cNvCxnSpPr/>
          <p:nvPr/>
        </p:nvCxnSpPr>
        <p:spPr>
          <a:xfrm>
            <a:off x="5733475" y="300900"/>
            <a:ext cx="0" cy="5641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2104400" y="1023275"/>
            <a:ext cx="8394600" cy="52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switch(opcion) {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case 1: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//sentencias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break;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case 2: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//sentencias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break;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default: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//si no hay coincidencia pasa por aca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break;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365100" y="291875"/>
            <a:ext cx="529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MX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Caso Default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61625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365100" y="291875"/>
            <a:ext cx="529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MX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Diagrama de Flujo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5466725" y="565163"/>
            <a:ext cx="947400" cy="38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4470125" y="1611063"/>
            <a:ext cx="2940600" cy="1164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EXPRESIÓN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1151750" y="3946463"/>
            <a:ext cx="1736700" cy="60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3793525" y="3942813"/>
            <a:ext cx="1736700" cy="60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6501675" y="3946463"/>
            <a:ext cx="1736700" cy="60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9130825" y="3942813"/>
            <a:ext cx="1736700" cy="60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5446925" y="5350413"/>
            <a:ext cx="947400" cy="38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16"/>
          <p:cNvCxnSpPr>
            <a:stCxn id="111" idx="2"/>
            <a:endCxn id="112" idx="0"/>
          </p:cNvCxnSpPr>
          <p:nvPr/>
        </p:nvCxnSpPr>
        <p:spPr>
          <a:xfrm>
            <a:off x="5940425" y="950063"/>
            <a:ext cx="0" cy="6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" name="Google Shape;119;p16"/>
          <p:cNvCxnSpPr>
            <a:stCxn id="112" idx="2"/>
            <a:endCxn id="113" idx="0"/>
          </p:cNvCxnSpPr>
          <p:nvPr/>
        </p:nvCxnSpPr>
        <p:spPr>
          <a:xfrm rot="5400000">
            <a:off x="3394625" y="1400763"/>
            <a:ext cx="1171200" cy="39204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" name="Google Shape;120;p16"/>
          <p:cNvCxnSpPr>
            <a:stCxn id="112" idx="2"/>
            <a:endCxn id="114" idx="0"/>
          </p:cNvCxnSpPr>
          <p:nvPr/>
        </p:nvCxnSpPr>
        <p:spPr>
          <a:xfrm rot="5400000">
            <a:off x="4717475" y="2719713"/>
            <a:ext cx="1167300" cy="12786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1" name="Google Shape;121;p16"/>
          <p:cNvCxnSpPr>
            <a:stCxn id="112" idx="2"/>
            <a:endCxn id="115" idx="0"/>
          </p:cNvCxnSpPr>
          <p:nvPr/>
        </p:nvCxnSpPr>
        <p:spPr>
          <a:xfrm flipH="1" rot="-5400000">
            <a:off x="6069575" y="2646213"/>
            <a:ext cx="1171200" cy="14295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2" name="Google Shape;122;p16"/>
          <p:cNvCxnSpPr>
            <a:stCxn id="112" idx="2"/>
            <a:endCxn id="116" idx="0"/>
          </p:cNvCxnSpPr>
          <p:nvPr/>
        </p:nvCxnSpPr>
        <p:spPr>
          <a:xfrm flipH="1" rot="-5400000">
            <a:off x="7386125" y="1329663"/>
            <a:ext cx="1167300" cy="40587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3" name="Google Shape;123;p16"/>
          <p:cNvCxnSpPr>
            <a:stCxn id="113" idx="2"/>
            <a:endCxn id="117" idx="0"/>
          </p:cNvCxnSpPr>
          <p:nvPr/>
        </p:nvCxnSpPr>
        <p:spPr>
          <a:xfrm flipH="1" rot="-5400000">
            <a:off x="3569300" y="2999063"/>
            <a:ext cx="802200" cy="3900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4" name="Google Shape;124;p16"/>
          <p:cNvCxnSpPr>
            <a:stCxn id="114" idx="2"/>
            <a:endCxn id="117" idx="0"/>
          </p:cNvCxnSpPr>
          <p:nvPr/>
        </p:nvCxnSpPr>
        <p:spPr>
          <a:xfrm flipH="1" rot="-5400000">
            <a:off x="4888375" y="4318113"/>
            <a:ext cx="805800" cy="1258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5" name="Google Shape;125;p16"/>
          <p:cNvCxnSpPr>
            <a:stCxn id="115" idx="2"/>
            <a:endCxn id="117" idx="0"/>
          </p:cNvCxnSpPr>
          <p:nvPr/>
        </p:nvCxnSpPr>
        <p:spPr>
          <a:xfrm rot="5400000">
            <a:off x="6244275" y="4224713"/>
            <a:ext cx="802200" cy="14493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6" name="Google Shape;126;p16"/>
          <p:cNvCxnSpPr>
            <a:stCxn id="116" idx="2"/>
            <a:endCxn id="117" idx="0"/>
          </p:cNvCxnSpPr>
          <p:nvPr/>
        </p:nvCxnSpPr>
        <p:spPr>
          <a:xfrm rot="5400000">
            <a:off x="7557025" y="2908263"/>
            <a:ext cx="805800" cy="4078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7" name="Google Shape;127;p16"/>
          <p:cNvSpPr txBox="1"/>
          <p:nvPr/>
        </p:nvSpPr>
        <p:spPr>
          <a:xfrm>
            <a:off x="1578575" y="3366538"/>
            <a:ext cx="3159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4273438" y="3366538"/>
            <a:ext cx="315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6968325" y="3366538"/>
            <a:ext cx="3159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8898150" y="3366538"/>
            <a:ext cx="11799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36" name="Google Shape;1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/>
        </p:nvSpPr>
        <p:spPr>
          <a:xfrm>
            <a:off x="354400" y="1264900"/>
            <a:ext cx="5013900" cy="48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opcion = 1;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(opcion) {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1:</a:t>
            </a: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2: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//sentencias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break;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6198800" y="1092250"/>
            <a:ext cx="5013900" cy="5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dia = 1;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(opcion) {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1: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Sout(“Lunes”);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2: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Sout(“Martes”);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break;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17"/>
          <p:cNvCxnSpPr/>
          <p:nvPr/>
        </p:nvCxnSpPr>
        <p:spPr>
          <a:xfrm flipH="1">
            <a:off x="5733325" y="1105175"/>
            <a:ext cx="19500" cy="483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17"/>
          <p:cNvSpPr txBox="1"/>
          <p:nvPr/>
        </p:nvSpPr>
        <p:spPr>
          <a:xfrm>
            <a:off x="631525" y="286150"/>
            <a:ext cx="71046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MX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Entre el error y la necesidad ¿Y el break?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46" name="Google Shape;14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 txBox="1"/>
          <p:nvPr/>
        </p:nvSpPr>
        <p:spPr>
          <a:xfrm>
            <a:off x="0" y="1264900"/>
            <a:ext cx="5368200" cy="48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int LUNES = 1;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int MARTES = 2;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int MIERCOLES = 3;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int JUEVES = 4;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int VIERNES = 5;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int SABADO = 6;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int DOMINGO = 7;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6258025" y="464775"/>
            <a:ext cx="5013900" cy="5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dia = MARTES;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(dia) {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LUNES: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Sout(“Lunes”);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break;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MARTES: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Sout(“Martes”);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break;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18"/>
          <p:cNvCxnSpPr/>
          <p:nvPr/>
        </p:nvCxnSpPr>
        <p:spPr>
          <a:xfrm flipH="1">
            <a:off x="5733325" y="1105175"/>
            <a:ext cx="19500" cy="483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p18"/>
          <p:cNvSpPr txBox="1"/>
          <p:nvPr/>
        </p:nvSpPr>
        <p:spPr>
          <a:xfrm>
            <a:off x="582175" y="189875"/>
            <a:ext cx="71046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MX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Buenas prácticas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56" name="Google Shape;15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 txBox="1"/>
          <p:nvPr/>
        </p:nvSpPr>
        <p:spPr>
          <a:xfrm>
            <a:off x="611775" y="673400"/>
            <a:ext cx="71046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MX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1144625" y="1697225"/>
            <a:ext cx="10193400" cy="26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Crear un programa que dado un mes indique: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Char char="●"/>
            </a:pPr>
            <a:r>
              <a:rPr b="0" i="0" lang="es-MX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“Empezó el año” al elegir enero.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Char char="●"/>
            </a:pPr>
            <a:r>
              <a:rPr b="0" i="0" lang="es-MX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febrero a noviembre diga “no se termina más”.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Char char="●"/>
            </a:pPr>
            <a:r>
              <a:rPr b="0" i="0" lang="es-MX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 diciembre diga “Sobreviví”.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64" name="Google Shape;16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 txBox="1"/>
          <p:nvPr/>
        </p:nvSpPr>
        <p:spPr>
          <a:xfrm>
            <a:off x="197375" y="1333788"/>
            <a:ext cx="5368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int ENERO = 1;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int FEBRERO = 2;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int MARZO = 3;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int DICIEMBRE = 12;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6258025" y="1391325"/>
            <a:ext cx="5013900" cy="46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mes = DICIEMBRE;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(mes) 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ENERO: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Sout(“Empezo...”);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DICIEMBRE: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Sout(“Sobreviví”);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default: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Sout(“No se termi...”);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break;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20"/>
          <p:cNvCxnSpPr/>
          <p:nvPr/>
        </p:nvCxnSpPr>
        <p:spPr>
          <a:xfrm flipH="1">
            <a:off x="5733325" y="1105175"/>
            <a:ext cx="19500" cy="483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p20"/>
          <p:cNvSpPr txBox="1"/>
          <p:nvPr/>
        </p:nvSpPr>
        <p:spPr>
          <a:xfrm>
            <a:off x="592050" y="309300"/>
            <a:ext cx="71046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MX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Solución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74" name="Google Shape;17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 txBox="1"/>
          <p:nvPr/>
        </p:nvSpPr>
        <p:spPr>
          <a:xfrm>
            <a:off x="335500" y="1176888"/>
            <a:ext cx="3957000" cy="48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int ENERO = 1;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int FEBRERO = 2;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int MARZO = 3;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int DICIEMBRE = 12;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6159350" y="218075"/>
            <a:ext cx="5013900" cy="6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mes = DICIEMBRE;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(mes) {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ENERO: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Sout(“Empezo...”);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FEBRERO: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MARZO: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…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NOVIEMBRE: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Sout(“No se termi...”);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break;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DICIEMBRE: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Sout(“Sobreviví”);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default: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Sout(“Invalido”);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break;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Google Shape;177;p21"/>
          <p:cNvCxnSpPr/>
          <p:nvPr/>
        </p:nvCxnSpPr>
        <p:spPr>
          <a:xfrm flipH="1">
            <a:off x="5733325" y="1105175"/>
            <a:ext cx="19500" cy="483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" name="Google Shape;178;p21"/>
          <p:cNvSpPr txBox="1"/>
          <p:nvPr/>
        </p:nvSpPr>
        <p:spPr>
          <a:xfrm>
            <a:off x="592050" y="309300"/>
            <a:ext cx="50139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MX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Solución - Pensándolo mejor...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