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880"/>
            <a:ext cx="12192002" cy="6858000"/>
            <a:chOff x="0" y="0"/>
            <a:chExt cx="9144000" cy="6858000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7504" y="1163092"/>
              <a:ext cx="7770214" cy="5693792"/>
            </a:xfrm>
            <a:custGeom>
              <a:rect b="b" l="l" r="r" t="t"/>
              <a:pathLst>
                <a:path extrusionOk="0" h="8098790" w="11237595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0"/>
              <a:ext cx="2916437" cy="2965773"/>
            </a:xfrm>
            <a:custGeom>
              <a:rect b="b" l="l" r="r" t="t"/>
              <a:pathLst>
                <a:path extrusionOk="0" h="4218305" w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6675863" cy="6858000"/>
            </a:xfrm>
            <a:custGeom>
              <a:rect b="b" l="l" r="r" t="t"/>
              <a:pathLst>
                <a:path extrusionOk="0" h="9752965" w="965517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74593" y="3994919"/>
              <a:ext cx="5601271" cy="2861965"/>
            </a:xfrm>
            <a:custGeom>
              <a:rect b="b" l="l" r="r" t="t"/>
              <a:pathLst>
                <a:path extrusionOk="0" h="4070984" w="8101330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Subsecretaría de Servicios Tecnológicos y Productivos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624737"/>
            <a:ext cx="12191999" cy="26064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3631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5724" lvl="2" marL="137160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Font typeface="Calibri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881" lvl="3" marL="18288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–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881" lvl="4" marL="2286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»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487488" y="0"/>
            <a:ext cx="10705637" cy="638175"/>
          </a:xfrm>
          <a:prstGeom prst="rect">
            <a:avLst/>
          </a:prstGeom>
          <a:gradFill>
            <a:gsLst>
              <a:gs pos="0">
                <a:schemeClr val="lt1"/>
              </a:gs>
              <a:gs pos="40000">
                <a:srgbClr val="FFC000"/>
              </a:gs>
              <a:gs pos="74000">
                <a:srgbClr val="FFFF00"/>
              </a:gs>
              <a:gs pos="92000">
                <a:srgbClr val="00B0F0"/>
              </a:gs>
              <a:gs pos="100000">
                <a:srgbClr val="00B0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3352" y="176431"/>
            <a:ext cx="1440160" cy="1440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59735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716950" y="4272675"/>
            <a:ext cx="9588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i="1" lang="es-AR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23392" y="1772816"/>
            <a:ext cx="6264696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Método </a:t>
            </a: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</a:t>
            </a:r>
            <a:r>
              <a:rPr b="0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‐&gt;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 cuantos caracteres pose una cadena de caracteres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1234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 un total de  4 caracteres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/>
          <p:nvPr/>
        </p:nvSpPr>
        <p:spPr>
          <a:xfrm rot="-5400000">
            <a:off x="947428" y="2816932"/>
            <a:ext cx="1008112" cy="16561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4437591" y="836712"/>
            <a:ext cx="32672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Método</a:t>
            </a:r>
            <a:r>
              <a:rPr b="0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6888088" y="3645024"/>
            <a:ext cx="506259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Leer = new Scanner(System.in);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 nombre;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cantidad;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System.out.print("Introduce una cadena de caracteres: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 = in.nextLine();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cantidad = nombre.length;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System.out.println(“tu nombre” + nombre + “tiene”+ cantidad + “de caracteres”);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6888088" y="2719953"/>
            <a:ext cx="50000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: Crear un programa que pida el nombre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le cacule la cantidad de caracteres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623392" y="5117123"/>
            <a:ext cx="293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= Nombre.length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 rot="-5400000">
            <a:off x="803412" y="3229692"/>
            <a:ext cx="1008112" cy="1944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4437591" y="836712"/>
            <a:ext cx="40142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Método</a:t>
            </a:r>
            <a:r>
              <a:rPr b="0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endParaRPr b="0" i="1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6609213" y="3076847"/>
            <a:ext cx="565929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Leer = new Scanner(System.in);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 nombre,nuevacadena;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hasta;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desde;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System.out.print("Introduce una cadena de caracteres: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 = in.nextLine();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System.out.print(”ingrese el desde de su cadena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= in.nextLine();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System.out.print(”ingrese el hasta de su cadena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hasta = in.nextLine():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cadena = nombre.substring(desde,hasta;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System.out.println(nuevacadena);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6609213" y="2430516"/>
            <a:ext cx="54729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: Crear un programa que pida el nombre, luego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el desde y hasta e impreimirlo.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335360" y="2050975"/>
            <a:ext cx="5893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Método </a:t>
            </a: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‐&gt; permite obtener una parte en específico de la cadena de caracteres.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substring(desde, hasta);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35359" y="3212976"/>
            <a:ext cx="201369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012345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711624" y="5059635"/>
            <a:ext cx="2795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 desde </a:t>
            </a: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hasta </a:t>
            </a: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2</a:t>
            </a:r>
            <a:r>
              <a:rPr b="1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1"/>
          <p:cNvCxnSpPr/>
          <p:nvPr/>
        </p:nvCxnSpPr>
        <p:spPr>
          <a:xfrm>
            <a:off x="407368" y="3007114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623392" y="3007114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1199456" y="3007114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1703512" y="3007114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1"/>
          <p:cNvCxnSpPr/>
          <p:nvPr/>
        </p:nvCxnSpPr>
        <p:spPr>
          <a:xfrm>
            <a:off x="2207568" y="3007114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/>
          <p:nvPr/>
        </p:nvSpPr>
        <p:spPr>
          <a:xfrm>
            <a:off x="3588075" y="3596148"/>
            <a:ext cx="99738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1"/>
          <p:cNvCxnSpPr/>
          <p:nvPr/>
        </p:nvCxnSpPr>
        <p:spPr>
          <a:xfrm>
            <a:off x="3647728" y="3356992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1"/>
          <p:cNvCxnSpPr/>
          <p:nvPr/>
        </p:nvCxnSpPr>
        <p:spPr>
          <a:xfrm>
            <a:off x="3935760" y="3353941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1"/>
          <p:cNvCxnSpPr/>
          <p:nvPr/>
        </p:nvCxnSpPr>
        <p:spPr>
          <a:xfrm>
            <a:off x="4437591" y="3353941"/>
            <a:ext cx="0" cy="13939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1"/>
          <p:cNvSpPr txBox="1"/>
          <p:nvPr/>
        </p:nvSpPr>
        <p:spPr>
          <a:xfrm>
            <a:off x="3729558" y="4785007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4559152" y="980728"/>
            <a:ext cx="763284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Cadena{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args[]){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cadena_original = "", cadena_substraccion = "";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num_caracteres = 0, desde = 0, hasta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Scanner in = new Scanner(System.in);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System.out.print("Introduce una cadena de caracteres: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cadena_original = in.nextLine();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num_caracteres = cadena_original.length();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System.out.println("La cadena de caracteres " + cadena_original + " pose "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num_caracteres + " caracteres.");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System.out.print("øDesde que caracter desdeas obtener la nueva cadena?: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desde = in.nextInt();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System.out.print("øHasta que caracter desdeas obtener la nueva cadena?: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hasta = in.nextInt();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cadena_substraccion = cadena_original.substring(desde, hasta);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System.out.println("La nueva cadena es: " + cadena_substraccion);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263352" y="1844824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programa que solicite desde teclado una cadena de caracteres, posteriormente el programa debe indicar a través de un mensaje en pantalla, la cantidad de caracteres que pose dicha cadena. Finalmente el programa debe de preguntar al usuario􏰈 􏰉que parte de la cadena desea obtener􏰊 tal y como se vio en el ejemplo pasado.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91344" y="1916832"/>
            <a:ext cx="6096000" cy="28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96240" marR="6797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método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charAt(n) </a:t>
            </a:r>
            <a:r>
              <a:rPr b="0" i="0" lang="es-A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 devuelve el carácter que se encuentra en la posición n de la cadena: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66800" marR="637032" rtl="0" algn="l">
              <a:lnSpc>
                <a:spcPct val="100000"/>
              </a:lnSpc>
              <a:spcBef>
                <a:spcPts val="201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nombre =“JUAN”;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66800" marR="637032" rtl="0" algn="l">
              <a:lnSpc>
                <a:spcPct val="100000"/>
              </a:lnSpc>
              <a:spcBef>
                <a:spcPts val="201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c = java.atChar(2); System.out.println(c);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437591" y="836712"/>
            <a:ext cx="40046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Método</a:t>
            </a:r>
            <a:r>
              <a:rPr b="0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</a:t>
            </a:r>
            <a:r>
              <a:rPr b="0" i="1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-5400000">
            <a:off x="1388048" y="4012568"/>
            <a:ext cx="1008112" cy="1944216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19996" y="4002355"/>
            <a:ext cx="201369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1234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082009" y="4334470"/>
            <a:ext cx="72808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s-A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44901" y="5462489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609213" y="2430516"/>
            <a:ext cx="5811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: Crear un programa que pida el nombre y  luego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 que carácter quiere ver y muestrelo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sterio de Producció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