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t6fNE9EHBsFcxPb3GuA/Cd11m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repetición</a:t>
            </a:r>
            <a:endParaRPr b="0" i="1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245250" y="165825"/>
            <a:ext cx="11546400" cy="5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usuario;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password;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lector = new Scanner(System.in);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System.out.print(“Ingrese usuario: “);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usuario = lector.next();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System.out.print(“Ingrese password: “);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usuario = password.next();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(!(usuario</a:t>
            </a:r>
            <a:r>
              <a:rPr b="0" i="1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.equals(“sapo”) &amp;&amp; 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password.</a:t>
            </a:r>
            <a:r>
              <a:rPr b="0" i="1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equals(“pepe”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System.out.print(“Ingreso correcto“);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245250" y="165825"/>
            <a:ext cx="11546400" cy="5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usuario;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password;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lector = new Scanner(System.in);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System.out.print(“Ingrese usuario: “);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usuario = lector.next();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System.out.print(“Ingrese password: “);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usuario = password.next();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(!usuario</a:t>
            </a:r>
            <a:r>
              <a:rPr b="0" i="1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.equals(“sapo”) 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b="0" i="1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password.</a:t>
            </a:r>
            <a:r>
              <a:rPr b="0" i="1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equals(“pepe”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System.out.print(“Ingreso correcto“);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>
            <a:off x="1458200" y="384850"/>
            <a:ext cx="9157200" cy="5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Solicitar usuarios y contraseña. Al tercer intento erróneo indicar que se bloqueó.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245250" y="165825"/>
            <a:ext cx="11546400" cy="5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usuario;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password;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intentos = 0;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lector = new Scanner(System.in);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System.out.print(“Ingrese usuario: “);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usuario = lector.next();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System.out.print(“Ingrese password: “);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password= lector.next();	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(usuario</a:t>
            </a:r>
            <a:r>
              <a:rPr b="0" i="1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.equals(“sapo”) &amp;&amp; 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password.</a:t>
            </a:r>
            <a:r>
              <a:rPr b="0" i="1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equals(“pepe”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System.out.print(“Acceso éxitoso!“);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intentos++;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1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(intentos == 3);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(intentos == 3)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System.out.print(“Usuario bloqueado“);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2664250" y="799250"/>
            <a:ext cx="63744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//Sentencia 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//Sentencia 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//Sentencia 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1458200" y="384850"/>
            <a:ext cx="9157200" cy="5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contador = 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&lt; 10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System.out.println(contador);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contador++;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471675" y="326175"/>
            <a:ext cx="11055900" cy="5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algoritmo que consulte si quiere seguir en el bucle. Al poner “SI” o “S” debe continuar en el bucle.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¿Cómo comparo texto?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usuario = “pepe”;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ingreso = “pepa”;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if(usuario.equals(ingreso)){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System.out.println(“Usuario correcto”):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equalsIgnoreCase para que sirve?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35825" y="679200"/>
            <a:ext cx="118953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txtIngresado = “S”;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lector = new Scanner(System.in);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while(txtIngresado.equalsIgnoreCase(“S”) || txtIngresado.equalsIgnoreCase(“Si”)){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System.out.print(“¿Desea seguir en el bucle? 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txtIngresado = lector.next();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System.out.println(“Saliste del bucle”);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repetición</a:t>
            </a:r>
            <a:endParaRPr b="0" i="1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- While</a:t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2664250" y="799250"/>
            <a:ext cx="63744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//Sentencia 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//Sentencia 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//Sentencia 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</a:t>
            </a: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1458200" y="679200"/>
            <a:ext cx="9157200" cy="5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contador = 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System.out.println(contador);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contador++;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&lt; 10</a:t>
            </a: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568050" y="411075"/>
            <a:ext cx="11055900" cy="5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Solicitar usuario y contraseña hasta que sean correctos.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Usuario: sapo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pepe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Ayuda: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 = true;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!a; //a se convierte en false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