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6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880"/>
            <a:ext cx="12192001" cy="6858000"/>
            <a:chOff x="0" y="0"/>
            <a:chExt cx="9144000" cy="6858000"/>
          </a:xfrm>
        </p:grpSpPr>
        <p:sp>
          <p:nvSpPr>
            <p:cNvPr id="21" name="Google Shape;21;p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07504" y="1163092"/>
              <a:ext cx="7770214" cy="5693792"/>
            </a:xfrm>
            <a:custGeom>
              <a:rect b="b" l="l" r="r" t="t"/>
              <a:pathLst>
                <a:path extrusionOk="0" h="8098790" w="11237595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0"/>
              <a:ext cx="2916437" cy="2965773"/>
            </a:xfrm>
            <a:custGeom>
              <a:rect b="b" l="l" r="r" t="t"/>
              <a:pathLst>
                <a:path extrusionOk="0" h="4218305" w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0"/>
              <a:ext cx="6675863" cy="6858000"/>
            </a:xfrm>
            <a:custGeom>
              <a:rect b="b" l="l" r="r" t="t"/>
              <a:pathLst>
                <a:path extrusionOk="0" h="9752965" w="965517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074593" y="3994919"/>
              <a:ext cx="5601271" cy="2861965"/>
            </a:xfrm>
            <a:custGeom>
              <a:rect b="b" l="l" r="r" t="t"/>
              <a:pathLst>
                <a:path extrusionOk="0" h="4070984" w="8101330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Subsecretaría de Servicios Tecnológicos y Productivos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Google Shape;27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 b="0" i="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624737"/>
            <a:ext cx="12191999" cy="260647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 b="0" i="0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3631" lvl="1" marL="914400" marR="0" rtl="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5724" lvl="2" marL="1371600" marR="0" rtl="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Font typeface="Calibri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881" lvl="3" marL="1828800" marR="0" rtl="0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6"/>
              <a:buFont typeface="Calibri"/>
              <a:buChar char="–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881" lvl="4" marL="2286000" marR="0" rtl="0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6"/>
              <a:buFont typeface="Calibri"/>
              <a:buChar char="»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487488" y="0"/>
            <a:ext cx="10705637" cy="638175"/>
          </a:xfrm>
          <a:prstGeom prst="rect">
            <a:avLst/>
          </a:prstGeom>
          <a:gradFill>
            <a:gsLst>
              <a:gs pos="0">
                <a:schemeClr val="lt1"/>
              </a:gs>
              <a:gs pos="40000">
                <a:srgbClr val="FFC000"/>
              </a:gs>
              <a:gs pos="74000">
                <a:srgbClr val="FFFF00"/>
              </a:gs>
              <a:gs pos="92000">
                <a:srgbClr val="00B0F0"/>
              </a:gs>
              <a:gs pos="100000">
                <a:srgbClr val="00B0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3352" y="176431"/>
            <a:ext cx="1440160" cy="1440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597352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hyperlink" Target="https://book.git-scm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2639616" y="2708920"/>
            <a:ext cx="737310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042765" y="999178"/>
            <a:ext cx="2565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A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345354" y="2348880"/>
            <a:ext cx="49566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es un servicio que nos permite tener nuestro repositorio de manera remota es decir que podemos subir nuestro repositorio local a github para poder utilizarlo en cualquier momento desde cualquier dispositivo que se encuentre conectado a internet.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alibri"/>
              <a:buNone/>
            </a:pPr>
            <a:r>
              <a:rPr lang="es-A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0376" y="1272778"/>
            <a:ext cx="1876426" cy="193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552" y="819746"/>
            <a:ext cx="2414164" cy="259440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1864" y="2492896"/>
            <a:ext cx="6463276" cy="3312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544" y="764704"/>
            <a:ext cx="6096014" cy="42745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4072" y="2729463"/>
            <a:ext cx="5184576" cy="37461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592" y="1295499"/>
            <a:ext cx="9079660" cy="43825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536" y="1057957"/>
            <a:ext cx="9621726" cy="47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8048" y="4113407"/>
            <a:ext cx="2375120" cy="2086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997830"/>
            <a:ext cx="2365346" cy="194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20336" y="1701432"/>
            <a:ext cx="2511428" cy="2091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2423592" y="1701432"/>
            <a:ext cx="691276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el README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"# prueba" &gt;&gt; README.md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-m "first commit“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de Nuestro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remote add origin https://github.com/JuanFalabrino/prueba.git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-u origin master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979712" y="980728"/>
            <a:ext cx="8232576" cy="735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es un sistema de control de versiones?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Clasificación de los sistemas de control de versiones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trabajo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Configuración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Comandos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GitHUD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b="0" i="0" lang="es-A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b="0" i="0" lang="es-A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871" y="2248220"/>
            <a:ext cx="5010835" cy="23615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/>
          <p:nvPr/>
        </p:nvSpPr>
        <p:spPr>
          <a:xfrm>
            <a:off x="2566737" y="952509"/>
            <a:ext cx="869826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rPr>
              <a:t>Qué es un sistema de control de versiones?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50062" y="5578087"/>
            <a:ext cx="10627782" cy="327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381783" y="2091977"/>
            <a:ext cx="6581381" cy="4093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Sistema que registra los cambios realizados sobre un archivo o conjunto de archivos a lo largo del tiempo, de modo que puedas recuperar versiones específicas más adelante.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Permite revertir archivos a un estado anterior, revertir el proyecto entero a un estado anterior, comparar cambios a lo largo del tiempo, ver quién modificó por última vez algo que puede estar causando un problema, quién introdujo un error y cuándo, entre otras cosas.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Aplica para cualquier tipo de archivos, no necesariamente código fuente.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26105" y="299958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1991544" y="788465"/>
            <a:ext cx="4634100" cy="3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 en equipo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Historial de cambios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Comparación de código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Fusión de código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7545" y="1450961"/>
            <a:ext cx="4526204" cy="401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560" y="3228185"/>
            <a:ext cx="3508397" cy="306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991544" y="831441"/>
            <a:ext cx="4249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rPr>
              <a:t>Sistema de control de versiones locales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82936" y="3093474"/>
            <a:ext cx="12192000" cy="64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6552565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rPr>
              <a:t>Sistema de control de versiones centralizados (Centralized Version Control Systems o CVCSs)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384032" y="2819232"/>
            <a:ext cx="49685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rPr>
              <a:t>Sistema de control de versiones distribuidos (Distributed Version Control Systems o DVCSs)</a:t>
            </a: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2696" y="4016804"/>
            <a:ext cx="2881416" cy="243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5640" y="4244289"/>
            <a:ext cx="3124964" cy="225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8359" y="915981"/>
            <a:ext cx="2344844" cy="176746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1991544" y="1185811"/>
            <a:ext cx="453707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método usado por muchos es copiar los archivos a otro directorio. Este enfoque es muy común porque es muy simple, pero también propenso a errores.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:RCS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397771" y="3865318"/>
            <a:ext cx="245786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único servidor que contiene todos los archivos versionados, y varios clientes que descargan los archivos desde ese lugar central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: TortoinsSVN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429992" y="3710194"/>
            <a:ext cx="284157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no sólo descargan la última instantánea de los archivos, también replican completamente el repositorio. Así, si un servidor muere, y estos sistemas estaban colaborando a través de él, cualquiera de los repositorios de los clientes puede copiarse en el servidor para restaurarlo.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Git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2194284" y="1995731"/>
            <a:ext cx="8280920" cy="3394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24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Nació en 2005</a:t>
            </a:r>
            <a:endParaRPr sz="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6000"/>
              </a:lnSpc>
              <a:spcBef>
                <a:spcPts val="3785"/>
              </a:spcBef>
              <a:spcAft>
                <a:spcPts val="0"/>
              </a:spcAft>
              <a:buClr>
                <a:srgbClr val="5C86B9"/>
              </a:buClr>
              <a:buSzPts val="24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Otros sistemas tienden a almacenar los datos como cambios de cada archivo respecto a una versión base.</a:t>
            </a:r>
            <a:endParaRPr sz="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6000"/>
              </a:lnSpc>
              <a:spcBef>
                <a:spcPts val="3785"/>
              </a:spcBef>
              <a:spcAft>
                <a:spcPts val="0"/>
              </a:spcAft>
              <a:buClr>
                <a:srgbClr val="5C86B9"/>
              </a:buClr>
              <a:buSzPts val="24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modela sus datos más como un conjunto de instantáneas de un mini sistema de archivos. Cada vez que confirmas un cambio, o guardas el estado de tu proyecto en Git, él básicamente hace una foto del aspecto de todos tus archivos en ese momento, y guarda una referencia a esa instantánea.</a:t>
            </a:r>
            <a:endParaRPr sz="800" u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487488" y="77195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3429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850" y="739165"/>
            <a:ext cx="2687276" cy="268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4761917" y="5637207"/>
            <a:ext cx="2668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https://book.git-scm.com/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1919536" y="1263388"/>
            <a:ext cx="2565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de trabajo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464" y="4311745"/>
            <a:ext cx="4781549" cy="14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2135560" y="1953000"/>
            <a:ext cx="49566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 repositorio local está compuesto por tres "árboles" administrados por git. El primero es tu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Directorio de trabajo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contiene los archivos, el segundo es el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actúa como una zona intermedia, y el último es el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apunta al último commit realizado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6866" y="1088853"/>
            <a:ext cx="3357686" cy="29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151784" y="1340768"/>
            <a:ext cx="43392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de GIT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208509" y="2308543"/>
            <a:ext cx="6591300" cy="24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perfil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config --global user.name "Ignacio"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config --global user.email "ignacio.camillucci@bue.edu.ar"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config --global -e (la –e es para abrir un editor)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325" y="1145342"/>
            <a:ext cx="1701251" cy="170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5461641" y="685568"/>
            <a:ext cx="43392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GIT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800350" y="1586561"/>
            <a:ext cx="65913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repositorio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init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estado del repositorio 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archivos stage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.  </a:t>
            </a:r>
            <a:r>
              <a:rPr i="1" lang="es-A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 el punto estamos agregando todos los archivos)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-m “Mensaje primer commit”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8828" y="1383679"/>
            <a:ext cx="2724027" cy="240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4288" y="1387519"/>
            <a:ext cx="2745414" cy="240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1794" y="3582739"/>
            <a:ext cx="3181061" cy="270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sterio de Producció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