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580" r:id="rId5"/>
    <p:sldId id="581" r:id="rId6"/>
    <p:sldId id="579" r:id="rId7"/>
    <p:sldId id="582" r:id="rId8"/>
    <p:sldId id="583" r:id="rId9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13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254" cy="511375"/>
          </a:xfrm>
          <a:prstGeom prst="rect">
            <a:avLst/>
          </a:prstGeom>
        </p:spPr>
        <p:txBody>
          <a:bodyPr vert="horz" lIns="99359" tIns="49679" rIns="99359" bIns="4967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397" y="0"/>
            <a:ext cx="3076254" cy="511375"/>
          </a:xfrm>
          <a:prstGeom prst="rect">
            <a:avLst/>
          </a:prstGeom>
        </p:spPr>
        <p:txBody>
          <a:bodyPr vert="horz" lIns="99359" tIns="49679" rIns="99359" bIns="49679" rtlCol="0"/>
          <a:lstStyle>
            <a:lvl1pPr algn="r">
              <a:defRPr sz="1300"/>
            </a:lvl1pPr>
          </a:lstStyle>
          <a:p>
            <a:fld id="{9E71D1DA-95DD-45F5-AD71-883CE8AD2AEF}" type="datetimeFigureOut">
              <a:rPr lang="pt-BR" smtClean="0"/>
              <a:pPr/>
              <a:t>9/9/14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457"/>
            <a:ext cx="3076254" cy="511375"/>
          </a:xfrm>
          <a:prstGeom prst="rect">
            <a:avLst/>
          </a:prstGeom>
        </p:spPr>
        <p:txBody>
          <a:bodyPr vert="horz" lIns="99359" tIns="49679" rIns="99359" bIns="4967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397" y="9721457"/>
            <a:ext cx="3076254" cy="511375"/>
          </a:xfrm>
          <a:prstGeom prst="rect">
            <a:avLst/>
          </a:prstGeom>
        </p:spPr>
        <p:txBody>
          <a:bodyPr vert="horz" lIns="99359" tIns="49679" rIns="99359" bIns="49679" rtlCol="0" anchor="b"/>
          <a:lstStyle>
            <a:lvl1pPr algn="r">
              <a:defRPr sz="1300"/>
            </a:lvl1pPr>
          </a:lstStyle>
          <a:p>
            <a:fld id="{CBB00A92-0926-4D58-AE4A-72867A0F673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9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lIns="99359" tIns="49679" rIns="99359" bIns="49679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9359" tIns="49679" rIns="99359" bIns="49679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1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794" y="4860729"/>
            <a:ext cx="5204065" cy="460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val="353121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984250"/>
            <a:ext cx="4719637" cy="3541713"/>
          </a:xfrm>
          <a:ln/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984250"/>
            <a:ext cx="4719637" cy="3541713"/>
          </a:xfrm>
          <a:ln/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 smtClean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2288" y="649288"/>
            <a:ext cx="2060575" cy="58245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49288"/>
            <a:ext cx="6034088" cy="58245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49288"/>
            <a:ext cx="7789863" cy="6429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5875" cy="43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8938" y="1828800"/>
            <a:ext cx="2020887" cy="4394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513" y="1828800"/>
            <a:ext cx="5915025" cy="4394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69225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08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9013" y="1981200"/>
            <a:ext cx="39608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333375" y="720725"/>
            <a:ext cx="438150" cy="474663"/>
          </a:xfrm>
          <a:prstGeom prst="roundRect">
            <a:avLst>
              <a:gd name="adj" fmla="val 361"/>
            </a:avLst>
          </a:prstGeom>
          <a:solidFill>
            <a:srgbClr val="FFCF0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15963" y="720725"/>
            <a:ext cx="328612" cy="474663"/>
          </a:xfrm>
          <a:prstGeom prst="roundRect">
            <a:avLst>
              <a:gd name="adj" fmla="val 481"/>
            </a:avLst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457200" y="1143000"/>
            <a:ext cx="422275" cy="474663"/>
          </a:xfrm>
          <a:prstGeom prst="roundRect">
            <a:avLst>
              <a:gd name="adj" fmla="val 375"/>
            </a:avLst>
          </a:pr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27088" y="1143000"/>
            <a:ext cx="368300" cy="474663"/>
          </a:xfrm>
          <a:prstGeom prst="roundRect">
            <a:avLst>
              <a:gd name="adj" fmla="val 431"/>
            </a:avLst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157163" y="1254125"/>
            <a:ext cx="560387" cy="422275"/>
          </a:xfrm>
          <a:prstGeom prst="roundRect">
            <a:avLst>
              <a:gd name="adj" fmla="val 37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677863" y="612775"/>
            <a:ext cx="31750" cy="1052513"/>
          </a:xfrm>
          <a:prstGeom prst="roundRect">
            <a:avLst>
              <a:gd name="adj" fmla="val 5000"/>
            </a:avLst>
          </a:prstGeom>
          <a:solidFill>
            <a:srgbClr val="1C1C1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358775" y="1403350"/>
            <a:ext cx="8226425" cy="31750"/>
          </a:xfrm>
          <a:prstGeom prst="roundRect">
            <a:avLst>
              <a:gd name="adj" fmla="val 5000"/>
            </a:avLst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pitchFamily="16" charset="0"/>
              <a:cs typeface="+mn-cs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239000" y="65833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E58ADC85-25DF-408B-9073-1959C4656103}" type="slidenum">
              <a:rPr lang="en-GB" sz="1200">
                <a:solidFill>
                  <a:schemeClr val="tx1"/>
                </a:solidFill>
                <a:latin typeface="Tahoma" pitchFamily="32" charset="0"/>
                <a:cs typeface="+mn-cs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endParaRPr lang="en-GB" sz="1200">
              <a:solidFill>
                <a:schemeClr val="tx1"/>
              </a:solidFill>
              <a:latin typeface="Tahoma" pitchFamily="32" charset="0"/>
              <a:cs typeface="+mn-cs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49288"/>
            <a:ext cx="77898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402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spcBef>
          <a:spcPts val="7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5888" cy="1049338"/>
            <a:chOff x="0" y="1536"/>
            <a:chExt cx="5673" cy="661"/>
          </a:xfrm>
        </p:grpSpPr>
        <p:grpSp>
          <p:nvGrpSpPr>
            <p:cNvPr id="2054" name="Group 2"/>
            <p:cNvGrpSpPr>
              <a:grpSpLocks/>
            </p:cNvGrpSpPr>
            <p:nvPr/>
          </p:nvGrpSpPr>
          <p:grpSpPr bwMode="auto">
            <a:xfrm>
              <a:off x="183" y="1604"/>
              <a:ext cx="446" cy="297"/>
              <a:chOff x="183" y="1604"/>
              <a:chExt cx="446" cy="297"/>
            </a:xfrm>
          </p:grpSpPr>
          <p:sp>
            <p:nvSpPr>
              <p:cNvPr id="2051" name="AutoShap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8"/>
              </a:xfrm>
              <a:prstGeom prst="roundRect">
                <a:avLst>
                  <a:gd name="adj" fmla="val 361"/>
                </a:avLst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  <p:sp>
            <p:nvSpPr>
              <p:cNvPr id="2" name="AutoShape 4"/>
              <p:cNvSpPr>
                <a:spLocks noChangeArrowheads="1"/>
              </p:cNvSpPr>
              <p:nvPr/>
            </p:nvSpPr>
            <p:spPr bwMode="auto">
              <a:xfrm>
                <a:off x="423" y="1604"/>
                <a:ext cx="207" cy="298"/>
              </a:xfrm>
              <a:prstGeom prst="roundRect">
                <a:avLst>
                  <a:gd name="adj" fmla="val 481"/>
                </a:avLst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</p:grpSp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261" y="1870"/>
              <a:ext cx="463" cy="297"/>
              <a:chOff x="261" y="1870"/>
              <a:chExt cx="463" cy="297"/>
            </a:xfrm>
          </p:grpSpPr>
          <p:sp>
            <p:nvSpPr>
              <p:cNvPr id="3" name="AutoShap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8"/>
              </a:xfrm>
              <a:prstGeom prst="roundRect">
                <a:avLst>
                  <a:gd name="adj" fmla="val 375"/>
                </a:avLst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  <p:sp>
            <p:nvSpPr>
              <p:cNvPr id="4" name="AutoShap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3" cy="298"/>
              </a:xfrm>
              <a:prstGeom prst="roundRect">
                <a:avLst>
                  <a:gd name="adj" fmla="val 431"/>
                </a:avLst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Times New Roman" pitchFamily="16" charset="0"/>
                  <a:cs typeface="+mn-cs"/>
                </a:endParaRPr>
              </a:p>
            </p:txBody>
          </p:sp>
        </p:grp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0" y="1823"/>
              <a:ext cx="353" cy="266"/>
            </a:xfrm>
            <a:prstGeom prst="roundRect">
              <a:avLst>
                <a:gd name="adj" fmla="val 37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81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00" y="1536"/>
              <a:ext cx="20" cy="662"/>
            </a:xfrm>
            <a:prstGeom prst="roundRect">
              <a:avLst>
                <a:gd name="adj" fmla="val 5000"/>
              </a:avLst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200" y="2057"/>
              <a:ext cx="5475" cy="35"/>
            </a:xfrm>
            <a:prstGeom prst="roundRect">
              <a:avLst>
                <a:gd name="adj" fmla="val 2940"/>
              </a:avLst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6" charset="0"/>
                <a:cs typeface="+mn-cs"/>
              </a:endParaRPr>
            </a:p>
          </p:txBody>
        </p:sp>
      </p:grp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EE3B37D-63E1-42B6-9B74-CA7EE2AD16FD}" type="slidenum">
              <a:rPr lang="en-GB" sz="1400">
                <a:solidFill>
                  <a:srgbClr val="1C1C1C"/>
                </a:solidFill>
                <a:latin typeface="Tahoma" pitchFamily="32" charset="0"/>
                <a:cs typeface="+mn-cs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‹#›</a:t>
            </a:fld>
            <a:endParaRPr lang="en-GB" sz="1400">
              <a:solidFill>
                <a:srgbClr val="1C1C1C"/>
              </a:solidFill>
              <a:latin typeface="Tahoma" pitchFamily="32" charset="0"/>
              <a:cs typeface="+mn-cs"/>
            </a:endParaRP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828800"/>
            <a:ext cx="77692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906588"/>
            <a:ext cx="7805737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4" charset="0"/>
        <a:defRPr sz="3600">
          <a:solidFill>
            <a:srgbClr val="333399"/>
          </a:solidFill>
          <a:latin typeface="Tahoma" pitchFamily="32" charset="0"/>
          <a:cs typeface="Lucida Sans Unicode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ahoma" pitchFamily="32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9725" indent="-339725" algn="l" defTabSz="449263" rtl="0" eaLnBrk="0" fontAlgn="base" hangingPunct="0">
        <a:spcBef>
          <a:spcPts val="700"/>
        </a:spcBef>
        <a:spcAft>
          <a:spcPct val="0"/>
        </a:spcAft>
        <a:buClr>
          <a:srgbClr val="3333CC"/>
        </a:buClr>
        <a:buSzPct val="60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itchFamily="2" charset="2"/>
        <a:buChar char="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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charset="2"/>
        <a:buChar char="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bl@cin.ufpe.b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n.ufpe.br/~secpos/docs/regimento-2008-publicado-no-diario-oficia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gor.negromonte@reitoria.ifpe.edu.b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828800"/>
            <a:ext cx="7772400" cy="1143000"/>
          </a:xfrm>
        </p:spPr>
        <p:txBody>
          <a:bodyPr lIns="90000" tIns="46800" rIns="90000" bIns="46800" anchor="b"/>
          <a:lstStyle/>
          <a:p>
            <a:pPr algn="ct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MPROF-</a:t>
            </a:r>
            <a:r>
              <a:rPr lang="en-GB" dirty="0" err="1" smtClean="0"/>
              <a:t>Gestão</a:t>
            </a:r>
            <a:endParaRPr lang="en-GB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lvl="1" indent="0"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i="1" dirty="0" smtClean="0">
                <a:latin typeface="Times New Roman"/>
              </a:rPr>
              <a:t>Teresa Ludermir (</a:t>
            </a:r>
            <a:r>
              <a:rPr lang="en-GB" sz="3200" b="1" i="1" dirty="0" err="1" smtClean="0">
                <a:latin typeface="Times New Roman"/>
              </a:rPr>
              <a:t>tutora</a:t>
            </a:r>
            <a:r>
              <a:rPr lang="en-GB" sz="3200" b="1" i="1" smtClean="0">
                <a:latin typeface="Times New Roman"/>
              </a:rPr>
              <a:t>)</a:t>
            </a:r>
            <a:endParaRPr lang="en-GB" sz="3200" b="1" i="1" dirty="0" smtClean="0">
              <a:latin typeface="Times New Roman"/>
            </a:endParaRPr>
          </a:p>
          <a:p>
            <a:pPr marL="0" lvl="1" indent="0"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i="1" dirty="0" err="1" smtClean="0">
                <a:latin typeface="Times New Roman"/>
              </a:rPr>
              <a:t>tbl@cin.ufpe.br</a:t>
            </a:r>
            <a:endParaRPr lang="en-GB" sz="3200" b="1" i="1" dirty="0" smtClean="0">
              <a:latin typeface="Times New Roman"/>
            </a:endParaRPr>
          </a:p>
          <a:p>
            <a:pPr marL="0" lvl="1" indent="0"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3200" b="1" i="1" dirty="0" smtClean="0">
              <a:latin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255588"/>
            <a:ext cx="7810500" cy="1146175"/>
          </a:xfrm>
        </p:spPr>
        <p:txBody>
          <a:bodyPr/>
          <a:lstStyle/>
          <a:p>
            <a:pPr algn="ctr"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	</a:t>
            </a:r>
            <a:r>
              <a:rPr lang="en-GB" dirty="0" err="1" smtClean="0">
                <a:solidFill>
                  <a:srgbClr val="000000"/>
                </a:solidFill>
              </a:rPr>
              <a:t>Informações</a:t>
            </a:r>
            <a:r>
              <a:rPr lang="en-GB" dirty="0" smtClean="0">
                <a:solidFill>
                  <a:srgbClr val="000000"/>
                </a:solidFill>
              </a:rPr>
              <a:t> dos </a:t>
            </a:r>
            <a:r>
              <a:rPr lang="en-GB" dirty="0" err="1" smtClean="0">
                <a:solidFill>
                  <a:srgbClr val="000000"/>
                </a:solidFill>
              </a:rPr>
              <a:t>alunos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556793"/>
            <a:ext cx="7958137" cy="4702720"/>
          </a:xfrm>
        </p:spPr>
        <p:txBody>
          <a:bodyPr/>
          <a:lstStyle/>
          <a:p>
            <a:pPr marL="0" indent="0" eaLnBrk="1" hangingPunct="1">
              <a:lnSpc>
                <a:spcPts val="2813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tbl@cin.ufpe.br</a:t>
            </a:r>
            <a:endParaRPr lang="en-US" dirty="0" smtClean="0"/>
          </a:p>
          <a:p>
            <a:pPr marL="0" indent="0" eaLnBrk="1" hangingPunct="1">
              <a:lnSpc>
                <a:spcPts val="2813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1. Nome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Formação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2.1 </a:t>
            </a:r>
            <a:r>
              <a:rPr lang="en-US" dirty="0" err="1"/>
              <a:t>Graduação</a:t>
            </a:r>
            <a:r>
              <a:rPr lang="en-US" dirty="0"/>
              <a:t> (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instituição</a:t>
            </a:r>
            <a:r>
              <a:rPr lang="en-US" dirty="0"/>
              <a:t> e </a:t>
            </a:r>
            <a:r>
              <a:rPr lang="en-US" dirty="0" err="1"/>
              <a:t>ano</a:t>
            </a:r>
            <a:r>
              <a:rPr lang="en-US" dirty="0"/>
              <a:t> de </a:t>
            </a:r>
            <a:r>
              <a:rPr lang="en-US" dirty="0" err="1"/>
              <a:t>conclusão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   2.2 </a:t>
            </a:r>
            <a:r>
              <a:rPr lang="en-US" dirty="0" err="1"/>
              <a:t>Pós-graduação</a:t>
            </a:r>
            <a:r>
              <a:rPr lang="en-US" dirty="0"/>
              <a:t> (se </a:t>
            </a:r>
            <a:r>
              <a:rPr lang="en-US" dirty="0" err="1"/>
              <a:t>possuir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(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marL="0" indent="0" eaLnBrk="1" hangingPunct="1">
              <a:lnSpc>
                <a:spcPts val="2813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4. Sabe programar? SIM/Não</a:t>
            </a:r>
          </a:p>
          <a:p>
            <a:pPr eaLnBrk="1" hangingPunct="1">
              <a:lnSpc>
                <a:spcPts val="2813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8074025" cy="4989041"/>
          </a:xfrm>
        </p:spPr>
        <p:txBody>
          <a:bodyPr/>
          <a:lstStyle/>
          <a:p>
            <a:r>
              <a:rPr lang="en-US" dirty="0" err="1" smtClean="0"/>
              <a:t>Regimento</a:t>
            </a:r>
            <a:r>
              <a:rPr lang="en-US" dirty="0" smtClean="0"/>
              <a:t> da </a:t>
            </a:r>
            <a:r>
              <a:rPr lang="en-US" dirty="0" err="1" smtClean="0"/>
              <a:t>pós-graduação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http://www.cin.ufpe.br/~secpos/docs/regimento-2008-publicado-no-diario-</a:t>
            </a:r>
            <a:r>
              <a:rPr lang="en-US" dirty="0" smtClean="0">
                <a:hlinkClick r:id="rId2"/>
              </a:rPr>
              <a:t>oficial.pdf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8074025" cy="4989041"/>
          </a:xfrm>
        </p:spPr>
        <p:txBody>
          <a:bodyPr/>
          <a:lstStyle/>
          <a:p>
            <a:r>
              <a:rPr lang="en-US" dirty="0" smtClean="0"/>
              <a:t>75</a:t>
            </a:r>
            <a:r>
              <a:rPr lang="en-US" dirty="0"/>
              <a:t>% de </a:t>
            </a:r>
            <a:r>
              <a:rPr lang="en-US" dirty="0" err="1"/>
              <a:t>presença</a:t>
            </a:r>
            <a:r>
              <a:rPr lang="en-US" dirty="0"/>
              <a:t> </a:t>
            </a:r>
            <a:r>
              <a:rPr lang="en-US" dirty="0" err="1"/>
              <a:t>obrigatória</a:t>
            </a:r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notas</a:t>
            </a:r>
            <a:r>
              <a:rPr lang="en-US" dirty="0"/>
              <a:t> A=4 , B=3, C=2, D=1 (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a </a:t>
            </a:r>
            <a:r>
              <a:rPr lang="en-US" dirty="0" err="1"/>
              <a:t>cadeira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/>
              <a:t>reprovações</a:t>
            </a:r>
            <a:r>
              <a:rPr lang="en-US" dirty="0"/>
              <a:t> </a:t>
            </a:r>
            <a:r>
              <a:rPr lang="en-US" dirty="0" err="1"/>
              <a:t>desliga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C o </a:t>
            </a:r>
            <a:r>
              <a:rPr lang="en-US" dirty="0" err="1"/>
              <a:t>aluno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um 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compensar</a:t>
            </a:r>
            <a:r>
              <a:rPr lang="en-US" dirty="0"/>
              <a:t>.</a:t>
            </a:r>
          </a:p>
          <a:p>
            <a:r>
              <a:rPr lang="en-US" dirty="0" err="1"/>
              <a:t>Orientador</a:t>
            </a:r>
            <a:r>
              <a:rPr lang="en-US" dirty="0"/>
              <a:t>-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e </a:t>
            </a:r>
            <a:r>
              <a:rPr lang="en-US" dirty="0" err="1"/>
              <a:t>orientador</a:t>
            </a:r>
            <a:r>
              <a:rPr lang="en-US" dirty="0"/>
              <a:t> antes da </a:t>
            </a:r>
            <a:r>
              <a:rPr lang="en-US" dirty="0" err="1"/>
              <a:t>segunda</a:t>
            </a:r>
            <a:r>
              <a:rPr lang="en-US" dirty="0"/>
              <a:t> parte </a:t>
            </a:r>
            <a:r>
              <a:rPr lang="en-US" dirty="0" smtClean="0"/>
              <a:t>da </a:t>
            </a:r>
            <a:r>
              <a:rPr lang="en-US" dirty="0" err="1" smtClean="0"/>
              <a:t>disciplina</a:t>
            </a:r>
            <a:r>
              <a:rPr lang="en-US" dirty="0" smtClean="0"/>
              <a:t> de </a:t>
            </a:r>
            <a:r>
              <a:rPr lang="en-US" dirty="0" err="1"/>
              <a:t>metodologia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255588"/>
            <a:ext cx="7810500" cy="1146175"/>
          </a:xfrm>
        </p:spPr>
        <p:txBody>
          <a:bodyPr/>
          <a:lstStyle/>
          <a:p>
            <a:pPr algn="ctr" eaLnBrk="1" hangingPunct="1">
              <a:lnSpc>
                <a:spcPts val="3613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Disciplinas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Básicas</a:t>
            </a: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Linguagem de Programação</a:t>
            </a:r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Banco de Dados</a:t>
            </a:r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Programação </a:t>
            </a:r>
            <a:r>
              <a:rPr lang="pt-BR" dirty="0" smtClean="0"/>
              <a:t>Orientada a Objetos</a:t>
            </a:r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Engenharia de Software </a:t>
            </a:r>
            <a:endParaRPr lang="pt-BR" dirty="0" smtClean="0"/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Inteligência Artificial</a:t>
            </a:r>
          </a:p>
          <a:p>
            <a:pPr eaLnBrk="1" hangingPunct="1">
              <a:lnSpc>
                <a:spcPts val="2813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Engenharia de </a:t>
            </a:r>
            <a:r>
              <a:rPr lang="pt-BR" dirty="0" smtClean="0"/>
              <a:t>Requisitos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</a:t>
            </a:r>
            <a:r>
              <a:rPr lang="pt-BR" dirty="0" smtClean="0">
                <a:hlinkClick r:id="rId2"/>
              </a:rPr>
              <a:t>gor.negromonte@reitoria.ifpe.edu.br</a:t>
            </a:r>
            <a:endParaRPr lang="pt-BR" dirty="0" smtClean="0"/>
          </a:p>
          <a:p>
            <a:r>
              <a:rPr lang="pt-BR" dirty="0" smtClean="0"/>
              <a:t>ednamatos@ifba.edu.br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Semana 13/10</a:t>
            </a:r>
          </a:p>
          <a:p>
            <a:r>
              <a:rPr lang="pt-BR" dirty="0" smtClean="0"/>
              <a:t>LP </a:t>
            </a:r>
            <a:r>
              <a:rPr lang="en-US" dirty="0" smtClean="0"/>
              <a:t>–</a:t>
            </a:r>
            <a:r>
              <a:rPr lang="pt-BR" dirty="0" smtClean="0"/>
              <a:t> Márcio</a:t>
            </a:r>
          </a:p>
          <a:p>
            <a:pPr lvl="1"/>
            <a:r>
              <a:rPr lang="en-US" dirty="0" smtClean="0"/>
              <a:t>T</a:t>
            </a:r>
            <a:r>
              <a:rPr lang="pt-BR" dirty="0" err="1" smtClean="0"/>
              <a:t>erça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Quinta: 8 às 12 e Sexta 8 às 11</a:t>
            </a:r>
          </a:p>
          <a:p>
            <a:r>
              <a:rPr lang="pt-BR" dirty="0" smtClean="0"/>
              <a:t>BD </a:t>
            </a:r>
            <a:r>
              <a:rPr lang="en-US" dirty="0" smtClean="0"/>
              <a:t>–</a:t>
            </a:r>
            <a:r>
              <a:rPr lang="pt-BR" dirty="0" smtClean="0"/>
              <a:t> Fernando Fonseca</a:t>
            </a:r>
          </a:p>
          <a:p>
            <a:pPr lvl="1"/>
            <a:r>
              <a:rPr lang="pt-BR" dirty="0" smtClean="0"/>
              <a:t>Segunda 14 </a:t>
            </a:r>
            <a:r>
              <a:rPr lang="pt-BR" dirty="0" smtClean="0"/>
              <a:t>à</a:t>
            </a:r>
            <a:r>
              <a:rPr lang="pt-BR" dirty="0" smtClean="0"/>
              <a:t>s </a:t>
            </a:r>
            <a:r>
              <a:rPr lang="pt-BR" dirty="0" smtClean="0"/>
              <a:t>18:30, Terça </a:t>
            </a:r>
            <a:r>
              <a:rPr lang="en-US" dirty="0" smtClean="0"/>
              <a:t>–</a:t>
            </a:r>
            <a:r>
              <a:rPr lang="pt-BR" dirty="0" smtClean="0"/>
              <a:t> Quinta </a:t>
            </a:r>
            <a:r>
              <a:rPr lang="en-US" dirty="0" smtClean="0"/>
              <a:t>–</a:t>
            </a:r>
            <a:r>
              <a:rPr lang="pt-BR" dirty="0" smtClean="0"/>
              <a:t> </a:t>
            </a:r>
            <a:r>
              <a:rPr lang="pt-BR" smtClean="0"/>
              <a:t>13 </a:t>
            </a:r>
            <a:r>
              <a:rPr lang="pt-BR" smtClean="0"/>
              <a:t>à</a:t>
            </a:r>
            <a:r>
              <a:rPr lang="pt-BR" smtClean="0"/>
              <a:t>s </a:t>
            </a:r>
            <a:r>
              <a:rPr lang="pt-BR" dirty="0" smtClean="0"/>
              <a:t>16:30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22735</TotalTime>
  <Words>181</Words>
  <Application>Microsoft Macintosh PowerPoint</Application>
  <PresentationFormat>On-screen Show (4:3)</PresentationFormat>
  <Paragraphs>30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Design padrão</vt:lpstr>
      <vt:lpstr>1_Design padrão</vt:lpstr>
      <vt:lpstr>MPROF-Gestão</vt:lpstr>
      <vt:lpstr> Informações dos alunos</vt:lpstr>
      <vt:lpstr>Regimento</vt:lpstr>
      <vt:lpstr>Informações Importantes</vt:lpstr>
      <vt:lpstr> Disciplinas Básicas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Científica</dc:title>
  <cp:lastModifiedBy>Teresa Ludermir</cp:lastModifiedBy>
  <cp:revision>305</cp:revision>
  <cp:lastPrinted>2014-09-08T18:13:23Z</cp:lastPrinted>
  <dcterms:created xsi:type="dcterms:W3CDTF">2014-09-09T14:11:17Z</dcterms:created>
  <dcterms:modified xsi:type="dcterms:W3CDTF">2014-09-09T14:11:34Z</dcterms:modified>
</cp:coreProperties>
</file>