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605280" y="1949450"/>
            <a:ext cx="215900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21180" y="1949450"/>
            <a:ext cx="215900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7080" y="1949450"/>
            <a:ext cx="215900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05280" y="2159000"/>
            <a:ext cx="215900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21180" y="2159000"/>
            <a:ext cx="2159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37080" y="2159000"/>
            <a:ext cx="2159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05280" y="2368550"/>
            <a:ext cx="215900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21180" y="2368550"/>
            <a:ext cx="2159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37080" y="2368550"/>
            <a:ext cx="2159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24100" y="207962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.*</a:t>
            </a:r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0" y="1882775"/>
            <a:ext cx="1050925" cy="7620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873500" y="2260600"/>
            <a:ext cx="546100" cy="6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62475" y="1949450"/>
            <a:ext cx="6477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JlYTQ4NDIyY2RmNWIyZGE3NzBlYTRmZmM4YmU0NzUifQ=="/>
  <p:tag name="KSO_WPP_MARK_KEY" val="312ff1cd-8abd-4f19-9413-9ed0d7643b9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小鬼u</cp:lastModifiedBy>
  <cp:revision>5</cp:revision>
  <dcterms:created xsi:type="dcterms:W3CDTF">2022-11-04T12:29:00Z</dcterms:created>
  <dcterms:modified xsi:type="dcterms:W3CDTF">2022-11-04T12:39:02Z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D4B1F98A4D2F4558865DE0B126FA1DC5</vt:lpwstr>
  </property>
  <property fmtid="{D5CDD505-2E9C-101B-9397-08002B2CF9AE}" pid="3" name="KSOProductBuildVer">
    <vt:lpwstr>2052-11.1.0.12763</vt:lpwstr>
  </property>
</Properties>
</file>