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85945" y="2219325"/>
            <a:ext cx="3419475" cy="24193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110740" y="3429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5" idx="7"/>
          </p:cNvCxnSpPr>
          <p:nvPr/>
        </p:nvCxnSpPr>
        <p:spPr>
          <a:xfrm flipH="1">
            <a:off x="2175510" y="3000375"/>
            <a:ext cx="2807335" cy="43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" idx="5"/>
          </p:cNvCxnSpPr>
          <p:nvPr>
            <p:custDataLst>
              <p:tags r:id="rId3"/>
            </p:custDataLst>
          </p:nvPr>
        </p:nvCxnSpPr>
        <p:spPr>
          <a:xfrm flipH="1" flipV="1">
            <a:off x="2175510" y="3493770"/>
            <a:ext cx="2769235" cy="21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 rot="4500000">
            <a:off x="2774950" y="3218815"/>
            <a:ext cx="515620" cy="248285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9450" y="3255645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eye_fov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807845" y="343979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ZTJlYTQ4NDIyY2RmNWIyZGE3NzBlYTRmZmM4YmU0Nz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小鬼u</cp:lastModifiedBy>
  <cp:revision>2</cp:revision>
  <dcterms:created xsi:type="dcterms:W3CDTF">2022-12-22T08:42:00Z</dcterms:created>
  <dcterms:modified xsi:type="dcterms:W3CDTF">2022-12-22T09:26:22Z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7FD793BDC0E24F7A90357510B4C0E151</vt:lpwstr>
  </property>
  <property fmtid="{D5CDD505-2E9C-101B-9397-08002B2CF9AE}" pid="3" name="KSOProductBuildVer">
    <vt:lpwstr>2052-11.1.0.12980</vt:lpwstr>
  </property>
</Properties>
</file>