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39" r:id="rId2"/>
    <p:sldId id="677" r:id="rId3"/>
    <p:sldId id="898" r:id="rId4"/>
    <p:sldId id="770" r:id="rId5"/>
    <p:sldId id="772" r:id="rId6"/>
    <p:sldId id="773" r:id="rId7"/>
    <p:sldId id="774" r:id="rId8"/>
    <p:sldId id="775" r:id="rId9"/>
    <p:sldId id="776" r:id="rId10"/>
    <p:sldId id="899" r:id="rId11"/>
    <p:sldId id="778" r:id="rId12"/>
    <p:sldId id="900" r:id="rId13"/>
    <p:sldId id="780" r:id="rId14"/>
    <p:sldId id="781" r:id="rId15"/>
    <p:sldId id="782" r:id="rId16"/>
    <p:sldId id="783" r:id="rId17"/>
    <p:sldId id="784" r:id="rId18"/>
    <p:sldId id="785" r:id="rId19"/>
    <p:sldId id="901" r:id="rId20"/>
    <p:sldId id="787" r:id="rId21"/>
    <p:sldId id="788" r:id="rId22"/>
    <p:sldId id="789" r:id="rId23"/>
    <p:sldId id="790" r:id="rId24"/>
    <p:sldId id="791" r:id="rId25"/>
    <p:sldId id="902" r:id="rId26"/>
    <p:sldId id="793" r:id="rId27"/>
    <p:sldId id="794" r:id="rId28"/>
    <p:sldId id="903" r:id="rId29"/>
    <p:sldId id="796" r:id="rId30"/>
    <p:sldId id="797" r:id="rId31"/>
    <p:sldId id="798" r:id="rId32"/>
    <p:sldId id="915" r:id="rId33"/>
    <p:sldId id="916" r:id="rId34"/>
    <p:sldId id="904" r:id="rId35"/>
    <p:sldId id="897" r:id="rId36"/>
    <p:sldId id="913" r:id="rId37"/>
    <p:sldId id="914" r:id="rId38"/>
    <p:sldId id="905" r:id="rId39"/>
    <p:sldId id="800" r:id="rId40"/>
    <p:sldId id="801" r:id="rId41"/>
    <p:sldId id="874" r:id="rId42"/>
    <p:sldId id="906" r:id="rId43"/>
    <p:sldId id="876" r:id="rId44"/>
    <p:sldId id="907" r:id="rId45"/>
    <p:sldId id="878" r:id="rId46"/>
    <p:sldId id="879" r:id="rId47"/>
    <p:sldId id="880" r:id="rId48"/>
    <p:sldId id="881" r:id="rId49"/>
    <p:sldId id="908" r:id="rId50"/>
    <p:sldId id="883" r:id="rId51"/>
    <p:sldId id="909" r:id="rId52"/>
    <p:sldId id="885" r:id="rId53"/>
    <p:sldId id="886" r:id="rId54"/>
    <p:sldId id="910" r:id="rId55"/>
    <p:sldId id="888" r:id="rId56"/>
    <p:sldId id="889" r:id="rId57"/>
    <p:sldId id="891" r:id="rId58"/>
    <p:sldId id="890" r:id="rId59"/>
    <p:sldId id="892" r:id="rId60"/>
    <p:sldId id="911" r:id="rId61"/>
    <p:sldId id="894" r:id="rId62"/>
    <p:sldId id="912" r:id="rId63"/>
    <p:sldId id="896" r:id="rId64"/>
    <p:sldId id="764" r:id="rId65"/>
    <p:sldId id="708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QPjU+tSTiJBy7bAQieyeSw==" hashData="CM7EI3rdlGwASqv2Ij6XcjGCP9Ul26Y7I7kUKKb5Q7QCaiV4sjXyXwm22jq0IqpcguyreUDADh48zH+vgb4mqg=="/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84855"/>
    <a:srgbClr val="FFFFFF"/>
    <a:srgbClr val="1B998B"/>
    <a:srgbClr val="FFFD82"/>
    <a:srgbClr val="0070C0"/>
    <a:srgbClr val="4472C4"/>
    <a:srgbClr val="D2DEEF"/>
    <a:srgbClr val="EAEFF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85970" autoAdjust="0"/>
  </p:normalViewPr>
  <p:slideViewPr>
    <p:cSldViewPr>
      <p:cViewPr varScale="1">
        <p:scale>
          <a:sx n="85" d="100"/>
          <a:sy n="85" d="100"/>
        </p:scale>
        <p:origin x="873" y="51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4/2/2023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94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8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5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72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80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8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89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441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30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17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29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31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94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37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183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316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569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77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2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7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48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66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40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231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3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042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45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01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92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5978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88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450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823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602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694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37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8405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521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4745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067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68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5087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242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2096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698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375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370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13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9925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8006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9929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0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542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1664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27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8086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3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3300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88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32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84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810.png"/><Relationship Id="rId18" Type="http://schemas.openxmlformats.org/officeDocument/2006/relationships/image" Target="../media/image67.png"/><Relationship Id="rId3" Type="http://schemas.openxmlformats.org/officeDocument/2006/relationships/image" Target="../media/image55.png"/><Relationship Id="rId21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910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0.png"/><Relationship Id="rId13" Type="http://schemas.openxmlformats.org/officeDocument/2006/relationships/image" Target="../media/image3310.png"/><Relationship Id="rId18" Type="http://schemas.openxmlformats.org/officeDocument/2006/relationships/image" Target="../media/image80.png"/><Relationship Id="rId3" Type="http://schemas.openxmlformats.org/officeDocument/2006/relationships/image" Target="../media/image71.png"/><Relationship Id="rId21" Type="http://schemas.openxmlformats.org/officeDocument/2006/relationships/image" Target="../media/image83.png"/><Relationship Id="rId7" Type="http://schemas.openxmlformats.org/officeDocument/2006/relationships/image" Target="../media/image73.png"/><Relationship Id="rId12" Type="http://schemas.openxmlformats.org/officeDocument/2006/relationships/image" Target="../media/image3210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24" Type="http://schemas.openxmlformats.org/officeDocument/2006/relationships/image" Target="../media/image86.png"/><Relationship Id="rId5" Type="http://schemas.openxmlformats.org/officeDocument/2006/relationships/image" Target="../media/image2510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3010.png"/><Relationship Id="rId19" Type="http://schemas.openxmlformats.org/officeDocument/2006/relationships/image" Target="../media/image81.png"/><Relationship Id="rId9" Type="http://schemas.openxmlformats.org/officeDocument/2006/relationships/image" Target="../media/image74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0.png"/><Relationship Id="rId13" Type="http://schemas.openxmlformats.org/officeDocument/2006/relationships/image" Target="../media/image3310.png"/><Relationship Id="rId18" Type="http://schemas.openxmlformats.org/officeDocument/2006/relationships/image" Target="../media/image80.png"/><Relationship Id="rId26" Type="http://schemas.openxmlformats.org/officeDocument/2006/relationships/image" Target="../media/image90.png"/><Relationship Id="rId3" Type="http://schemas.openxmlformats.org/officeDocument/2006/relationships/image" Target="../media/image89.png"/><Relationship Id="rId21" Type="http://schemas.openxmlformats.org/officeDocument/2006/relationships/image" Target="../media/image83.png"/><Relationship Id="rId7" Type="http://schemas.openxmlformats.org/officeDocument/2006/relationships/image" Target="../media/image73.png"/><Relationship Id="rId12" Type="http://schemas.openxmlformats.org/officeDocument/2006/relationships/image" Target="../media/image3210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24" Type="http://schemas.openxmlformats.org/officeDocument/2006/relationships/image" Target="../media/image86.png"/><Relationship Id="rId5" Type="http://schemas.openxmlformats.org/officeDocument/2006/relationships/image" Target="../media/image2510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3010.png"/><Relationship Id="rId19" Type="http://schemas.openxmlformats.org/officeDocument/2006/relationships/image" Target="../media/image81.png"/><Relationship Id="rId9" Type="http://schemas.openxmlformats.org/officeDocument/2006/relationships/image" Target="../media/image74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4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8.png"/><Relationship Id="rId5" Type="http://schemas.openxmlformats.org/officeDocument/2006/relationships/image" Target="../media/image95.png"/><Relationship Id="rId15" Type="http://schemas.openxmlformats.org/officeDocument/2006/relationships/image" Target="../media/image111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8.png"/><Relationship Id="rId5" Type="http://schemas.openxmlformats.org/officeDocument/2006/relationships/image" Target="../media/image95.png"/><Relationship Id="rId15" Type="http://schemas.openxmlformats.org/officeDocument/2006/relationships/image" Target="../media/image113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2.png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" Type="http://schemas.openxmlformats.org/officeDocument/2006/relationships/image" Target="../media/image132.png"/><Relationship Id="rId21" Type="http://schemas.openxmlformats.org/officeDocument/2006/relationships/image" Target="../media/image163.png"/><Relationship Id="rId7" Type="http://schemas.openxmlformats.org/officeDocument/2006/relationships/image" Target="../media/image152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51.png"/><Relationship Id="rId24" Type="http://schemas.openxmlformats.org/officeDocument/2006/relationships/image" Target="../media/image166.png"/><Relationship Id="rId5" Type="http://schemas.openxmlformats.org/officeDocument/2006/relationships/image" Target="../media/image138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10" Type="http://schemas.openxmlformats.org/officeDocument/2006/relationships/image" Target="../media/image150.png"/><Relationship Id="rId19" Type="http://schemas.openxmlformats.org/officeDocument/2006/relationships/image" Target="../media/image161.png"/><Relationship Id="rId4" Type="http://schemas.openxmlformats.org/officeDocument/2006/relationships/image" Target="../media/image137.png"/><Relationship Id="rId9" Type="http://schemas.openxmlformats.org/officeDocument/2006/relationships/image" Target="../media/image149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132.png"/><Relationship Id="rId21" Type="http://schemas.openxmlformats.org/officeDocument/2006/relationships/image" Target="../media/image178.png"/><Relationship Id="rId7" Type="http://schemas.openxmlformats.org/officeDocument/2006/relationships/image" Target="../media/image149.png"/><Relationship Id="rId12" Type="http://schemas.openxmlformats.org/officeDocument/2006/relationships/image" Target="../media/image167.png"/><Relationship Id="rId17" Type="http://schemas.openxmlformats.org/officeDocument/2006/relationships/image" Target="../media/image17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66.png"/><Relationship Id="rId5" Type="http://schemas.openxmlformats.org/officeDocument/2006/relationships/image" Target="../media/image138.png"/><Relationship Id="rId15" Type="http://schemas.openxmlformats.org/officeDocument/2006/relationships/image" Target="../media/image172.png"/><Relationship Id="rId23" Type="http://schemas.openxmlformats.org/officeDocument/2006/relationships/image" Target="../media/image179.png"/><Relationship Id="rId10" Type="http://schemas.openxmlformats.org/officeDocument/2006/relationships/image" Target="../media/image162.png"/><Relationship Id="rId19" Type="http://schemas.openxmlformats.org/officeDocument/2006/relationships/image" Target="../media/image176.png"/><Relationship Id="rId4" Type="http://schemas.openxmlformats.org/officeDocument/2006/relationships/image" Target="../media/image137.png"/><Relationship Id="rId9" Type="http://schemas.openxmlformats.org/officeDocument/2006/relationships/image" Target="../media/image161.png"/><Relationship Id="rId14" Type="http://schemas.openxmlformats.org/officeDocument/2006/relationships/image" Target="../media/image171.png"/><Relationship Id="rId22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1.png"/><Relationship Id="rId13" Type="http://schemas.openxmlformats.org/officeDocument/2006/relationships/image" Target="../media/image1441.png"/><Relationship Id="rId18" Type="http://schemas.openxmlformats.org/officeDocument/2006/relationships/image" Target="../media/image1491.png"/><Relationship Id="rId26" Type="http://schemas.openxmlformats.org/officeDocument/2006/relationships/image" Target="../media/image1571.png"/><Relationship Id="rId3" Type="http://schemas.openxmlformats.org/officeDocument/2006/relationships/image" Target="../media/image1341.png"/><Relationship Id="rId21" Type="http://schemas.openxmlformats.org/officeDocument/2006/relationships/image" Target="../media/image1521.png"/><Relationship Id="rId7" Type="http://schemas.openxmlformats.org/officeDocument/2006/relationships/image" Target="../media/image1381.png"/><Relationship Id="rId12" Type="http://schemas.openxmlformats.org/officeDocument/2006/relationships/image" Target="../media/image1431.png"/><Relationship Id="rId17" Type="http://schemas.openxmlformats.org/officeDocument/2006/relationships/image" Target="../media/image1481.png"/><Relationship Id="rId25" Type="http://schemas.openxmlformats.org/officeDocument/2006/relationships/image" Target="../media/image156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471.png"/><Relationship Id="rId20" Type="http://schemas.openxmlformats.org/officeDocument/2006/relationships/image" Target="../media/image1511.png"/><Relationship Id="rId29" Type="http://schemas.openxmlformats.org/officeDocument/2006/relationships/image" Target="../media/image1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1.png"/><Relationship Id="rId11" Type="http://schemas.openxmlformats.org/officeDocument/2006/relationships/image" Target="../media/image1421.png"/><Relationship Id="rId24" Type="http://schemas.openxmlformats.org/officeDocument/2006/relationships/image" Target="../media/image1551.png"/><Relationship Id="rId5" Type="http://schemas.openxmlformats.org/officeDocument/2006/relationships/image" Target="../media/image1361.png"/><Relationship Id="rId15" Type="http://schemas.openxmlformats.org/officeDocument/2006/relationships/image" Target="../media/image1461.png"/><Relationship Id="rId23" Type="http://schemas.openxmlformats.org/officeDocument/2006/relationships/image" Target="../media/image1541.png"/><Relationship Id="rId28" Type="http://schemas.openxmlformats.org/officeDocument/2006/relationships/image" Target="../media/image1591.png"/><Relationship Id="rId10" Type="http://schemas.openxmlformats.org/officeDocument/2006/relationships/image" Target="../media/image1411.png"/><Relationship Id="rId19" Type="http://schemas.openxmlformats.org/officeDocument/2006/relationships/image" Target="../media/image1501.png"/><Relationship Id="rId4" Type="http://schemas.openxmlformats.org/officeDocument/2006/relationships/image" Target="../media/image1351.png"/><Relationship Id="rId9" Type="http://schemas.openxmlformats.org/officeDocument/2006/relationships/image" Target="../media/image1401.png"/><Relationship Id="rId14" Type="http://schemas.openxmlformats.org/officeDocument/2006/relationships/image" Target="../media/image1451.png"/><Relationship Id="rId22" Type="http://schemas.openxmlformats.org/officeDocument/2006/relationships/image" Target="../media/image1531.png"/><Relationship Id="rId27" Type="http://schemas.openxmlformats.org/officeDocument/2006/relationships/image" Target="../media/image1581.png"/><Relationship Id="rId30" Type="http://schemas.openxmlformats.org/officeDocument/2006/relationships/image" Target="../media/image1611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1.png"/><Relationship Id="rId18" Type="http://schemas.openxmlformats.org/officeDocument/2006/relationships/image" Target="../media/image1771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80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1661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751.png"/><Relationship Id="rId29" Type="http://schemas.openxmlformats.org/officeDocument/2006/relationships/image" Target="../media/image187.png"/><Relationship Id="rId11" Type="http://schemas.openxmlformats.org/officeDocument/2006/relationships/image" Target="../media/image1701.png"/><Relationship Id="rId24" Type="http://schemas.openxmlformats.org/officeDocument/2006/relationships/image" Target="../media/image183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5" Type="http://schemas.openxmlformats.org/officeDocument/2006/relationships/image" Target="../media/image1641.png"/><Relationship Id="rId19" Type="http://schemas.openxmlformats.org/officeDocument/2006/relationships/image" Target="../media/image1781.png"/><Relationship Id="rId4" Type="http://schemas.openxmlformats.org/officeDocument/2006/relationships/image" Target="../media/image1630.png"/><Relationship Id="rId9" Type="http://schemas.openxmlformats.org/officeDocument/2006/relationships/image" Target="../media/image1681.png"/><Relationship Id="rId14" Type="http://schemas.openxmlformats.org/officeDocument/2006/relationships/image" Target="../media/image1731.png"/><Relationship Id="rId22" Type="http://schemas.openxmlformats.org/officeDocument/2006/relationships/image" Target="../media/image181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Relationship Id="rId8" Type="http://schemas.openxmlformats.org/officeDocument/2006/relationships/image" Target="../media/image1671.png"/><Relationship Id="rId51" Type="http://schemas.openxmlformats.org/officeDocument/2006/relationships/image" Target="../media/image209.png"/><Relationship Id="rId3" Type="http://schemas.openxmlformats.org/officeDocument/2006/relationships/image" Target="../media/image1621.png"/><Relationship Id="rId12" Type="http://schemas.openxmlformats.org/officeDocument/2006/relationships/image" Target="../media/image1711.png"/><Relationship Id="rId17" Type="http://schemas.openxmlformats.org/officeDocument/2006/relationships/image" Target="../media/image1761.png"/><Relationship Id="rId25" Type="http://schemas.openxmlformats.org/officeDocument/2006/relationships/image" Target="../media/image1830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20" Type="http://schemas.openxmlformats.org/officeDocument/2006/relationships/image" Target="../media/image1791.png"/><Relationship Id="rId41" Type="http://schemas.openxmlformats.org/officeDocument/2006/relationships/image" Target="../media/image199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1.png"/><Relationship Id="rId15" Type="http://schemas.openxmlformats.org/officeDocument/2006/relationships/image" Target="../media/image1741.png"/><Relationship Id="rId23" Type="http://schemas.openxmlformats.org/officeDocument/2006/relationships/image" Target="../media/image182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1691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image" Target="../media/image1480.png"/><Relationship Id="rId26" Type="http://schemas.openxmlformats.org/officeDocument/2006/relationships/image" Target="../media/image1540.png"/><Relationship Id="rId3" Type="http://schemas.openxmlformats.org/officeDocument/2006/relationships/image" Target="../media/image1340.png"/><Relationship Id="rId21" Type="http://schemas.openxmlformats.org/officeDocument/2006/relationships/image" Target="../media/image1510.png"/><Relationship Id="rId34" Type="http://schemas.openxmlformats.org/officeDocument/2006/relationships/image" Target="../media/image1600.png"/><Relationship Id="rId7" Type="http://schemas.openxmlformats.org/officeDocument/2006/relationships/image" Target="../media/image1370.png"/><Relationship Id="rId12" Type="http://schemas.openxmlformats.org/officeDocument/2006/relationships/image" Target="../media/image1420.png"/><Relationship Id="rId17" Type="http://schemas.openxmlformats.org/officeDocument/2006/relationships/image" Target="../media/image1470.png"/><Relationship Id="rId25" Type="http://schemas.openxmlformats.org/officeDocument/2006/relationships/image" Target="../media/image428.png"/><Relationship Id="rId33" Type="http://schemas.openxmlformats.org/officeDocument/2006/relationships/image" Target="../media/image159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460.png"/><Relationship Id="rId20" Type="http://schemas.openxmlformats.org/officeDocument/2006/relationships/image" Target="../media/image1500.png"/><Relationship Id="rId29" Type="http://schemas.openxmlformats.org/officeDocument/2006/relationships/image" Target="../media/image4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60.png"/><Relationship Id="rId11" Type="http://schemas.openxmlformats.org/officeDocument/2006/relationships/image" Target="../media/image1410.png"/><Relationship Id="rId24" Type="http://schemas.openxmlformats.org/officeDocument/2006/relationships/image" Target="../media/image1530.png"/><Relationship Id="rId32" Type="http://schemas.openxmlformats.org/officeDocument/2006/relationships/image" Target="../media/image1580.png"/><Relationship Id="rId5" Type="http://schemas.openxmlformats.org/officeDocument/2006/relationships/image" Target="../media/image1350.png"/><Relationship Id="rId15" Type="http://schemas.openxmlformats.org/officeDocument/2006/relationships/image" Target="../media/image1450.png"/><Relationship Id="rId23" Type="http://schemas.openxmlformats.org/officeDocument/2006/relationships/image" Target="../media/image426.png"/><Relationship Id="rId28" Type="http://schemas.openxmlformats.org/officeDocument/2006/relationships/image" Target="../media/image1550.png"/><Relationship Id="rId10" Type="http://schemas.openxmlformats.org/officeDocument/2006/relationships/image" Target="../media/image1400.png"/><Relationship Id="rId19" Type="http://schemas.openxmlformats.org/officeDocument/2006/relationships/image" Target="../media/image1490.png"/><Relationship Id="rId31" Type="http://schemas.openxmlformats.org/officeDocument/2006/relationships/image" Target="../media/image1570.png"/><Relationship Id="rId4" Type="http://schemas.openxmlformats.org/officeDocument/2006/relationships/image" Target="../media/image407.png"/><Relationship Id="rId9" Type="http://schemas.openxmlformats.org/officeDocument/2006/relationships/image" Target="../media/image1390.png"/><Relationship Id="rId14" Type="http://schemas.openxmlformats.org/officeDocument/2006/relationships/image" Target="../media/image1440.png"/><Relationship Id="rId22" Type="http://schemas.openxmlformats.org/officeDocument/2006/relationships/image" Target="../media/image1520.png"/><Relationship Id="rId27" Type="http://schemas.openxmlformats.org/officeDocument/2006/relationships/image" Target="../media/image430.png"/><Relationship Id="rId30" Type="http://schemas.openxmlformats.org/officeDocument/2006/relationships/image" Target="../media/image1560.png"/><Relationship Id="rId35" Type="http://schemas.openxmlformats.org/officeDocument/2006/relationships/image" Target="../media/image1610.png"/><Relationship Id="rId8" Type="http://schemas.openxmlformats.org/officeDocument/2006/relationships/image" Target="../media/image13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0.png"/><Relationship Id="rId13" Type="http://schemas.openxmlformats.org/officeDocument/2006/relationships/image" Target="../media/image1730.png"/><Relationship Id="rId18" Type="http://schemas.openxmlformats.org/officeDocument/2006/relationships/image" Target="../media/image1780.png"/><Relationship Id="rId3" Type="http://schemas.openxmlformats.org/officeDocument/2006/relationships/image" Target="../media/image218.png"/><Relationship Id="rId7" Type="http://schemas.openxmlformats.org/officeDocument/2006/relationships/image" Target="../media/image1670.png"/><Relationship Id="rId12" Type="http://schemas.openxmlformats.org/officeDocument/2006/relationships/image" Target="../media/image1720.png"/><Relationship Id="rId17" Type="http://schemas.openxmlformats.org/officeDocument/2006/relationships/image" Target="../media/image1770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60.png"/><Relationship Id="rId20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11" Type="http://schemas.openxmlformats.org/officeDocument/2006/relationships/image" Target="../media/image1710.png"/><Relationship Id="rId5" Type="http://schemas.openxmlformats.org/officeDocument/2006/relationships/image" Target="../media/image1650.png"/><Relationship Id="rId15" Type="http://schemas.openxmlformats.org/officeDocument/2006/relationships/image" Target="../media/image1750.png"/><Relationship Id="rId10" Type="http://schemas.openxmlformats.org/officeDocument/2006/relationships/image" Target="../media/image1700.png"/><Relationship Id="rId19" Type="http://schemas.openxmlformats.org/officeDocument/2006/relationships/image" Target="../media/image1790.png"/><Relationship Id="rId4" Type="http://schemas.openxmlformats.org/officeDocument/2006/relationships/image" Target="../media/image1640.png"/><Relationship Id="rId9" Type="http://schemas.openxmlformats.org/officeDocument/2006/relationships/image" Target="../media/image1690.png"/><Relationship Id="rId14" Type="http://schemas.openxmlformats.org/officeDocument/2006/relationships/image" Target="../media/image17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0.png"/><Relationship Id="rId3" Type="http://schemas.openxmlformats.org/officeDocument/2006/relationships/image" Target="../media/image1820.png"/><Relationship Id="rId7" Type="http://schemas.openxmlformats.org/officeDocument/2006/relationships/image" Target="../media/image1860.png"/><Relationship Id="rId12" Type="http://schemas.openxmlformats.org/officeDocument/2006/relationships/image" Target="../media/image19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0.png"/><Relationship Id="rId11" Type="http://schemas.openxmlformats.org/officeDocument/2006/relationships/image" Target="../media/image1900.png"/><Relationship Id="rId5" Type="http://schemas.openxmlformats.org/officeDocument/2006/relationships/image" Target="../media/image1840.png"/><Relationship Id="rId10" Type="http://schemas.openxmlformats.org/officeDocument/2006/relationships/image" Target="../media/image1890.png"/><Relationship Id="rId4" Type="http://schemas.openxmlformats.org/officeDocument/2006/relationships/image" Target="../media/image220.png"/><Relationship Id="rId9" Type="http://schemas.openxmlformats.org/officeDocument/2006/relationships/image" Target="../media/image18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0.png"/><Relationship Id="rId13" Type="http://schemas.openxmlformats.org/officeDocument/2006/relationships/image" Target="../media/image2010.png"/><Relationship Id="rId3" Type="http://schemas.openxmlformats.org/officeDocument/2006/relationships/image" Target="../media/image1820.png"/><Relationship Id="rId7" Type="http://schemas.openxmlformats.org/officeDocument/2006/relationships/image" Target="../media/image1950.png"/><Relationship Id="rId12" Type="http://schemas.openxmlformats.org/officeDocument/2006/relationships/image" Target="../media/image20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0.png"/><Relationship Id="rId11" Type="http://schemas.openxmlformats.org/officeDocument/2006/relationships/image" Target="../media/image1990.png"/><Relationship Id="rId5" Type="http://schemas.openxmlformats.org/officeDocument/2006/relationships/image" Target="../media/image1930.png"/><Relationship Id="rId10" Type="http://schemas.openxmlformats.org/officeDocument/2006/relationships/image" Target="../media/image1980.png"/><Relationship Id="rId4" Type="http://schemas.openxmlformats.org/officeDocument/2006/relationships/image" Target="../media/image221.png"/><Relationship Id="rId9" Type="http://schemas.openxmlformats.org/officeDocument/2006/relationships/image" Target="../media/image19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image" Target="../media/image2120.png"/><Relationship Id="rId18" Type="http://schemas.openxmlformats.org/officeDocument/2006/relationships/image" Target="../media/image2170.png"/><Relationship Id="rId3" Type="http://schemas.openxmlformats.org/officeDocument/2006/relationships/image" Target="../media/image2020.png"/><Relationship Id="rId21" Type="http://schemas.openxmlformats.org/officeDocument/2006/relationships/image" Target="../media/image223.png"/><Relationship Id="rId7" Type="http://schemas.openxmlformats.org/officeDocument/2006/relationships/image" Target="../media/image2060.png"/><Relationship Id="rId12" Type="http://schemas.openxmlformats.org/officeDocument/2006/relationships/image" Target="../media/image2110.png"/><Relationship Id="rId17" Type="http://schemas.openxmlformats.org/officeDocument/2006/relationships/image" Target="../media/image216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2150.png"/><Relationship Id="rId20" Type="http://schemas.openxmlformats.org/officeDocument/2006/relationships/image" Target="../media/image2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0.png"/><Relationship Id="rId11" Type="http://schemas.openxmlformats.org/officeDocument/2006/relationships/image" Target="../media/image2100.png"/><Relationship Id="rId24" Type="http://schemas.openxmlformats.org/officeDocument/2006/relationships/image" Target="../media/image224.png"/><Relationship Id="rId5" Type="http://schemas.openxmlformats.org/officeDocument/2006/relationships/image" Target="../media/image2040.png"/><Relationship Id="rId15" Type="http://schemas.openxmlformats.org/officeDocument/2006/relationships/image" Target="../media/image2140.png"/><Relationship Id="rId23" Type="http://schemas.openxmlformats.org/officeDocument/2006/relationships/image" Target="../media/image2220.png"/><Relationship Id="rId10" Type="http://schemas.openxmlformats.org/officeDocument/2006/relationships/image" Target="../media/image2090.png"/><Relationship Id="rId19" Type="http://schemas.openxmlformats.org/officeDocument/2006/relationships/image" Target="../media/image2180.png"/><Relationship Id="rId4" Type="http://schemas.openxmlformats.org/officeDocument/2006/relationships/image" Target="../media/image222.png"/><Relationship Id="rId9" Type="http://schemas.openxmlformats.org/officeDocument/2006/relationships/image" Target="../media/image2080.png"/><Relationship Id="rId14" Type="http://schemas.openxmlformats.org/officeDocument/2006/relationships/image" Target="../media/image2130.png"/><Relationship Id="rId22" Type="http://schemas.openxmlformats.org/officeDocument/2006/relationships/image" Target="../media/image22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9" Type="http://schemas.openxmlformats.org/officeDocument/2006/relationships/image" Target="../media/image263.png"/><Relationship Id="rId21" Type="http://schemas.openxmlformats.org/officeDocument/2006/relationships/image" Target="../media/image245.png"/><Relationship Id="rId34" Type="http://schemas.openxmlformats.org/officeDocument/2006/relationships/image" Target="../media/image258.png"/><Relationship Id="rId42" Type="http://schemas.openxmlformats.org/officeDocument/2006/relationships/image" Target="../media/image266.png"/><Relationship Id="rId47" Type="http://schemas.openxmlformats.org/officeDocument/2006/relationships/image" Target="../media/image271.png"/><Relationship Id="rId50" Type="http://schemas.openxmlformats.org/officeDocument/2006/relationships/image" Target="../media/image274.png"/><Relationship Id="rId55" Type="http://schemas.openxmlformats.org/officeDocument/2006/relationships/image" Target="../media/image279.png"/><Relationship Id="rId63" Type="http://schemas.openxmlformats.org/officeDocument/2006/relationships/image" Target="../media/image28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240.png"/><Relationship Id="rId29" Type="http://schemas.openxmlformats.org/officeDocument/2006/relationships/image" Target="../media/image253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32" Type="http://schemas.openxmlformats.org/officeDocument/2006/relationships/image" Target="../media/image256.png"/><Relationship Id="rId37" Type="http://schemas.openxmlformats.org/officeDocument/2006/relationships/image" Target="../media/image261.png"/><Relationship Id="rId40" Type="http://schemas.openxmlformats.org/officeDocument/2006/relationships/image" Target="../media/image264.png"/><Relationship Id="rId45" Type="http://schemas.openxmlformats.org/officeDocument/2006/relationships/image" Target="../media/image269.png"/><Relationship Id="rId53" Type="http://schemas.openxmlformats.org/officeDocument/2006/relationships/image" Target="../media/image277.png"/><Relationship Id="rId58" Type="http://schemas.openxmlformats.org/officeDocument/2006/relationships/image" Target="../media/image282.png"/><Relationship Id="rId5" Type="http://schemas.openxmlformats.org/officeDocument/2006/relationships/image" Target="../media/image229.png"/><Relationship Id="rId61" Type="http://schemas.openxmlformats.org/officeDocument/2006/relationships/image" Target="../media/image285.png"/><Relationship Id="rId19" Type="http://schemas.openxmlformats.org/officeDocument/2006/relationships/image" Target="../media/image24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Relationship Id="rId30" Type="http://schemas.openxmlformats.org/officeDocument/2006/relationships/image" Target="../media/image254.png"/><Relationship Id="rId35" Type="http://schemas.openxmlformats.org/officeDocument/2006/relationships/image" Target="../media/image259.png"/><Relationship Id="rId43" Type="http://schemas.openxmlformats.org/officeDocument/2006/relationships/image" Target="../media/image267.png"/><Relationship Id="rId48" Type="http://schemas.openxmlformats.org/officeDocument/2006/relationships/image" Target="../media/image272.png"/><Relationship Id="rId56" Type="http://schemas.openxmlformats.org/officeDocument/2006/relationships/image" Target="../media/image280.png"/><Relationship Id="rId8" Type="http://schemas.openxmlformats.org/officeDocument/2006/relationships/image" Target="../media/image232.png"/><Relationship Id="rId51" Type="http://schemas.openxmlformats.org/officeDocument/2006/relationships/image" Target="../media/image275.png"/><Relationship Id="rId3" Type="http://schemas.openxmlformats.org/officeDocument/2006/relationships/image" Target="../media/image227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33" Type="http://schemas.openxmlformats.org/officeDocument/2006/relationships/image" Target="../media/image257.png"/><Relationship Id="rId38" Type="http://schemas.openxmlformats.org/officeDocument/2006/relationships/image" Target="../media/image262.png"/><Relationship Id="rId46" Type="http://schemas.openxmlformats.org/officeDocument/2006/relationships/image" Target="../media/image270.png"/><Relationship Id="rId59" Type="http://schemas.openxmlformats.org/officeDocument/2006/relationships/image" Target="../media/image283.png"/><Relationship Id="rId20" Type="http://schemas.openxmlformats.org/officeDocument/2006/relationships/image" Target="../media/image244.png"/><Relationship Id="rId41" Type="http://schemas.openxmlformats.org/officeDocument/2006/relationships/image" Target="../media/image265.png"/><Relationship Id="rId54" Type="http://schemas.openxmlformats.org/officeDocument/2006/relationships/image" Target="../media/image278.png"/><Relationship Id="rId6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36" Type="http://schemas.openxmlformats.org/officeDocument/2006/relationships/image" Target="../media/image260.png"/><Relationship Id="rId49" Type="http://schemas.openxmlformats.org/officeDocument/2006/relationships/image" Target="../media/image273.png"/><Relationship Id="rId57" Type="http://schemas.openxmlformats.org/officeDocument/2006/relationships/image" Target="../media/image281.png"/><Relationship Id="rId10" Type="http://schemas.openxmlformats.org/officeDocument/2006/relationships/image" Target="../media/image234.png"/><Relationship Id="rId31" Type="http://schemas.openxmlformats.org/officeDocument/2006/relationships/image" Target="../media/image255.png"/><Relationship Id="rId44" Type="http://schemas.openxmlformats.org/officeDocument/2006/relationships/image" Target="../media/image268.png"/><Relationship Id="rId52" Type="http://schemas.openxmlformats.org/officeDocument/2006/relationships/image" Target="../media/image276.png"/><Relationship Id="rId60" Type="http://schemas.openxmlformats.org/officeDocument/2006/relationships/image" Target="../media/image28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3.png"/><Relationship Id="rId39" Type="http://schemas.openxmlformats.org/officeDocument/2006/relationships/image" Target="../media/image306.png"/><Relationship Id="rId34" Type="http://schemas.openxmlformats.org/officeDocument/2006/relationships/image" Target="../media/image301.png"/><Relationship Id="rId42" Type="http://schemas.openxmlformats.org/officeDocument/2006/relationships/image" Target="../media/image309.png"/><Relationship Id="rId47" Type="http://schemas.openxmlformats.org/officeDocument/2006/relationships/image" Target="../media/image314.png"/><Relationship Id="rId50" Type="http://schemas.openxmlformats.org/officeDocument/2006/relationships/image" Target="../media/image317.png"/><Relationship Id="rId55" Type="http://schemas.openxmlformats.org/officeDocument/2006/relationships/image" Target="../media/image322.png"/><Relationship Id="rId2" Type="http://schemas.openxmlformats.org/officeDocument/2006/relationships/notesSlide" Target="../notesSlides/notesSlide57.xml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91.png"/><Relationship Id="rId32" Type="http://schemas.openxmlformats.org/officeDocument/2006/relationships/image" Target="../media/image299.png"/><Relationship Id="rId37" Type="http://schemas.openxmlformats.org/officeDocument/2006/relationships/image" Target="../media/image304.png"/><Relationship Id="rId40" Type="http://schemas.openxmlformats.org/officeDocument/2006/relationships/image" Target="../media/image307.png"/><Relationship Id="rId45" Type="http://schemas.openxmlformats.org/officeDocument/2006/relationships/image" Target="../media/image312.png"/><Relationship Id="rId53" Type="http://schemas.openxmlformats.org/officeDocument/2006/relationships/image" Target="../media/image320.png"/><Relationship Id="rId58" Type="http://schemas.openxmlformats.org/officeDocument/2006/relationships/image" Target="../media/image325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03.png"/><Relationship Id="rId49" Type="http://schemas.openxmlformats.org/officeDocument/2006/relationships/image" Target="../media/image316.png"/><Relationship Id="rId57" Type="http://schemas.openxmlformats.org/officeDocument/2006/relationships/image" Target="../media/image324.png"/><Relationship Id="rId61" Type="http://schemas.openxmlformats.org/officeDocument/2006/relationships/image" Target="../media/image328.png"/><Relationship Id="rId31" Type="http://schemas.openxmlformats.org/officeDocument/2006/relationships/image" Target="../media/image298.png"/><Relationship Id="rId44" Type="http://schemas.openxmlformats.org/officeDocument/2006/relationships/image" Target="../media/image311.png"/><Relationship Id="rId52" Type="http://schemas.openxmlformats.org/officeDocument/2006/relationships/image" Target="../media/image319.png"/><Relationship Id="rId60" Type="http://schemas.openxmlformats.org/officeDocument/2006/relationships/image" Target="../media/image327.png"/><Relationship Id="rId4" Type="http://schemas.openxmlformats.org/officeDocument/2006/relationships/image" Target="../media/image289.png"/><Relationship Id="rId22" Type="http://schemas.openxmlformats.org/officeDocument/2006/relationships/image" Target="../media/image4070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02.png"/><Relationship Id="rId43" Type="http://schemas.openxmlformats.org/officeDocument/2006/relationships/image" Target="../media/image310.png"/><Relationship Id="rId48" Type="http://schemas.openxmlformats.org/officeDocument/2006/relationships/image" Target="../media/image315.png"/><Relationship Id="rId56" Type="http://schemas.openxmlformats.org/officeDocument/2006/relationships/image" Target="../media/image323.png"/><Relationship Id="rId51" Type="http://schemas.openxmlformats.org/officeDocument/2006/relationships/image" Target="../media/image318.png"/><Relationship Id="rId3" Type="http://schemas.openxmlformats.org/officeDocument/2006/relationships/image" Target="../media/image288.png"/><Relationship Id="rId25" Type="http://schemas.openxmlformats.org/officeDocument/2006/relationships/image" Target="../media/image292.png"/><Relationship Id="rId33" Type="http://schemas.openxmlformats.org/officeDocument/2006/relationships/image" Target="../media/image300.png"/><Relationship Id="rId38" Type="http://schemas.openxmlformats.org/officeDocument/2006/relationships/image" Target="../media/image305.png"/><Relationship Id="rId46" Type="http://schemas.openxmlformats.org/officeDocument/2006/relationships/image" Target="../media/image313.png"/><Relationship Id="rId59" Type="http://schemas.openxmlformats.org/officeDocument/2006/relationships/image" Target="../media/image326.png"/><Relationship Id="rId41" Type="http://schemas.openxmlformats.org/officeDocument/2006/relationships/image" Target="../media/image308.png"/><Relationship Id="rId54" Type="http://schemas.openxmlformats.org/officeDocument/2006/relationships/image" Target="../media/image321.png"/><Relationship Id="rId62" Type="http://schemas.openxmlformats.org/officeDocument/2006/relationships/image" Target="../media/image329.png"/></Relationships>
</file>

<file path=ppt/slides/_rels/slide5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3.png"/><Relationship Id="rId39" Type="http://schemas.openxmlformats.org/officeDocument/2006/relationships/image" Target="../media/image332.png"/><Relationship Id="rId3" Type="http://schemas.openxmlformats.org/officeDocument/2006/relationships/image" Target="../media/image288.png"/><Relationship Id="rId34" Type="http://schemas.openxmlformats.org/officeDocument/2006/relationships/image" Target="../media/image317.png"/><Relationship Id="rId42" Type="http://schemas.openxmlformats.org/officeDocument/2006/relationships/image" Target="../media/image335.png"/><Relationship Id="rId47" Type="http://schemas.openxmlformats.org/officeDocument/2006/relationships/image" Target="../media/image340.png"/><Relationship Id="rId25" Type="http://schemas.openxmlformats.org/officeDocument/2006/relationships/image" Target="../media/image292.png"/><Relationship Id="rId33" Type="http://schemas.openxmlformats.org/officeDocument/2006/relationships/image" Target="../media/image316.png"/><Relationship Id="rId38" Type="http://schemas.openxmlformats.org/officeDocument/2006/relationships/image" Target="../media/image331.png"/><Relationship Id="rId46" Type="http://schemas.openxmlformats.org/officeDocument/2006/relationships/image" Target="../media/image339.png"/><Relationship Id="rId2" Type="http://schemas.openxmlformats.org/officeDocument/2006/relationships/notesSlide" Target="../notesSlides/notesSlide58.xml"/><Relationship Id="rId29" Type="http://schemas.openxmlformats.org/officeDocument/2006/relationships/image" Target="../media/image296.png"/><Relationship Id="rId41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91.png"/><Relationship Id="rId32" Type="http://schemas.openxmlformats.org/officeDocument/2006/relationships/image" Target="../media/image315.png"/><Relationship Id="rId37" Type="http://schemas.openxmlformats.org/officeDocument/2006/relationships/image" Target="../media/image330.png"/><Relationship Id="rId40" Type="http://schemas.openxmlformats.org/officeDocument/2006/relationships/image" Target="../media/image333.png"/><Relationship Id="rId45" Type="http://schemas.openxmlformats.org/officeDocument/2006/relationships/image" Target="../media/image338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19.png"/><Relationship Id="rId31" Type="http://schemas.openxmlformats.org/officeDocument/2006/relationships/image" Target="../media/image314.png"/><Relationship Id="rId44" Type="http://schemas.openxmlformats.org/officeDocument/2006/relationships/image" Target="../media/image337.png"/><Relationship Id="rId4" Type="http://schemas.openxmlformats.org/officeDocument/2006/relationships/image" Target="../media/image289.png"/><Relationship Id="rId22" Type="http://schemas.openxmlformats.org/officeDocument/2006/relationships/image" Target="../media/image4070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18.png"/><Relationship Id="rId43" Type="http://schemas.openxmlformats.org/officeDocument/2006/relationships/image" Target="../media/image336.png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3.png"/><Relationship Id="rId39" Type="http://schemas.openxmlformats.org/officeDocument/2006/relationships/image" Target="../media/image332.png"/><Relationship Id="rId3" Type="http://schemas.openxmlformats.org/officeDocument/2006/relationships/image" Target="../media/image288.png"/><Relationship Id="rId34" Type="http://schemas.openxmlformats.org/officeDocument/2006/relationships/image" Target="../media/image317.png"/><Relationship Id="rId42" Type="http://schemas.openxmlformats.org/officeDocument/2006/relationships/image" Target="../media/image335.png"/><Relationship Id="rId47" Type="http://schemas.openxmlformats.org/officeDocument/2006/relationships/image" Target="../media/image341.png"/><Relationship Id="rId25" Type="http://schemas.openxmlformats.org/officeDocument/2006/relationships/image" Target="../media/image292.png"/><Relationship Id="rId33" Type="http://schemas.openxmlformats.org/officeDocument/2006/relationships/image" Target="../media/image316.png"/><Relationship Id="rId38" Type="http://schemas.openxmlformats.org/officeDocument/2006/relationships/image" Target="../media/image331.png"/><Relationship Id="rId46" Type="http://schemas.openxmlformats.org/officeDocument/2006/relationships/image" Target="../media/image339.png"/><Relationship Id="rId2" Type="http://schemas.openxmlformats.org/officeDocument/2006/relationships/notesSlide" Target="../notesSlides/notesSlide59.xml"/><Relationship Id="rId29" Type="http://schemas.openxmlformats.org/officeDocument/2006/relationships/image" Target="../media/image296.png"/><Relationship Id="rId41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91.png"/><Relationship Id="rId32" Type="http://schemas.openxmlformats.org/officeDocument/2006/relationships/image" Target="../media/image315.png"/><Relationship Id="rId37" Type="http://schemas.openxmlformats.org/officeDocument/2006/relationships/image" Target="../media/image330.png"/><Relationship Id="rId40" Type="http://schemas.openxmlformats.org/officeDocument/2006/relationships/image" Target="../media/image333.png"/><Relationship Id="rId45" Type="http://schemas.openxmlformats.org/officeDocument/2006/relationships/image" Target="../media/image338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19.png"/><Relationship Id="rId31" Type="http://schemas.openxmlformats.org/officeDocument/2006/relationships/image" Target="../media/image314.png"/><Relationship Id="rId44" Type="http://schemas.openxmlformats.org/officeDocument/2006/relationships/image" Target="../media/image337.png"/><Relationship Id="rId4" Type="http://schemas.openxmlformats.org/officeDocument/2006/relationships/image" Target="../media/image289.png"/><Relationship Id="rId22" Type="http://schemas.openxmlformats.org/officeDocument/2006/relationships/image" Target="../media/image4070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18.png"/><Relationship Id="rId43" Type="http://schemas.openxmlformats.org/officeDocument/2006/relationships/image" Target="../media/image3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13" Type="http://schemas.openxmlformats.org/officeDocument/2006/relationships/image" Target="../media/image354.png"/><Relationship Id="rId18" Type="http://schemas.openxmlformats.org/officeDocument/2006/relationships/image" Target="../media/image35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353.png"/><Relationship Id="rId17" Type="http://schemas.openxmlformats.org/officeDocument/2006/relationships/image" Target="../media/image358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3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7.png"/><Relationship Id="rId11" Type="http://schemas.openxmlformats.org/officeDocument/2006/relationships/image" Target="../media/image352.png"/><Relationship Id="rId5" Type="http://schemas.openxmlformats.org/officeDocument/2006/relationships/image" Target="../media/image346.png"/><Relationship Id="rId15" Type="http://schemas.openxmlformats.org/officeDocument/2006/relationships/image" Target="../media/image356.png"/><Relationship Id="rId10" Type="http://schemas.openxmlformats.org/officeDocument/2006/relationships/image" Target="../media/image351.png"/><Relationship Id="rId4" Type="http://schemas.openxmlformats.org/officeDocument/2006/relationships/image" Target="../media/image345.png"/><Relationship Id="rId9" Type="http://schemas.openxmlformats.org/officeDocument/2006/relationships/image" Target="../media/image350.png"/><Relationship Id="rId14" Type="http://schemas.openxmlformats.org/officeDocument/2006/relationships/image" Target="../media/image3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0.pn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5.png"/><Relationship Id="rId19" Type="http://schemas.openxmlformats.org/officeDocument/2006/relationships/image" Target="../media/image23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0.png"/><Relationship Id="rId13" Type="http://schemas.openxmlformats.org/officeDocument/2006/relationships/image" Target="../media/image3310.png"/><Relationship Id="rId18" Type="http://schemas.openxmlformats.org/officeDocument/2006/relationships/image" Target="../media/image44.png"/><Relationship Id="rId3" Type="http://schemas.openxmlformats.org/officeDocument/2006/relationships/image" Target="../media/image34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321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2510.png"/><Relationship Id="rId15" Type="http://schemas.openxmlformats.org/officeDocument/2006/relationships/image" Target="../media/image41.png"/><Relationship Id="rId10" Type="http://schemas.openxmlformats.org/officeDocument/2006/relationships/image" Target="../media/image3010.png"/><Relationship Id="rId19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属性文法和语法制导翻译</a:t>
            </a:r>
            <a:endParaRPr lang="en-US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基于属性文法的处理方法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基于属性文法的处理方法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28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由源程序的语法结构所驱动的处理方法，称为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，其语义规则计算可能：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产生代码；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在符号表中存放信息；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给出错误信息；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执行任何其它动作。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70E6CC-5FF6-4E6A-8627-D77428FD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902234"/>
            <a:ext cx="8856984" cy="139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语法制导翻译过程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：输入串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语法树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依赖图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语义规则计算次序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有一个重要的子类称为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，对于该类属性文法，不用显示的构造语法树，一遍即可实现翻译。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8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2332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如果在一颗语法树中，一个结点的</a:t>
                </a:r>
                <a:r>
                  <a:rPr lang="zh-CN" altLang="en-US" sz="20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依赖于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，那么这个结点处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的语义规则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必须在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的语义规则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之后使用。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依赖图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：是一个表示语法树中结点间相互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依赖关系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有向图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依赖于属性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向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画有向边；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过程调用的语法规则则生成一个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虚综合属性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2332433"/>
              </a:xfrm>
              <a:prstGeom prst="rect">
                <a:avLst/>
              </a:prstGeom>
              <a:blipFill>
                <a:blip r:embed="rId3"/>
                <a:stretch>
                  <a:fillRect l="-619" b="-34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57B8E699-85CB-4319-A7F1-A6DC163DE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457264"/>
                <a:ext cx="8856984" cy="3284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语法树的每个结点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for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的文法符号的每个属性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在依赖图中建立一个结点；</a:t>
                </a:r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语法树的每个结点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for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所用产生式对应的每个语义规则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for </a:t>
                </a:r>
                <a:r>
                  <a:rPr lang="en-US" altLang="zh-CN" sz="1800" b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1…k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向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构造一条有向边；</a:t>
                </a:r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57B8E699-85CB-4319-A7F1-A6DC163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457264"/>
                <a:ext cx="8856984" cy="3284104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27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675" y="1340768"/>
                <a:ext cx="4860540" cy="1446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6.5】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675" y="1340768"/>
                <a:ext cx="4860540" cy="1446037"/>
              </a:xfrm>
              <a:prstGeom prst="rect">
                <a:avLst/>
              </a:prstGeom>
              <a:blipFill>
                <a:blip r:embed="rId3"/>
                <a:stretch>
                  <a:fillRect l="-1253" b="-2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59863DAF-7099-43F6-B7A2-8D6FC1B62DA9}"/>
              </a:ext>
            </a:extLst>
          </p:cNvPr>
          <p:cNvGrpSpPr/>
          <p:nvPr/>
        </p:nvGrpSpPr>
        <p:grpSpPr>
          <a:xfrm>
            <a:off x="1907704" y="3427945"/>
            <a:ext cx="3327562" cy="1306491"/>
            <a:chOff x="1907704" y="3427945"/>
            <a:chExt cx="3327562" cy="1306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2943266" y="3427945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266" y="3427945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1907704" y="4149080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4149080"/>
                  <a:ext cx="39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3923928" y="4149080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4149080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>
              <a:off x="3136107" y="3797277"/>
              <a:ext cx="979156" cy="351803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flipH="1">
              <a:off x="2103848" y="3797277"/>
              <a:ext cx="1032259" cy="351803"/>
            </a:xfrm>
            <a:prstGeom prst="line">
              <a:avLst/>
            </a:prstGeom>
            <a:ln w="1270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0791E5E-416B-42E0-B18A-BB9A734E0FFD}"/>
                </a:ext>
              </a:extLst>
            </p:cNvPr>
            <p:cNvSpPr/>
            <p:nvPr/>
          </p:nvSpPr>
          <p:spPr bwMode="auto">
            <a:xfrm>
              <a:off x="3463685" y="3737227"/>
              <a:ext cx="108000" cy="108000"/>
            </a:xfrm>
            <a:prstGeom prst="ellipse">
              <a:avLst/>
            </a:prstGeom>
            <a:solidFill>
              <a:srgbClr val="1B998B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465C1D8-AD7E-4165-9DF0-FDEE6209B29D}"/>
                </a:ext>
              </a:extLst>
            </p:cNvPr>
            <p:cNvSpPr/>
            <p:nvPr/>
          </p:nvSpPr>
          <p:spPr bwMode="auto">
            <a:xfrm>
              <a:off x="2411760" y="4281336"/>
              <a:ext cx="108000" cy="108000"/>
            </a:xfrm>
            <a:prstGeom prst="ellipse">
              <a:avLst/>
            </a:prstGeom>
            <a:solidFill>
              <a:srgbClr val="1B998B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36FCA2E-C6A3-4027-9E55-7DF61BDF94A2}"/>
                </a:ext>
              </a:extLst>
            </p:cNvPr>
            <p:cNvSpPr/>
            <p:nvPr/>
          </p:nvSpPr>
          <p:spPr bwMode="auto">
            <a:xfrm>
              <a:off x="2811856" y="4297152"/>
              <a:ext cx="108000" cy="108000"/>
            </a:xfrm>
            <a:prstGeom prst="ellipse">
              <a:avLst/>
            </a:prstGeom>
            <a:solidFill>
              <a:srgbClr val="1B998B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BA9712-110D-4C09-87A4-AD6CB6064439}"/>
                </a:ext>
              </a:extLst>
            </p:cNvPr>
            <p:cNvSpPr/>
            <p:nvPr/>
          </p:nvSpPr>
          <p:spPr bwMode="auto">
            <a:xfrm>
              <a:off x="4556012" y="4306255"/>
              <a:ext cx="108000" cy="108000"/>
            </a:xfrm>
            <a:prstGeom prst="ellipse">
              <a:avLst/>
            </a:prstGeom>
            <a:solidFill>
              <a:srgbClr val="1B998B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E3AD7C4-8F54-4285-BE9C-3DD232C26976}"/>
                </a:ext>
              </a:extLst>
            </p:cNvPr>
            <p:cNvCxnSpPr>
              <a:cxnSpLocks/>
              <a:stCxn id="31" idx="7"/>
              <a:endCxn id="2" idx="2"/>
            </p:cNvCxnSpPr>
            <p:nvPr/>
          </p:nvCxnSpPr>
          <p:spPr>
            <a:xfrm flipV="1">
              <a:off x="2503944" y="3791227"/>
              <a:ext cx="959741" cy="5059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9F1B99B-D7E5-4FA2-8768-8C46959BC682}"/>
                    </a:ext>
                  </a:extLst>
                </p:cNvPr>
                <p:cNvSpPr/>
                <p:nvPr/>
              </p:nvSpPr>
              <p:spPr>
                <a:xfrm>
                  <a:off x="3457720" y="3438627"/>
                  <a:ext cx="606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9F1B99B-D7E5-4FA2-8768-8C46959BC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20" y="3438627"/>
                  <a:ext cx="6061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70134CE-0FBB-4B0A-84F3-7008208F4054}"/>
                    </a:ext>
                  </a:extLst>
                </p:cNvPr>
                <p:cNvSpPr/>
                <p:nvPr/>
              </p:nvSpPr>
              <p:spPr>
                <a:xfrm>
                  <a:off x="2162531" y="4365104"/>
                  <a:ext cx="6092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70134CE-0FBB-4B0A-84F3-7008208F4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531" y="4365104"/>
                  <a:ext cx="6092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3B45EB7-645F-45AC-AD0A-D61DAFF869D7}"/>
                    </a:ext>
                  </a:extLst>
                </p:cNvPr>
                <p:cNvSpPr/>
                <p:nvPr/>
              </p:nvSpPr>
              <p:spPr>
                <a:xfrm>
                  <a:off x="4632216" y="4281336"/>
                  <a:ext cx="6030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3B45EB7-645F-45AC-AD0A-D61DAFF869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216" y="4281336"/>
                  <a:ext cx="6030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8E9D7AC-6600-4C57-8CB9-EE38F897311E}"/>
                    </a:ext>
                  </a:extLst>
                </p:cNvPr>
                <p:cNvSpPr/>
                <p:nvPr/>
              </p:nvSpPr>
              <p:spPr>
                <a:xfrm>
                  <a:off x="2904721" y="4229589"/>
                  <a:ext cx="559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8E9D7AC-6600-4C57-8CB9-EE38F8973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4721" y="4229589"/>
                  <a:ext cx="55989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118070E-479D-4013-B759-A3C067E89B66}"/>
                </a:ext>
              </a:extLst>
            </p:cNvPr>
            <p:cNvCxnSpPr>
              <a:cxnSpLocks/>
              <a:stCxn id="35" idx="1"/>
              <a:endCxn id="2" idx="5"/>
            </p:cNvCxnSpPr>
            <p:nvPr/>
          </p:nvCxnSpPr>
          <p:spPr>
            <a:xfrm flipH="1" flipV="1">
              <a:off x="3555869" y="3829411"/>
              <a:ext cx="1015959" cy="492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1B9AF94F-1679-46A7-A83B-5767ED201307}"/>
                </a:ext>
              </a:extLst>
            </p:cNvPr>
            <p:cNvCxnSpPr>
              <a:stCxn id="35" idx="3"/>
              <a:endCxn id="33" idx="4"/>
            </p:cNvCxnSpPr>
            <p:nvPr/>
          </p:nvCxnSpPr>
          <p:spPr>
            <a:xfrm rot="5400000">
              <a:off x="3715486" y="3548809"/>
              <a:ext cx="6713" cy="1705972"/>
            </a:xfrm>
            <a:prstGeom prst="curvedConnector3">
              <a:avLst>
                <a:gd name="adj1" fmla="val 36409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C9579C9-9835-4657-945C-32043CE6DC96}"/>
                </a:ext>
              </a:extLst>
            </p:cNvPr>
            <p:cNvCxnSpPr>
              <a:cxnSpLocks/>
              <a:stCxn id="2" idx="3"/>
              <a:endCxn id="33" idx="0"/>
            </p:cNvCxnSpPr>
            <p:nvPr/>
          </p:nvCxnSpPr>
          <p:spPr>
            <a:xfrm flipH="1">
              <a:off x="2865856" y="3829411"/>
              <a:ext cx="613645" cy="467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09" y="526702"/>
                <a:ext cx="4860540" cy="380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6.6】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3*5+4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属性值计算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𝑑𝑖𝑔𝑖𝑡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09" y="526702"/>
                <a:ext cx="4860540" cy="3801169"/>
              </a:xfrm>
              <a:prstGeom prst="rect">
                <a:avLst/>
              </a:prstGeom>
              <a:blipFill>
                <a:blip r:embed="rId3"/>
                <a:stretch>
                  <a:fillRect l="-1253" b="-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DA61A892-BB76-4A58-A939-28146665E0B8}"/>
              </a:ext>
            </a:extLst>
          </p:cNvPr>
          <p:cNvGrpSpPr/>
          <p:nvPr/>
        </p:nvGrpSpPr>
        <p:grpSpPr>
          <a:xfrm>
            <a:off x="4499992" y="1268760"/>
            <a:ext cx="3370269" cy="4748511"/>
            <a:chOff x="4939909" y="1196752"/>
            <a:chExt cx="3370269" cy="4748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BFF4D19-CD0E-4FAA-BD0B-681A643CC3A1}"/>
                    </a:ext>
                  </a:extLst>
                </p:cNvPr>
                <p:cNvSpPr/>
                <p:nvPr/>
              </p:nvSpPr>
              <p:spPr>
                <a:xfrm>
                  <a:off x="6903594" y="1196752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BFF4D19-CD0E-4FAA-BD0B-681A643CC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594" y="119675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6894988" y="1844824"/>
                  <a:ext cx="390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88" y="1844824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3426072-88FA-4F70-A08C-A4D0FFC9F919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7086465" y="1566084"/>
              <a:ext cx="3961" cy="2787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5912102" y="2420888"/>
                  <a:ext cx="390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102" y="2420888"/>
                  <a:ext cx="390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0E8C2B6-D416-4C95-8F5F-C51F35A60970}"/>
                    </a:ext>
                  </a:extLst>
                </p:cNvPr>
                <p:cNvSpPr/>
                <p:nvPr/>
              </p:nvSpPr>
              <p:spPr>
                <a:xfrm>
                  <a:off x="6881118" y="242088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0E8C2B6-D416-4C95-8F5F-C51F35A60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118" y="2420888"/>
                  <a:ext cx="4106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7736733" y="242088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733" y="2420888"/>
                  <a:ext cx="3804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E247E78-E7A8-4CCE-B5A1-E641168F45F8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 flipH="1">
              <a:off x="7086463" y="2214156"/>
              <a:ext cx="3963" cy="2067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3"/>
              <a:endCxn id="13" idx="0"/>
            </p:cNvCxnSpPr>
            <p:nvPr/>
          </p:nvCxnSpPr>
          <p:spPr>
            <a:xfrm>
              <a:off x="7285864" y="2029490"/>
              <a:ext cx="641114" cy="3913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6359680" y="2029490"/>
              <a:ext cx="535308" cy="3693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/>
                <p:nvPr/>
              </p:nvSpPr>
              <p:spPr>
                <a:xfrm>
                  <a:off x="5919703" y="3187709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703" y="3187709"/>
                  <a:ext cx="38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FA67A6-7788-4EE4-B67F-64155BF1A8B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>
              <a:off x="6107540" y="2790220"/>
              <a:ext cx="2408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047138-ED4C-4714-9D11-D9EA1A1ED7B5}"/>
                    </a:ext>
                  </a:extLst>
                </p:cNvPr>
                <p:cNvSpPr/>
                <p:nvPr/>
              </p:nvSpPr>
              <p:spPr>
                <a:xfrm>
                  <a:off x="7734240" y="318770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047138-ED4C-4714-9D11-D9EA1A1ED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240" y="3187709"/>
                  <a:ext cx="38767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FE55386-7B1D-45C3-99A9-5988D89ED9E5}"/>
                </a:ext>
              </a:extLst>
            </p:cNvPr>
            <p:cNvCxnSpPr>
              <a:cxnSpLocks/>
              <a:stCxn id="13" idx="2"/>
              <a:endCxn id="31" idx="0"/>
            </p:cNvCxnSpPr>
            <p:nvPr/>
          </p:nvCxnSpPr>
          <p:spPr>
            <a:xfrm>
              <a:off x="7926978" y="2790220"/>
              <a:ext cx="1097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2CA473-AF72-479F-BF80-EC3961FECC21}"/>
                    </a:ext>
                  </a:extLst>
                </p:cNvPr>
                <p:cNvSpPr/>
                <p:nvPr/>
              </p:nvSpPr>
              <p:spPr>
                <a:xfrm>
                  <a:off x="7554009" y="3845462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2CA473-AF72-479F-BF80-EC3961FEC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009" y="3845462"/>
                  <a:ext cx="7561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9212586-43FB-4091-8C84-7A28B39E7C8A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7928075" y="3557041"/>
              <a:ext cx="4019" cy="28842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CC1D92A-1E32-46B0-833A-6E8545EA627C}"/>
                    </a:ext>
                  </a:extLst>
                </p:cNvPr>
                <p:cNvSpPr/>
                <p:nvPr/>
              </p:nvSpPr>
              <p:spPr>
                <a:xfrm>
                  <a:off x="5127615" y="3845462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CC1D92A-1E32-46B0-833A-6E8545EA6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615" y="3845462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E0ECA7-F50B-4BED-936F-5968B8762649}"/>
                    </a:ext>
                  </a:extLst>
                </p:cNvPr>
                <p:cNvSpPr/>
                <p:nvPr/>
              </p:nvSpPr>
              <p:spPr>
                <a:xfrm>
                  <a:off x="5908002" y="3845462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E0ECA7-F50B-4BED-936F-5968B8762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02" y="3845462"/>
                  <a:ext cx="4106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EE90EA8-B00A-49EF-881B-930E2F20D790}"/>
                    </a:ext>
                  </a:extLst>
                </p:cNvPr>
                <p:cNvSpPr/>
                <p:nvPr/>
              </p:nvSpPr>
              <p:spPr>
                <a:xfrm>
                  <a:off x="6632602" y="384546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EE90EA8-B00A-49EF-881B-930E2F20D7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602" y="3845462"/>
                  <a:ext cx="38767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BE1F2C-C089-406D-9814-E53A9BFBFC69}"/>
                </a:ext>
              </a:extLst>
            </p:cNvPr>
            <p:cNvCxnSpPr>
              <a:cxnSpLocks/>
              <a:stCxn id="26" idx="3"/>
              <a:endCxn id="46" idx="0"/>
            </p:cNvCxnSpPr>
            <p:nvPr/>
          </p:nvCxnSpPr>
          <p:spPr>
            <a:xfrm>
              <a:off x="6300192" y="3372375"/>
              <a:ext cx="526245" cy="473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C21C492-ACAE-4602-8E6A-DFF507276517}"/>
                </a:ext>
              </a:extLst>
            </p:cNvPr>
            <p:cNvCxnSpPr>
              <a:cxnSpLocks/>
              <a:stCxn id="26" idx="2"/>
              <a:endCxn id="43" idx="0"/>
            </p:cNvCxnSpPr>
            <p:nvPr/>
          </p:nvCxnSpPr>
          <p:spPr>
            <a:xfrm>
              <a:off x="6109948" y="3557041"/>
              <a:ext cx="3399" cy="28842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27B1D26-E0B8-466F-8818-54CF4BE139FA}"/>
                </a:ext>
              </a:extLst>
            </p:cNvPr>
            <p:cNvCxnSpPr>
              <a:cxnSpLocks/>
              <a:stCxn id="26" idx="1"/>
              <a:endCxn id="41" idx="0"/>
            </p:cNvCxnSpPr>
            <p:nvPr/>
          </p:nvCxnSpPr>
          <p:spPr>
            <a:xfrm flipH="1">
              <a:off x="5317860" y="3372375"/>
              <a:ext cx="601843" cy="473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A0A8641-63B3-4970-9464-E1C5B7A10985}"/>
                    </a:ext>
                  </a:extLst>
                </p:cNvPr>
                <p:cNvSpPr/>
                <p:nvPr/>
              </p:nvSpPr>
              <p:spPr>
                <a:xfrm>
                  <a:off x="6444208" y="4661052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A0A8641-63B3-4970-9464-E1C5B7A1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4661052"/>
                  <a:ext cx="75616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5C477B0-04B5-4A11-B59E-C000906E1520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 flipH="1">
              <a:off x="6822293" y="4214794"/>
              <a:ext cx="4144" cy="4462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55BF1D4-0992-4D41-A4BE-E925B447EC31}"/>
                    </a:ext>
                  </a:extLst>
                </p:cNvPr>
                <p:cNvSpPr/>
                <p:nvPr/>
              </p:nvSpPr>
              <p:spPr>
                <a:xfrm>
                  <a:off x="5120434" y="466128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55BF1D4-0992-4D41-A4BE-E925B447E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434" y="4661282"/>
                  <a:ext cx="38767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41E6589-1DBF-4856-86FC-B99BC2F0B24D}"/>
                    </a:ext>
                  </a:extLst>
                </p:cNvPr>
                <p:cNvSpPr/>
                <p:nvPr/>
              </p:nvSpPr>
              <p:spPr>
                <a:xfrm>
                  <a:off x="4939909" y="5575931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41E6589-1DBF-4856-86FC-B99BC2F0B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909" y="5575931"/>
                  <a:ext cx="75616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30CFE60-2B45-4B5D-A22E-ABD8246AA99F}"/>
                </a:ext>
              </a:extLst>
            </p:cNvPr>
            <p:cNvCxnSpPr>
              <a:cxnSpLocks/>
              <a:stCxn id="41" idx="2"/>
              <a:endCxn id="63" idx="0"/>
            </p:cNvCxnSpPr>
            <p:nvPr/>
          </p:nvCxnSpPr>
          <p:spPr>
            <a:xfrm flipH="1">
              <a:off x="5314269" y="4214794"/>
              <a:ext cx="3591" cy="4464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92669-9353-4031-9B2F-522FC5B6D863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314269" y="5030614"/>
              <a:ext cx="3725" cy="5453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C6D48C06-EF23-4CAD-8256-0771EA11CCDD}"/>
              </a:ext>
            </a:extLst>
          </p:cNvPr>
          <p:cNvSpPr/>
          <p:nvPr/>
        </p:nvSpPr>
        <p:spPr bwMode="auto">
          <a:xfrm>
            <a:off x="5181966" y="5778605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2A264D-82D2-474A-A347-72A299A9618F}"/>
              </a:ext>
            </a:extLst>
          </p:cNvPr>
          <p:cNvSpPr/>
          <p:nvPr/>
        </p:nvSpPr>
        <p:spPr bwMode="auto">
          <a:xfrm>
            <a:off x="6686138" y="4861548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4FD75A0-405C-480F-BF44-F3B16D0C7484}"/>
              </a:ext>
            </a:extLst>
          </p:cNvPr>
          <p:cNvSpPr/>
          <p:nvPr/>
        </p:nvSpPr>
        <p:spPr bwMode="auto">
          <a:xfrm>
            <a:off x="7782199" y="4056867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4464D34-45DE-45A4-9232-660EA8196470}"/>
                  </a:ext>
                </a:extLst>
              </p:cNvPr>
              <p:cNvSpPr/>
              <p:nvPr/>
            </p:nvSpPr>
            <p:spPr>
              <a:xfrm>
                <a:off x="4843330" y="5961966"/>
                <a:ext cx="105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𝑙𝑒𝑥𝑣𝑎𝑙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4464D34-45DE-45A4-9232-660EA8196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30" y="5961966"/>
                <a:ext cx="10592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E8B0C40-707C-4D8E-A31A-902029907031}"/>
                  </a:ext>
                </a:extLst>
              </p:cNvPr>
              <p:cNvSpPr/>
              <p:nvPr/>
            </p:nvSpPr>
            <p:spPr>
              <a:xfrm>
                <a:off x="6366945" y="5101990"/>
                <a:ext cx="105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5 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𝑙𝑒𝑥𝑣𝑎𝑙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E8B0C40-707C-4D8E-A31A-902029907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101990"/>
                <a:ext cx="10592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F48C2D8-BC68-416A-9B29-FA2EF3C318B0}"/>
                  </a:ext>
                </a:extLst>
              </p:cNvPr>
              <p:cNvSpPr/>
              <p:nvPr/>
            </p:nvSpPr>
            <p:spPr>
              <a:xfrm>
                <a:off x="7430429" y="4248864"/>
                <a:ext cx="105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4 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𝑙𝑒𝑥𝑣𝑎𝑙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F48C2D8-BC68-416A-9B29-FA2EF3C3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429" y="4248864"/>
                <a:ext cx="105920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BC905991-1961-4040-97D4-8E0A421BEBF6}"/>
              </a:ext>
            </a:extLst>
          </p:cNvPr>
          <p:cNvSpPr/>
          <p:nvPr/>
        </p:nvSpPr>
        <p:spPr bwMode="auto">
          <a:xfrm>
            <a:off x="5181966" y="4861548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3B7C6CB-110A-4DEB-A1EE-2B942D16264E}"/>
              </a:ext>
            </a:extLst>
          </p:cNvPr>
          <p:cNvSpPr/>
          <p:nvPr/>
        </p:nvSpPr>
        <p:spPr bwMode="auto">
          <a:xfrm>
            <a:off x="5181966" y="4056867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C2BACDB-BCEE-4B60-BF44-AC31E9020CCF}"/>
              </a:ext>
            </a:extLst>
          </p:cNvPr>
          <p:cNvSpPr/>
          <p:nvPr/>
        </p:nvSpPr>
        <p:spPr bwMode="auto">
          <a:xfrm>
            <a:off x="6686138" y="4056867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EAF05C9-ECD3-46E0-A9FF-3E8C8160AE23}"/>
              </a:ext>
            </a:extLst>
          </p:cNvPr>
          <p:cNvSpPr/>
          <p:nvPr/>
        </p:nvSpPr>
        <p:spPr bwMode="auto">
          <a:xfrm>
            <a:off x="5895445" y="3394453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EF9BBCD-81D4-4DC7-9B00-C95E2CDBC4D4}"/>
              </a:ext>
            </a:extLst>
          </p:cNvPr>
          <p:cNvSpPr/>
          <p:nvPr/>
        </p:nvSpPr>
        <p:spPr bwMode="auto">
          <a:xfrm>
            <a:off x="7782199" y="3399843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419CB6-A700-4084-A6AA-7B89A22AA9FC}"/>
              </a:ext>
            </a:extLst>
          </p:cNvPr>
          <p:cNvSpPr/>
          <p:nvPr/>
        </p:nvSpPr>
        <p:spPr bwMode="auto">
          <a:xfrm>
            <a:off x="7782199" y="2621848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A1D6A96-2E87-41DF-B993-CC17DC160EC8}"/>
              </a:ext>
            </a:extLst>
          </p:cNvPr>
          <p:cNvSpPr/>
          <p:nvPr/>
        </p:nvSpPr>
        <p:spPr bwMode="auto">
          <a:xfrm>
            <a:off x="5871413" y="2621848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4B5CF9E-BD42-4C5C-88BD-3BB1370F8BE7}"/>
              </a:ext>
            </a:extLst>
          </p:cNvPr>
          <p:cNvSpPr/>
          <p:nvPr/>
        </p:nvSpPr>
        <p:spPr bwMode="auto">
          <a:xfrm>
            <a:off x="6980190" y="2047498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E638FA2-9AE1-40E4-9270-64677E107284}"/>
              </a:ext>
            </a:extLst>
          </p:cNvPr>
          <p:cNvCxnSpPr>
            <a:cxnSpLocks/>
            <a:stCxn id="48" idx="0"/>
            <a:endCxn id="55" idx="4"/>
          </p:cNvCxnSpPr>
          <p:nvPr/>
        </p:nvCxnSpPr>
        <p:spPr>
          <a:xfrm flipV="1">
            <a:off x="5235966" y="4969548"/>
            <a:ext cx="0" cy="809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BF85426-06FC-4E2E-8F6F-561F5340D280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5235966" y="4164867"/>
            <a:ext cx="0" cy="696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4A2CA1C-960E-4019-94D9-BA55FD1AF64A}"/>
              </a:ext>
            </a:extLst>
          </p:cNvPr>
          <p:cNvCxnSpPr>
            <a:cxnSpLocks/>
            <a:stCxn id="49" idx="0"/>
            <a:endCxn id="59" idx="4"/>
          </p:cNvCxnSpPr>
          <p:nvPr/>
        </p:nvCxnSpPr>
        <p:spPr>
          <a:xfrm flipV="1">
            <a:off x="6740138" y="4164867"/>
            <a:ext cx="0" cy="696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7C24860-584D-41FD-AC33-19A7D78DDC59}"/>
              </a:ext>
            </a:extLst>
          </p:cNvPr>
          <p:cNvCxnSpPr>
            <a:cxnSpLocks/>
            <a:stCxn id="59" idx="0"/>
            <a:endCxn id="60" idx="5"/>
          </p:cNvCxnSpPr>
          <p:nvPr/>
        </p:nvCxnSpPr>
        <p:spPr>
          <a:xfrm flipH="1" flipV="1">
            <a:off x="5987629" y="3486637"/>
            <a:ext cx="752509" cy="570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433BE58-715D-4FB0-BCDF-D6BE5A3EAE57}"/>
              </a:ext>
            </a:extLst>
          </p:cNvPr>
          <p:cNvCxnSpPr>
            <a:cxnSpLocks/>
            <a:stCxn id="56" idx="7"/>
            <a:endCxn id="60" idx="3"/>
          </p:cNvCxnSpPr>
          <p:nvPr/>
        </p:nvCxnSpPr>
        <p:spPr>
          <a:xfrm flipV="1">
            <a:off x="5274150" y="3486637"/>
            <a:ext cx="637111" cy="58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4E40AB-786A-4FE3-8A8D-DDD2CCE0ACCB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H="1" flipV="1">
            <a:off x="5925413" y="2729848"/>
            <a:ext cx="24032" cy="664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4F1C813-2DD8-47EF-A472-450604C27A4A}"/>
              </a:ext>
            </a:extLst>
          </p:cNvPr>
          <p:cNvCxnSpPr>
            <a:cxnSpLocks/>
            <a:stCxn id="51" idx="0"/>
            <a:endCxn id="61" idx="4"/>
          </p:cNvCxnSpPr>
          <p:nvPr/>
        </p:nvCxnSpPr>
        <p:spPr>
          <a:xfrm flipV="1">
            <a:off x="7836199" y="3507843"/>
            <a:ext cx="0" cy="549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D21DDD1-175F-466A-AA06-0E9A76261971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V="1">
            <a:off x="7836199" y="2729848"/>
            <a:ext cx="0" cy="669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45C3600-65E9-408D-9720-F069575F9930}"/>
              </a:ext>
            </a:extLst>
          </p:cNvPr>
          <p:cNvCxnSpPr>
            <a:cxnSpLocks/>
            <a:stCxn id="64" idx="7"/>
            <a:endCxn id="67" idx="2"/>
          </p:cNvCxnSpPr>
          <p:nvPr/>
        </p:nvCxnSpPr>
        <p:spPr>
          <a:xfrm flipV="1">
            <a:off x="5963597" y="2101498"/>
            <a:ext cx="1016593" cy="536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64FB79F-9385-42CB-99FA-0BDCF419B621}"/>
              </a:ext>
            </a:extLst>
          </p:cNvPr>
          <p:cNvCxnSpPr>
            <a:cxnSpLocks/>
            <a:stCxn id="62" idx="7"/>
            <a:endCxn id="67" idx="6"/>
          </p:cNvCxnSpPr>
          <p:nvPr/>
        </p:nvCxnSpPr>
        <p:spPr>
          <a:xfrm flipH="1" flipV="1">
            <a:off x="7088190" y="2101498"/>
            <a:ext cx="786193" cy="536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1052FBAF-FE52-485A-B72B-8E6460469BCC}"/>
              </a:ext>
            </a:extLst>
          </p:cNvPr>
          <p:cNvSpPr/>
          <p:nvPr/>
        </p:nvSpPr>
        <p:spPr bwMode="auto">
          <a:xfrm>
            <a:off x="6980190" y="1406451"/>
            <a:ext cx="108000" cy="108000"/>
          </a:xfrm>
          <a:prstGeom prst="ellipse">
            <a:avLst/>
          </a:prstGeom>
          <a:solidFill>
            <a:srgbClr val="1B998B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EED1E80-794B-47A2-B49D-01B12B14CA82}"/>
                  </a:ext>
                </a:extLst>
              </p:cNvPr>
              <p:cNvSpPr/>
              <p:nvPr/>
            </p:nvSpPr>
            <p:spPr>
              <a:xfrm>
                <a:off x="7088190" y="1272062"/>
                <a:ext cx="732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print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EED1E80-794B-47A2-B49D-01B12B14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90" y="1272062"/>
                <a:ext cx="732893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53BEEFB-A5B1-4864-A461-6C67964E5614}"/>
              </a:ext>
            </a:extLst>
          </p:cNvPr>
          <p:cNvCxnSpPr>
            <a:cxnSpLocks/>
            <a:stCxn id="67" idx="7"/>
            <a:endCxn id="102" idx="5"/>
          </p:cNvCxnSpPr>
          <p:nvPr/>
        </p:nvCxnSpPr>
        <p:spPr>
          <a:xfrm flipV="1">
            <a:off x="7072374" y="1498635"/>
            <a:ext cx="0" cy="564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1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81" y="648712"/>
                <a:ext cx="4860540" cy="3329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6.7】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数据类型跟踪：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𝑇𝐿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𝑖𝑛𝑡𝑒𝑔𝑒𝑟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𝑟𝑒𝑎𝑙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081" y="648712"/>
                <a:ext cx="4860540" cy="3329629"/>
              </a:xfrm>
              <a:prstGeom prst="rect">
                <a:avLst/>
              </a:prstGeom>
              <a:blipFill>
                <a:blip r:embed="rId3"/>
                <a:stretch>
                  <a:fillRect l="-1380" b="-7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BBB82C7-4A4B-481F-B64C-15BE99F74234}"/>
              </a:ext>
            </a:extLst>
          </p:cNvPr>
          <p:cNvGrpSpPr/>
          <p:nvPr/>
        </p:nvGrpSpPr>
        <p:grpSpPr>
          <a:xfrm>
            <a:off x="5076056" y="2564904"/>
            <a:ext cx="3114662" cy="3200173"/>
            <a:chOff x="5472059" y="2689130"/>
            <a:chExt cx="3114662" cy="320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>
              <a:off x="6673957" y="3058462"/>
              <a:ext cx="961234" cy="3518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flipH="1">
              <a:off x="5805086" y="3058462"/>
              <a:ext cx="868871" cy="3518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/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FA67A6-7788-4EE4-B67F-64155BF1A8B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>
              <a:off x="5805086" y="3779597"/>
              <a:ext cx="1007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FE55386-7B1D-45C3-99A9-5988D89ED9E5}"/>
                </a:ext>
              </a:extLst>
            </p:cNvPr>
            <p:cNvCxnSpPr>
              <a:cxnSpLocks/>
              <a:stCxn id="13" idx="2"/>
              <a:endCxn id="48" idx="0"/>
            </p:cNvCxnSpPr>
            <p:nvPr/>
          </p:nvCxnSpPr>
          <p:spPr>
            <a:xfrm flipH="1">
              <a:off x="7197442" y="3779597"/>
              <a:ext cx="437749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/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/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3C6E37-B139-464D-A666-3B4F3A4810AB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7635191" y="3779597"/>
              <a:ext cx="675686" cy="4214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/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/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27D54CE-55BD-4634-9862-1BFA8A068825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7197442" y="4546418"/>
              <a:ext cx="609379" cy="2779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16F93B-7C0D-4BC5-A47C-8760DD7853FE}"/>
                </a:ext>
              </a:extLst>
            </p:cNvPr>
            <p:cNvCxnSpPr>
              <a:cxnSpLocks/>
              <a:stCxn id="48" idx="2"/>
              <a:endCxn id="55" idx="0"/>
            </p:cNvCxnSpPr>
            <p:nvPr/>
          </p:nvCxnSpPr>
          <p:spPr>
            <a:xfrm flipH="1">
              <a:off x="6693386" y="4546418"/>
              <a:ext cx="504056" cy="2539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/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AA3B30D-9D61-4BD0-AF30-A8D9D2091E04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6686965" y="5169692"/>
              <a:ext cx="6421" cy="35027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1BC33FD-9F94-4AEC-A0AF-EF616B492ECB}"/>
                    </a:ext>
                  </a:extLst>
                </p:cNvPr>
                <p:cNvSpPr/>
                <p:nvPr/>
              </p:nvSpPr>
              <p:spPr>
                <a:xfrm>
                  <a:off x="7487106" y="4108109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1BC33FD-9F94-4AEC-A0AF-EF616B492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106" y="4108109"/>
                  <a:ext cx="2856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EC96765-606D-4437-9448-6EED32AE23B5}"/>
                </a:ext>
              </a:extLst>
            </p:cNvPr>
            <p:cNvCxnSpPr>
              <a:cxnSpLocks/>
              <a:stCxn id="13" idx="2"/>
              <a:endCxn id="40" idx="0"/>
            </p:cNvCxnSpPr>
            <p:nvPr/>
          </p:nvCxnSpPr>
          <p:spPr>
            <a:xfrm flipH="1">
              <a:off x="7629934" y="3779597"/>
              <a:ext cx="5257" cy="32851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C3989A-56E1-4A15-88A0-D18FDC756146}"/>
                    </a:ext>
                  </a:extLst>
                </p:cNvPr>
                <p:cNvSpPr/>
                <p:nvPr/>
              </p:nvSpPr>
              <p:spPr>
                <a:xfrm>
                  <a:off x="7054187" y="4746360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C3989A-56E1-4A15-88A0-D18FDC756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187" y="4746360"/>
                  <a:ext cx="2856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588997E-65D9-4622-9591-E75F31F3DE24}"/>
                </a:ext>
              </a:extLst>
            </p:cNvPr>
            <p:cNvCxnSpPr>
              <a:cxnSpLocks/>
              <a:stCxn id="48" idx="2"/>
              <a:endCxn id="42" idx="0"/>
            </p:cNvCxnSpPr>
            <p:nvPr/>
          </p:nvCxnSpPr>
          <p:spPr>
            <a:xfrm flipH="1">
              <a:off x="7197015" y="4546418"/>
              <a:ext cx="427" cy="1999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C339A3C-BB11-4261-B3B9-68B494C51477}"/>
              </a:ext>
            </a:extLst>
          </p:cNvPr>
          <p:cNvSpPr/>
          <p:nvPr/>
        </p:nvSpPr>
        <p:spPr bwMode="auto">
          <a:xfrm>
            <a:off x="5606388" y="341670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4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68AA42-9F39-442A-B419-6EC1B56B0BE4}"/>
              </a:ext>
            </a:extLst>
          </p:cNvPr>
          <p:cNvSpPr/>
          <p:nvPr/>
        </p:nvSpPr>
        <p:spPr bwMode="auto">
          <a:xfrm>
            <a:off x="7506075" y="3397876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6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9ADC6-0E65-4DE0-8795-93D000EB4610}"/>
              </a:ext>
            </a:extLst>
          </p:cNvPr>
          <p:cNvSpPr/>
          <p:nvPr/>
        </p:nvSpPr>
        <p:spPr bwMode="auto">
          <a:xfrm>
            <a:off x="8299805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3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6B1271-B0AF-446D-BF68-59E85FE54B52}"/>
              </a:ext>
            </a:extLst>
          </p:cNvPr>
          <p:cNvSpPr/>
          <p:nvPr/>
        </p:nvSpPr>
        <p:spPr bwMode="auto">
          <a:xfrm>
            <a:off x="6966313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8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2D3695C-532D-460B-9920-622403DBB70E}"/>
              </a:ext>
            </a:extLst>
          </p:cNvPr>
          <p:cNvSpPr/>
          <p:nvPr/>
        </p:nvSpPr>
        <p:spPr bwMode="auto">
          <a:xfrm>
            <a:off x="6502989" y="4806800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10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12D5A25-FA66-4930-A3E7-A9FA575EC569}"/>
              </a:ext>
            </a:extLst>
          </p:cNvPr>
          <p:cNvSpPr/>
          <p:nvPr/>
        </p:nvSpPr>
        <p:spPr bwMode="auto">
          <a:xfrm>
            <a:off x="7693059" y="481366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2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B66F753-CBA9-498F-B8F0-3FA95A47B120}"/>
              </a:ext>
            </a:extLst>
          </p:cNvPr>
          <p:cNvSpPr/>
          <p:nvPr/>
        </p:nvSpPr>
        <p:spPr bwMode="auto">
          <a:xfrm>
            <a:off x="6502989" y="551723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1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50F5A67-BE4E-4DBE-99EA-EF44CD82218F}"/>
              </a:ext>
            </a:extLst>
          </p:cNvPr>
          <p:cNvSpPr/>
          <p:nvPr/>
        </p:nvSpPr>
        <p:spPr bwMode="auto">
          <a:xfrm>
            <a:off x="6791107" y="339639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5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3D25D78-CDF0-40CD-9F32-E9CB74788E2E}"/>
              </a:ext>
            </a:extLst>
          </p:cNvPr>
          <p:cNvSpPr/>
          <p:nvPr/>
        </p:nvSpPr>
        <p:spPr bwMode="auto">
          <a:xfrm>
            <a:off x="6365736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7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ACF8DE1-D29B-4FB0-90D9-A553549CD8BB}"/>
              </a:ext>
            </a:extLst>
          </p:cNvPr>
          <p:cNvSpPr/>
          <p:nvPr/>
        </p:nvSpPr>
        <p:spPr bwMode="auto">
          <a:xfrm>
            <a:off x="5828273" y="4739768"/>
            <a:ext cx="255793" cy="25579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sz="1600" b="0" dirty="0">
                <a:latin typeface="Cambria Math" panose="02040503050406030204" pitchFamily="18" charset="0"/>
              </a:rPr>
              <a:t>9</a:t>
            </a:r>
            <a:endParaRPr lang="zh-CN" altLang="en-US" sz="16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4777B5D-89DB-4FF7-B137-ED7A4FBCED76}"/>
                  </a:ext>
                </a:extLst>
              </p:cNvPr>
              <p:cNvSpPr/>
              <p:nvPr/>
            </p:nvSpPr>
            <p:spPr>
              <a:xfrm>
                <a:off x="6212661" y="5784153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4777B5D-89DB-4FF7-B137-ED7A4FBCE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61" y="5784153"/>
                <a:ext cx="998157" cy="369332"/>
              </a:xfrm>
              <a:prstGeom prst="rect">
                <a:avLst/>
              </a:prstGeom>
              <a:blipFill>
                <a:blip r:embed="rId1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795A584-24FF-4D83-8DEE-3B037AB9531B}"/>
                  </a:ext>
                </a:extLst>
              </p:cNvPr>
              <p:cNvSpPr/>
              <p:nvPr/>
            </p:nvSpPr>
            <p:spPr>
              <a:xfrm>
                <a:off x="7530792" y="5006554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795A584-24FF-4D83-8DEE-3B037AB95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92" y="5006554"/>
                <a:ext cx="99815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0853897-9327-4BDA-B94A-712F56EE8DAA}"/>
                  </a:ext>
                </a:extLst>
              </p:cNvPr>
              <p:cNvSpPr/>
              <p:nvPr/>
            </p:nvSpPr>
            <p:spPr>
              <a:xfrm>
                <a:off x="8101624" y="4330794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0853897-9327-4BDA-B94A-712F56EE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24" y="4330794"/>
                <a:ext cx="99815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277820-585E-457D-BE80-1774D582894F}"/>
                  </a:ext>
                </a:extLst>
              </p:cNvPr>
              <p:cNvSpPr/>
              <p:nvPr/>
            </p:nvSpPr>
            <p:spPr>
              <a:xfrm>
                <a:off x="5369756" y="3578007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277820-585E-457D-BE80-1774D582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6" y="3578007"/>
                <a:ext cx="705899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2ED58D-DE17-43F3-98FB-77BF64C4B7E0}"/>
                  </a:ext>
                </a:extLst>
              </p:cNvPr>
              <p:cNvSpPr/>
              <p:nvPr/>
            </p:nvSpPr>
            <p:spPr>
              <a:xfrm>
                <a:off x="6127303" y="3274975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2ED58D-DE17-43F3-98FB-77BF64C4B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303" y="3274975"/>
                <a:ext cx="705899" cy="369332"/>
              </a:xfrm>
              <a:prstGeom prst="rect">
                <a:avLst/>
              </a:prstGeom>
              <a:blipFill>
                <a:blip r:embed="rId2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0E9120-B8D5-4511-8024-EC1D9FDFCEA7}"/>
                  </a:ext>
                </a:extLst>
              </p:cNvPr>
              <p:cNvSpPr/>
              <p:nvPr/>
            </p:nvSpPr>
            <p:spPr>
              <a:xfrm>
                <a:off x="5729031" y="4052174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0E9120-B8D5-4511-8024-EC1D9FD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31" y="4052174"/>
                <a:ext cx="705899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721072E-AC79-41FD-B464-02B3EB93CA4D}"/>
                  </a:ext>
                </a:extLst>
              </p:cNvPr>
              <p:cNvSpPr/>
              <p:nvPr/>
            </p:nvSpPr>
            <p:spPr>
              <a:xfrm>
                <a:off x="5177118" y="4655635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721072E-AC79-41FD-B464-02B3EB93C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18" y="4655635"/>
                <a:ext cx="705899" cy="369332"/>
              </a:xfrm>
              <a:prstGeom prst="rect">
                <a:avLst/>
              </a:prstGeom>
              <a:blipFill>
                <a:blip r:embed="rId2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45A378E-9DC0-4EC9-ADE5-E8DE313843CF}"/>
                  </a:ext>
                </a:extLst>
              </p:cNvPr>
              <p:cNvSpPr/>
              <p:nvPr/>
            </p:nvSpPr>
            <p:spPr>
              <a:xfrm>
                <a:off x="7693059" y="3272154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45A378E-9DC0-4EC9-ADE5-E8DE31384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59" y="3272154"/>
                <a:ext cx="1100238" cy="369332"/>
              </a:xfrm>
              <a:prstGeom prst="rect">
                <a:avLst/>
              </a:prstGeom>
              <a:blipFill>
                <a:blip r:embed="rId2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C365B53-4F0C-447A-816A-A00E1C56956D}"/>
                  </a:ext>
                </a:extLst>
              </p:cNvPr>
              <p:cNvSpPr/>
              <p:nvPr/>
            </p:nvSpPr>
            <p:spPr>
              <a:xfrm>
                <a:off x="6928019" y="3867269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C365B53-4F0C-447A-816A-A00E1C569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19" y="3867269"/>
                <a:ext cx="1100238" cy="36933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D4B3A83-06C9-4F27-815E-869F881047F3}"/>
                  </a:ext>
                </a:extLst>
              </p:cNvPr>
              <p:cNvSpPr/>
              <p:nvPr/>
            </p:nvSpPr>
            <p:spPr>
              <a:xfrm>
                <a:off x="6599451" y="4903842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D4B3A83-06C9-4F27-815E-869F8810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451" y="4903842"/>
                <a:ext cx="11002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C2EA6DD-3B6C-4C1B-B104-133D6F3AA27D}"/>
              </a:ext>
            </a:extLst>
          </p:cNvPr>
          <p:cNvCxnSpPr>
            <a:stCxn id="31" idx="0"/>
            <a:endCxn id="46" idx="1"/>
          </p:cNvCxnSpPr>
          <p:nvPr/>
        </p:nvCxnSpPr>
        <p:spPr>
          <a:xfrm rot="16200000" flipH="1">
            <a:off x="6272802" y="2878091"/>
            <a:ext cx="17122" cy="1094351"/>
          </a:xfrm>
          <a:prstGeom prst="curvedConnector3">
            <a:avLst>
              <a:gd name="adj1" fmla="val -14537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48E0141-A0D8-4B16-BB86-0DF906FE9659}"/>
              </a:ext>
            </a:extLst>
          </p:cNvPr>
          <p:cNvCxnSpPr>
            <a:cxnSpLocks/>
            <a:stCxn id="46" idx="7"/>
            <a:endCxn id="33" idx="0"/>
          </p:cNvCxnSpPr>
          <p:nvPr/>
        </p:nvCxnSpPr>
        <p:spPr>
          <a:xfrm rot="5400000" flipH="1" flipV="1">
            <a:off x="7303600" y="3103552"/>
            <a:ext cx="35951" cy="624600"/>
          </a:xfrm>
          <a:prstGeom prst="curvedConnector3">
            <a:avLst>
              <a:gd name="adj1" fmla="val 7399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7ECD795-A9F7-4385-987F-3AA7FFF78C71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7724243" y="3616044"/>
            <a:ext cx="612994" cy="616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4E8C7EE-403E-4E25-9D90-9B00D7D65173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84481" y="4413690"/>
            <a:ext cx="546010" cy="437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CA3F91-C965-4262-8D4B-DD0AB9AA3144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6630789" y="5062400"/>
            <a:ext cx="0" cy="454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5FD10C6D-F6A9-4248-96EA-B0F89AA163C6}"/>
              </a:ext>
            </a:extLst>
          </p:cNvPr>
          <p:cNvCxnSpPr>
            <a:cxnSpLocks/>
            <a:stCxn id="47" idx="4"/>
            <a:endCxn id="36" idx="3"/>
          </p:cNvCxnSpPr>
          <p:nvPr/>
        </p:nvCxnSpPr>
        <p:spPr>
          <a:xfrm rot="5400000" flipH="1" flipV="1">
            <a:off x="6729924" y="4177301"/>
            <a:ext cx="37432" cy="510209"/>
          </a:xfrm>
          <a:prstGeom prst="curvedConnector3">
            <a:avLst>
              <a:gd name="adj1" fmla="val -6107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3283B715-BD03-4DEC-B92F-F5D11B5ABBDA}"/>
              </a:ext>
            </a:extLst>
          </p:cNvPr>
          <p:cNvCxnSpPr>
            <a:cxnSpLocks/>
            <a:stCxn id="50" idx="4"/>
            <a:endCxn id="37" idx="3"/>
          </p:cNvCxnSpPr>
          <p:nvPr/>
        </p:nvCxnSpPr>
        <p:spPr>
          <a:xfrm rot="16200000" flipH="1">
            <a:off x="6233592" y="4718138"/>
            <a:ext cx="29407" cy="584251"/>
          </a:xfrm>
          <a:prstGeom prst="curvedConnector3">
            <a:avLst>
              <a:gd name="adj1" fmla="val 10046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FF7A912-7479-49B0-A57E-4E0FB3CC330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6493536" y="3614563"/>
            <a:ext cx="335003" cy="580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6AD188E-3BA2-496C-A989-7FD4D5CCF5F8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 flipH="1">
            <a:off x="5956170" y="4413690"/>
            <a:ext cx="446998" cy="326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290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如果一个属性文法不存在属性之间的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依赖关系，称该文法为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良定义的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为了设计编译程序，我们只处理良定义的属性文法。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计算次序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有向非循环图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拓扑序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是图中结点的任何顺序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，使得边必须是从序列中前面的结点指向后面的结点；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即：如果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的一条边，则序列中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之前；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2905988"/>
              </a:xfrm>
              <a:prstGeom prst="rect">
                <a:avLst/>
              </a:prstGeom>
              <a:blipFill>
                <a:blip r:embed="rId3"/>
                <a:stretch>
                  <a:fillRect l="-619" b="-16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9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81" y="648712"/>
                <a:ext cx="4860540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6.8】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数据类型跟踪：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081" y="648712"/>
                <a:ext cx="4860540" cy="499432"/>
              </a:xfrm>
              <a:prstGeom prst="rect">
                <a:avLst/>
              </a:prstGeom>
              <a:blipFill>
                <a:blip r:embed="rId3"/>
                <a:stretch>
                  <a:fillRect l="-1380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BBB82C7-4A4B-481F-B64C-15BE99F74234}"/>
              </a:ext>
            </a:extLst>
          </p:cNvPr>
          <p:cNvGrpSpPr/>
          <p:nvPr/>
        </p:nvGrpSpPr>
        <p:grpSpPr>
          <a:xfrm>
            <a:off x="5076056" y="2564904"/>
            <a:ext cx="3114662" cy="3200173"/>
            <a:chOff x="5472059" y="2689130"/>
            <a:chExt cx="3114662" cy="320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>
              <a:off x="6673957" y="3058462"/>
              <a:ext cx="961234" cy="3518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flipH="1">
              <a:off x="5805086" y="3058462"/>
              <a:ext cx="868871" cy="3518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/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FA67A6-7788-4EE4-B67F-64155BF1A8B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>
              <a:off x="5805086" y="3779597"/>
              <a:ext cx="1007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FE55386-7B1D-45C3-99A9-5988D89ED9E5}"/>
                </a:ext>
              </a:extLst>
            </p:cNvPr>
            <p:cNvCxnSpPr>
              <a:cxnSpLocks/>
              <a:stCxn id="13" idx="2"/>
              <a:endCxn id="48" idx="0"/>
            </p:cNvCxnSpPr>
            <p:nvPr/>
          </p:nvCxnSpPr>
          <p:spPr>
            <a:xfrm flipH="1">
              <a:off x="7197442" y="3779597"/>
              <a:ext cx="437749" cy="397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/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/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3C6E37-B139-464D-A666-3B4F3A4810AB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7635191" y="3779597"/>
              <a:ext cx="675686" cy="4214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/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/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27D54CE-55BD-4634-9862-1BFA8A068825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7197442" y="4546418"/>
              <a:ext cx="609379" cy="2779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16F93B-7C0D-4BC5-A47C-8760DD7853FE}"/>
                </a:ext>
              </a:extLst>
            </p:cNvPr>
            <p:cNvCxnSpPr>
              <a:cxnSpLocks/>
              <a:stCxn id="48" idx="2"/>
              <a:endCxn id="55" idx="0"/>
            </p:cNvCxnSpPr>
            <p:nvPr/>
          </p:nvCxnSpPr>
          <p:spPr>
            <a:xfrm flipH="1">
              <a:off x="6693386" y="4546418"/>
              <a:ext cx="504056" cy="2539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/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AA3B30D-9D61-4BD0-AF30-A8D9D2091E04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6686965" y="5169692"/>
              <a:ext cx="6421" cy="35027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1BC33FD-9F94-4AEC-A0AF-EF616B492ECB}"/>
                    </a:ext>
                  </a:extLst>
                </p:cNvPr>
                <p:cNvSpPr/>
                <p:nvPr/>
              </p:nvSpPr>
              <p:spPr>
                <a:xfrm>
                  <a:off x="7487106" y="4108109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1BC33FD-9F94-4AEC-A0AF-EF616B492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106" y="4108109"/>
                  <a:ext cx="2856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EC96765-606D-4437-9448-6EED32AE23B5}"/>
                </a:ext>
              </a:extLst>
            </p:cNvPr>
            <p:cNvCxnSpPr>
              <a:cxnSpLocks/>
              <a:stCxn id="13" idx="2"/>
              <a:endCxn id="40" idx="0"/>
            </p:cNvCxnSpPr>
            <p:nvPr/>
          </p:nvCxnSpPr>
          <p:spPr>
            <a:xfrm flipH="1">
              <a:off x="7629934" y="3779597"/>
              <a:ext cx="5257" cy="32851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C3989A-56E1-4A15-88A0-D18FDC756146}"/>
                    </a:ext>
                  </a:extLst>
                </p:cNvPr>
                <p:cNvSpPr/>
                <p:nvPr/>
              </p:nvSpPr>
              <p:spPr>
                <a:xfrm>
                  <a:off x="7054187" y="4746360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C3989A-56E1-4A15-88A0-D18FDC756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187" y="4746360"/>
                  <a:ext cx="2856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588997E-65D9-4622-9591-E75F31F3DE24}"/>
                </a:ext>
              </a:extLst>
            </p:cNvPr>
            <p:cNvCxnSpPr>
              <a:cxnSpLocks/>
              <a:stCxn id="48" idx="2"/>
              <a:endCxn id="42" idx="0"/>
            </p:cNvCxnSpPr>
            <p:nvPr/>
          </p:nvCxnSpPr>
          <p:spPr>
            <a:xfrm flipH="1">
              <a:off x="7197015" y="4546418"/>
              <a:ext cx="427" cy="1999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C339A3C-BB11-4261-B3B9-68B494C51477}"/>
              </a:ext>
            </a:extLst>
          </p:cNvPr>
          <p:cNvSpPr/>
          <p:nvPr/>
        </p:nvSpPr>
        <p:spPr bwMode="auto">
          <a:xfrm>
            <a:off x="5606388" y="341670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4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68AA42-9F39-442A-B419-6EC1B56B0BE4}"/>
              </a:ext>
            </a:extLst>
          </p:cNvPr>
          <p:cNvSpPr/>
          <p:nvPr/>
        </p:nvSpPr>
        <p:spPr bwMode="auto">
          <a:xfrm>
            <a:off x="7506075" y="3397876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6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9ADC6-0E65-4DE0-8795-93D000EB4610}"/>
              </a:ext>
            </a:extLst>
          </p:cNvPr>
          <p:cNvSpPr/>
          <p:nvPr/>
        </p:nvSpPr>
        <p:spPr bwMode="auto">
          <a:xfrm>
            <a:off x="8299805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3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6B1271-B0AF-446D-BF68-59E85FE54B52}"/>
              </a:ext>
            </a:extLst>
          </p:cNvPr>
          <p:cNvSpPr/>
          <p:nvPr/>
        </p:nvSpPr>
        <p:spPr bwMode="auto">
          <a:xfrm>
            <a:off x="6966313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8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2D3695C-532D-460B-9920-622403DBB70E}"/>
              </a:ext>
            </a:extLst>
          </p:cNvPr>
          <p:cNvSpPr/>
          <p:nvPr/>
        </p:nvSpPr>
        <p:spPr bwMode="auto">
          <a:xfrm>
            <a:off x="6502989" y="4806800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10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12D5A25-FA66-4930-A3E7-A9FA575EC569}"/>
              </a:ext>
            </a:extLst>
          </p:cNvPr>
          <p:cNvSpPr/>
          <p:nvPr/>
        </p:nvSpPr>
        <p:spPr bwMode="auto">
          <a:xfrm>
            <a:off x="7693059" y="481366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2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B66F753-CBA9-498F-B8F0-3FA95A47B120}"/>
              </a:ext>
            </a:extLst>
          </p:cNvPr>
          <p:cNvSpPr/>
          <p:nvPr/>
        </p:nvSpPr>
        <p:spPr bwMode="auto">
          <a:xfrm>
            <a:off x="6502989" y="551723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1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50F5A67-BE4E-4DBE-99EA-EF44CD82218F}"/>
              </a:ext>
            </a:extLst>
          </p:cNvPr>
          <p:cNvSpPr/>
          <p:nvPr/>
        </p:nvSpPr>
        <p:spPr bwMode="auto">
          <a:xfrm>
            <a:off x="6791107" y="3396395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5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3D25D78-CDF0-40CD-9F32-E9CB74788E2E}"/>
              </a:ext>
            </a:extLst>
          </p:cNvPr>
          <p:cNvSpPr/>
          <p:nvPr/>
        </p:nvSpPr>
        <p:spPr bwMode="auto">
          <a:xfrm>
            <a:off x="6365736" y="4195522"/>
            <a:ext cx="255600" cy="255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b="0" dirty="0">
                <a:latin typeface="Cambria Math" panose="02040503050406030204" pitchFamily="18" charset="0"/>
              </a:rPr>
              <a:t>7</a:t>
            </a:r>
            <a:endParaRPr lang="zh-CN" altLang="en-US" b="0" dirty="0">
              <a:latin typeface="Cambria Math" panose="020405030504060302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ACF8DE1-D29B-4FB0-90D9-A553549CD8BB}"/>
              </a:ext>
            </a:extLst>
          </p:cNvPr>
          <p:cNvSpPr/>
          <p:nvPr/>
        </p:nvSpPr>
        <p:spPr bwMode="auto">
          <a:xfrm>
            <a:off x="5828273" y="4739768"/>
            <a:ext cx="255793" cy="25579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rtlCol="0" anchor="ctr"/>
          <a:lstStyle/>
          <a:p>
            <a:pPr algn="ctr" eaLnBrk="1" hangingPunct="1"/>
            <a:r>
              <a:rPr lang="en-US" altLang="zh-CN" sz="1600" b="0" dirty="0">
                <a:latin typeface="Cambria Math" panose="02040503050406030204" pitchFamily="18" charset="0"/>
              </a:rPr>
              <a:t>9</a:t>
            </a:r>
            <a:endParaRPr lang="zh-CN" altLang="en-US" sz="16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4777B5D-89DB-4FF7-B137-ED7A4FBCED76}"/>
                  </a:ext>
                </a:extLst>
              </p:cNvPr>
              <p:cNvSpPr/>
              <p:nvPr/>
            </p:nvSpPr>
            <p:spPr>
              <a:xfrm>
                <a:off x="6212661" y="5784153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4777B5D-89DB-4FF7-B137-ED7A4FBCE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61" y="5784153"/>
                <a:ext cx="998157" cy="369332"/>
              </a:xfrm>
              <a:prstGeom prst="rect">
                <a:avLst/>
              </a:prstGeom>
              <a:blipFill>
                <a:blip r:embed="rId1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795A584-24FF-4D83-8DEE-3B037AB9531B}"/>
                  </a:ext>
                </a:extLst>
              </p:cNvPr>
              <p:cNvSpPr/>
              <p:nvPr/>
            </p:nvSpPr>
            <p:spPr>
              <a:xfrm>
                <a:off x="7530792" y="5006554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795A584-24FF-4D83-8DEE-3B037AB95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92" y="5006554"/>
                <a:ext cx="99815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0853897-9327-4BDA-B94A-712F56EE8DAA}"/>
                  </a:ext>
                </a:extLst>
              </p:cNvPr>
              <p:cNvSpPr/>
              <p:nvPr/>
            </p:nvSpPr>
            <p:spPr>
              <a:xfrm>
                <a:off x="8101624" y="4330794"/>
                <a:ext cx="998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0853897-9327-4BDA-B94A-712F56EE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24" y="4330794"/>
                <a:ext cx="99815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277820-585E-457D-BE80-1774D582894F}"/>
                  </a:ext>
                </a:extLst>
              </p:cNvPr>
              <p:cNvSpPr/>
              <p:nvPr/>
            </p:nvSpPr>
            <p:spPr>
              <a:xfrm>
                <a:off x="5369756" y="3578007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277820-585E-457D-BE80-1774D582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6" y="3578007"/>
                <a:ext cx="705899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2ED58D-DE17-43F3-98FB-77BF64C4B7E0}"/>
                  </a:ext>
                </a:extLst>
              </p:cNvPr>
              <p:cNvSpPr/>
              <p:nvPr/>
            </p:nvSpPr>
            <p:spPr>
              <a:xfrm>
                <a:off x="6127303" y="3274975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B2ED58D-DE17-43F3-98FB-77BF64C4B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303" y="3274975"/>
                <a:ext cx="705899" cy="369332"/>
              </a:xfrm>
              <a:prstGeom prst="rect">
                <a:avLst/>
              </a:prstGeom>
              <a:blipFill>
                <a:blip r:embed="rId2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0E9120-B8D5-4511-8024-EC1D9FDFCEA7}"/>
                  </a:ext>
                </a:extLst>
              </p:cNvPr>
              <p:cNvSpPr/>
              <p:nvPr/>
            </p:nvSpPr>
            <p:spPr>
              <a:xfrm>
                <a:off x="5729031" y="4052174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0E9120-B8D5-4511-8024-EC1D9FD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31" y="4052174"/>
                <a:ext cx="705899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721072E-AC79-41FD-B464-02B3EB93CA4D}"/>
                  </a:ext>
                </a:extLst>
              </p:cNvPr>
              <p:cNvSpPr/>
              <p:nvPr/>
            </p:nvSpPr>
            <p:spPr>
              <a:xfrm>
                <a:off x="5177118" y="4655635"/>
                <a:ext cx="705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721072E-AC79-41FD-B464-02B3EB93C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18" y="4655635"/>
                <a:ext cx="705899" cy="369332"/>
              </a:xfrm>
              <a:prstGeom prst="rect">
                <a:avLst/>
              </a:prstGeom>
              <a:blipFill>
                <a:blip r:embed="rId2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45A378E-9DC0-4EC9-ADE5-E8DE313843CF}"/>
                  </a:ext>
                </a:extLst>
              </p:cNvPr>
              <p:cNvSpPr/>
              <p:nvPr/>
            </p:nvSpPr>
            <p:spPr>
              <a:xfrm>
                <a:off x="7693059" y="3272154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45A378E-9DC0-4EC9-ADE5-E8DE31384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59" y="3272154"/>
                <a:ext cx="1100238" cy="369332"/>
              </a:xfrm>
              <a:prstGeom prst="rect">
                <a:avLst/>
              </a:prstGeom>
              <a:blipFill>
                <a:blip r:embed="rId2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C365B53-4F0C-447A-816A-A00E1C56956D}"/>
                  </a:ext>
                </a:extLst>
              </p:cNvPr>
              <p:cNvSpPr/>
              <p:nvPr/>
            </p:nvSpPr>
            <p:spPr>
              <a:xfrm>
                <a:off x="6928019" y="3867269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C365B53-4F0C-447A-816A-A00E1C569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19" y="3867269"/>
                <a:ext cx="1100238" cy="36933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D4B3A83-06C9-4F27-815E-869F881047F3}"/>
                  </a:ext>
                </a:extLst>
              </p:cNvPr>
              <p:cNvSpPr/>
              <p:nvPr/>
            </p:nvSpPr>
            <p:spPr>
              <a:xfrm>
                <a:off x="6599451" y="4903842"/>
                <a:ext cx="11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D4B3A83-06C9-4F27-815E-869F8810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451" y="4903842"/>
                <a:ext cx="11002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C2EA6DD-3B6C-4C1B-B104-133D6F3AA27D}"/>
              </a:ext>
            </a:extLst>
          </p:cNvPr>
          <p:cNvCxnSpPr>
            <a:stCxn id="31" idx="0"/>
            <a:endCxn id="46" idx="1"/>
          </p:cNvCxnSpPr>
          <p:nvPr/>
        </p:nvCxnSpPr>
        <p:spPr>
          <a:xfrm rot="16200000" flipH="1">
            <a:off x="6272802" y="2878091"/>
            <a:ext cx="17122" cy="1094351"/>
          </a:xfrm>
          <a:prstGeom prst="curvedConnector3">
            <a:avLst>
              <a:gd name="adj1" fmla="val -14537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48E0141-A0D8-4B16-BB86-0DF906FE9659}"/>
              </a:ext>
            </a:extLst>
          </p:cNvPr>
          <p:cNvCxnSpPr>
            <a:cxnSpLocks/>
            <a:stCxn id="46" idx="7"/>
            <a:endCxn id="33" idx="0"/>
          </p:cNvCxnSpPr>
          <p:nvPr/>
        </p:nvCxnSpPr>
        <p:spPr>
          <a:xfrm rot="5400000" flipH="1" flipV="1">
            <a:off x="7303600" y="3103552"/>
            <a:ext cx="35951" cy="624600"/>
          </a:xfrm>
          <a:prstGeom prst="curvedConnector3">
            <a:avLst>
              <a:gd name="adj1" fmla="val 7399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7ECD795-A9F7-4385-987F-3AA7FFF78C71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7724243" y="3616044"/>
            <a:ext cx="612994" cy="616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4E8C7EE-403E-4E25-9D90-9B00D7D65173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84481" y="4413690"/>
            <a:ext cx="546010" cy="437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CA3F91-C965-4262-8D4B-DD0AB9AA3144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6630789" y="5062400"/>
            <a:ext cx="0" cy="454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5FD10C6D-F6A9-4248-96EA-B0F89AA163C6}"/>
              </a:ext>
            </a:extLst>
          </p:cNvPr>
          <p:cNvCxnSpPr>
            <a:cxnSpLocks/>
            <a:stCxn id="47" idx="4"/>
            <a:endCxn id="36" idx="3"/>
          </p:cNvCxnSpPr>
          <p:nvPr/>
        </p:nvCxnSpPr>
        <p:spPr>
          <a:xfrm rot="5400000" flipH="1" flipV="1">
            <a:off x="6729924" y="4177301"/>
            <a:ext cx="37432" cy="510209"/>
          </a:xfrm>
          <a:prstGeom prst="curvedConnector3">
            <a:avLst>
              <a:gd name="adj1" fmla="val -6107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3283B715-BD03-4DEC-B92F-F5D11B5ABBDA}"/>
              </a:ext>
            </a:extLst>
          </p:cNvPr>
          <p:cNvCxnSpPr>
            <a:cxnSpLocks/>
            <a:stCxn id="50" idx="4"/>
            <a:endCxn id="37" idx="3"/>
          </p:cNvCxnSpPr>
          <p:nvPr/>
        </p:nvCxnSpPr>
        <p:spPr>
          <a:xfrm rot="16200000" flipH="1">
            <a:off x="6233592" y="4718138"/>
            <a:ext cx="29407" cy="584251"/>
          </a:xfrm>
          <a:prstGeom prst="curvedConnector3">
            <a:avLst>
              <a:gd name="adj1" fmla="val 10046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FF7A912-7479-49B0-A57E-4E0FB3CC330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6493536" y="3614563"/>
            <a:ext cx="335003" cy="580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6AD188E-3BA2-496C-A989-7FD4D5CCF5F8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 flipH="1">
            <a:off x="5956170" y="4413690"/>
            <a:ext cx="446998" cy="326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8">
                <a:extLst>
                  <a:ext uri="{FF2B5EF4-FFF2-40B4-BE49-F238E27FC236}">
                    <a16:creationId xmlns:a16="http://schemas.microsoft.com/office/drawing/2014/main" id="{EEE15C25-723A-4D62-837F-E0952507D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061" y="1394393"/>
                <a:ext cx="5244006" cy="3924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属性的计算次序：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1-10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的相关属性，得到如下程序：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8">
                <a:extLst>
                  <a:ext uri="{FF2B5EF4-FFF2-40B4-BE49-F238E27FC236}">
                    <a16:creationId xmlns:a16="http://schemas.microsoft.com/office/drawing/2014/main" id="{EEE15C25-723A-4D62-837F-E0952507D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061" y="1394393"/>
                <a:ext cx="5244006" cy="3924151"/>
              </a:xfrm>
              <a:prstGeom prst="rect">
                <a:avLst/>
              </a:prstGeom>
              <a:blipFill>
                <a:blip r:embed="rId26"/>
                <a:stretch>
                  <a:fillRect l="-10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5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8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99076"/>
                <a:ext cx="8856984" cy="49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无循环属性文法计算，最坏情况时间复杂度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99076"/>
                <a:ext cx="8856984" cy="498983"/>
              </a:xfrm>
              <a:prstGeom prst="rect">
                <a:avLst/>
              </a:prstGeom>
              <a:blipFill>
                <a:blip r:embed="rId3"/>
                <a:stretch>
                  <a:fillRect l="-61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8E2695AA-A0EA-4D1A-B5E0-A660AB4C6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1700808"/>
                <a:ext cx="8856984" cy="5028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whil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还有未被计算的属性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(S);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S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是开始符号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void </a:t>
                </a:r>
                <a:r>
                  <a:rPr lang="en-US" altLang="zh-CN" sz="18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(N) {</a:t>
                </a: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{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设其产生式为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1…m {</a:t>
                </a:r>
              </a:p>
              <a:p>
                <a:pPr marL="1077913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{</a:t>
                </a:r>
              </a:p>
              <a:p>
                <a:pPr marL="1433513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所有能计算的继承属性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1433513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077913" lvl="1" indent="0"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/* end of if */ 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/* end of for */</a:t>
                </a:r>
              </a:p>
              <a:p>
                <a:pPr marL="715963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所有能够计算的综合属性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/* end of if */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/* end of </a:t>
                </a:r>
                <a:r>
                  <a:rPr lang="en-US" altLang="zh-CN" sz="1800" b="0" dirty="0" err="1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*/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8E2695AA-A0EA-4D1A-B5E0-A660AB4C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1700808"/>
                <a:ext cx="8856984" cy="5028556"/>
              </a:xfrm>
              <a:prstGeom prst="rect">
                <a:avLst/>
              </a:prstGeom>
              <a:blipFill>
                <a:blip r:embed="rId4"/>
                <a:stretch>
                  <a:fillRect l="-620" b="-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4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6.9】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𝑥𝑦𝑧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∗3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blipFill>
                <a:blip r:embed="rId3"/>
                <a:stretch>
                  <a:fillRect l="-1288" b="-494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546999-3BB9-47F2-B4BC-3753148F16D8}"/>
              </a:ext>
            </a:extLst>
          </p:cNvPr>
          <p:cNvGrpSpPr/>
          <p:nvPr/>
        </p:nvGrpSpPr>
        <p:grpSpPr>
          <a:xfrm>
            <a:off x="5512134" y="692696"/>
            <a:ext cx="1891631" cy="1809492"/>
            <a:chOff x="5724128" y="980728"/>
            <a:chExt cx="1891631" cy="1809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/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/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/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/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/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/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/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A8AF551-D7F8-4357-BDD9-6EB76944243A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 flipH="1">
              <a:off x="5920272" y="1350060"/>
              <a:ext cx="72901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78AAE2-8B49-41E3-BF8B-ABF5DDBC1D80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84" y="1350060"/>
              <a:ext cx="0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E67B690-AEDF-4C61-AAC3-2BFD38DB1DF0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6649285" y="1350060"/>
              <a:ext cx="77674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EFFE4B8-79F9-40F5-B86F-0975111BBE75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flipH="1">
              <a:off x="5920271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8A8EA60-E6B8-49F9-80CC-97A9C2212193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>
              <a:off x="6649285" y="1926124"/>
              <a:ext cx="0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455BFC5-1293-419F-91FF-6109746106A8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 flipH="1">
              <a:off x="7426027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/>
              <p:nvPr/>
            </p:nvSpPr>
            <p:spPr>
              <a:xfrm>
                <a:off x="6547190" y="692696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90" y="692696"/>
                <a:ext cx="801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次遍历：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blipFill>
                <a:blip r:embed="rId12"/>
                <a:stretch>
                  <a:fillRect l="-1288" b="-1299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/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  <a:blipFill>
                <a:blip r:embed="rId1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7" grpId="0" animBg="1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6.9】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𝑥𝑦𝑧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∗3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blipFill>
                <a:blip r:embed="rId3"/>
                <a:stretch>
                  <a:fillRect l="-1288" b="-494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546999-3BB9-47F2-B4BC-3753148F16D8}"/>
              </a:ext>
            </a:extLst>
          </p:cNvPr>
          <p:cNvGrpSpPr/>
          <p:nvPr/>
        </p:nvGrpSpPr>
        <p:grpSpPr>
          <a:xfrm>
            <a:off x="5512134" y="692696"/>
            <a:ext cx="1891631" cy="1809492"/>
            <a:chOff x="5724128" y="980728"/>
            <a:chExt cx="1891631" cy="1809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/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/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/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/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/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/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/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A8AF551-D7F8-4357-BDD9-6EB76944243A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 flipH="1">
              <a:off x="5920272" y="1350060"/>
              <a:ext cx="72901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78AAE2-8B49-41E3-BF8B-ABF5DDBC1D80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84" y="1350060"/>
              <a:ext cx="0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E67B690-AEDF-4C61-AAC3-2BFD38DB1DF0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6649285" y="1350060"/>
              <a:ext cx="77674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EFFE4B8-79F9-40F5-B86F-0975111BBE75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flipH="1">
              <a:off x="5920271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8A8EA60-E6B8-49F9-80CC-97A9C2212193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>
              <a:off x="6649285" y="1926124"/>
              <a:ext cx="0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455BFC5-1293-419F-91FF-6109746106A8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 flipH="1">
              <a:off x="7426027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/>
              <p:nvPr/>
            </p:nvSpPr>
            <p:spPr>
              <a:xfrm>
                <a:off x="6547190" y="692696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90" y="692696"/>
                <a:ext cx="801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次遍历：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blipFill>
                <a:blip r:embed="rId12"/>
                <a:stretch>
                  <a:fillRect l="-1288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/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  <a:blipFill>
                <a:blip r:embed="rId1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FFEBBE-15DF-49CD-A31D-AEF7CBF28471}"/>
                  </a:ext>
                </a:extLst>
              </p:cNvPr>
              <p:cNvSpPr/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FFEBBE-15DF-49CD-A31D-AEF7CBF2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6.9】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𝑥𝑦𝑧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∗3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blipFill>
                <a:blip r:embed="rId3"/>
                <a:stretch>
                  <a:fillRect l="-1288" b="-494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546999-3BB9-47F2-B4BC-3753148F16D8}"/>
              </a:ext>
            </a:extLst>
          </p:cNvPr>
          <p:cNvGrpSpPr/>
          <p:nvPr/>
        </p:nvGrpSpPr>
        <p:grpSpPr>
          <a:xfrm>
            <a:off x="5512134" y="692696"/>
            <a:ext cx="1891631" cy="1809492"/>
            <a:chOff x="5724128" y="980728"/>
            <a:chExt cx="1891631" cy="1809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/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/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/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/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/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/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/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A8AF551-D7F8-4357-BDD9-6EB76944243A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 flipH="1">
              <a:off x="5920272" y="1350060"/>
              <a:ext cx="72901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78AAE2-8B49-41E3-BF8B-ABF5DDBC1D80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84" y="1350060"/>
              <a:ext cx="0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E67B690-AEDF-4C61-AAC3-2BFD38DB1DF0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6649285" y="1350060"/>
              <a:ext cx="77674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EFFE4B8-79F9-40F5-B86F-0975111BBE75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flipH="1">
              <a:off x="5920271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8A8EA60-E6B8-49F9-80CC-97A9C2212193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>
              <a:off x="6649285" y="1926124"/>
              <a:ext cx="0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455BFC5-1293-419F-91FF-6109746106A8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 flipH="1">
              <a:off x="7426027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/>
              <p:nvPr/>
            </p:nvSpPr>
            <p:spPr>
              <a:xfrm>
                <a:off x="6547190" y="68500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90" y="685001"/>
                <a:ext cx="801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次遍历：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blipFill>
                <a:blip r:embed="rId12"/>
                <a:stretch>
                  <a:fillRect l="-1288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/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  <a:blipFill>
                <a:blip r:embed="rId1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C2EDB3-6506-45FB-A986-44E744F8BDDD}"/>
                  </a:ext>
                </a:extLst>
              </p:cNvPr>
              <p:cNvSpPr/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C2EDB3-6506-45FB-A986-44E744F8B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AFC1AF-FE93-4B08-BDC4-7E68B11893EF}"/>
                  </a:ext>
                </a:extLst>
              </p:cNvPr>
              <p:cNvSpPr/>
              <p:nvPr/>
            </p:nvSpPr>
            <p:spPr>
              <a:xfrm>
                <a:off x="7164288" y="685001"/>
                <a:ext cx="887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AFC1AF-FE93-4B08-BDC4-7E68B1189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685001"/>
                <a:ext cx="8876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树遍历的属性计算方法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6.9】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𝑥𝑦𝑧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𝑋𝑌𝑍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∗3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8">
                <a:extLst>
                  <a:ext uri="{FF2B5EF4-FFF2-40B4-BE49-F238E27FC236}">
                    <a16:creationId xmlns:a16="http://schemas.microsoft.com/office/drawing/2014/main" id="{AFBC0738-CBA7-4F42-B29D-5B258589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75976"/>
                <a:ext cx="4248472" cy="6155659"/>
              </a:xfrm>
              <a:prstGeom prst="rect">
                <a:avLst/>
              </a:prstGeom>
              <a:blipFill>
                <a:blip r:embed="rId3"/>
                <a:stretch>
                  <a:fillRect l="-1288" b="-494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546999-3BB9-47F2-B4BC-3753148F16D8}"/>
              </a:ext>
            </a:extLst>
          </p:cNvPr>
          <p:cNvGrpSpPr/>
          <p:nvPr/>
        </p:nvGrpSpPr>
        <p:grpSpPr>
          <a:xfrm>
            <a:off x="5512134" y="692696"/>
            <a:ext cx="1891631" cy="1809492"/>
            <a:chOff x="5724128" y="980728"/>
            <a:chExt cx="1891631" cy="1809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/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59A68C-EF35-445A-B9FB-C49F36675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344" y="980728"/>
                  <a:ext cx="3638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/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369CD2-E6F3-4298-83D1-D680FA8B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1556792"/>
                  <a:ext cx="3922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/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5C9017E-9B8B-4212-BFB5-589ADB60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1556792"/>
                  <a:ext cx="3826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/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C6ADA45-164B-4A07-ABC5-7BF6A88BC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1556792"/>
                  <a:ext cx="3794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/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BB6318A-18B6-4B3D-BA1F-25FA2FF3B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278" y="242088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/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684FC89-955E-44C9-8912-FD464B428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2420888"/>
                  <a:ext cx="3826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/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CB4666A-6EA9-4EB6-B9CB-A94456EDD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152" y="2420888"/>
                  <a:ext cx="3537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A8AF551-D7F8-4357-BDD9-6EB76944243A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 flipH="1">
              <a:off x="5920272" y="1350060"/>
              <a:ext cx="72901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78AAE2-8B49-41E3-BF8B-ABF5DDBC1D80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84" y="1350060"/>
              <a:ext cx="0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E67B690-AEDF-4C61-AAC3-2BFD38DB1DF0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6649285" y="1350060"/>
              <a:ext cx="77674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EFFE4B8-79F9-40F5-B86F-0975111BBE75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flipH="1">
              <a:off x="5920271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8A8EA60-E6B8-49F9-80CC-97A9C2212193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>
              <a:off x="6649285" y="1926124"/>
              <a:ext cx="0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455BFC5-1293-419F-91FF-6109746106A8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 flipH="1">
              <a:off x="7426027" y="1926124"/>
              <a:ext cx="1" cy="494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/>
              <p:nvPr/>
            </p:nvSpPr>
            <p:spPr>
              <a:xfrm>
                <a:off x="6547190" y="68500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91AB71-7DE9-40CA-A0D0-7E1F920E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90" y="685001"/>
                <a:ext cx="801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次遍历：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VisitNode(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">
                <a:extLst>
                  <a:ext uri="{FF2B5EF4-FFF2-40B4-BE49-F238E27FC236}">
                    <a16:creationId xmlns:a16="http://schemas.microsoft.com/office/drawing/2014/main" id="{9BACB875-D861-41CD-92B7-2C2317A0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1426" y="2564904"/>
                <a:ext cx="4248472" cy="4216667"/>
              </a:xfrm>
              <a:prstGeom prst="rect">
                <a:avLst/>
              </a:prstGeom>
              <a:blipFill>
                <a:blip r:embed="rId12"/>
                <a:stretch>
                  <a:fillRect l="-1288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/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9AACF42-3F0B-45A2-8F5E-37FA82802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69" y="1161619"/>
                <a:ext cx="812210" cy="646331"/>
              </a:xfrm>
              <a:prstGeom prst="rect">
                <a:avLst/>
              </a:prstGeom>
              <a:blipFill>
                <a:blip r:embed="rId1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C2EDB3-6506-45FB-A986-44E744F8BDDD}"/>
                  </a:ext>
                </a:extLst>
              </p:cNvPr>
              <p:cNvSpPr/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C2EDB3-6506-45FB-A986-44E744F8B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12" y="1171247"/>
                <a:ext cx="81221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AFC1AF-FE93-4B08-BDC4-7E68B11893EF}"/>
                  </a:ext>
                </a:extLst>
              </p:cNvPr>
              <p:cNvSpPr/>
              <p:nvPr/>
            </p:nvSpPr>
            <p:spPr>
              <a:xfrm>
                <a:off x="7164288" y="685001"/>
                <a:ext cx="887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AFC1AF-FE93-4B08-BDC4-7E68B1189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685001"/>
                <a:ext cx="8876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E68CA1-3442-47BF-80C1-5324C835699B}"/>
                  </a:ext>
                </a:extLst>
              </p:cNvPr>
              <p:cNvSpPr/>
              <p:nvPr/>
            </p:nvSpPr>
            <p:spPr>
              <a:xfrm>
                <a:off x="6419557" y="1379383"/>
                <a:ext cx="8122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E68CA1-3442-47BF-80C1-5324C8356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557" y="1379383"/>
                <a:ext cx="812210" cy="646331"/>
              </a:xfrm>
              <a:prstGeom prst="rect">
                <a:avLst/>
              </a:prstGeom>
              <a:blipFill>
                <a:blip r:embed="rId16"/>
                <a:stretch>
                  <a:fillRect l="-2256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一遍扫描的处理方法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一遍扫描的处理方法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22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一遍扫描与树遍历的不同之处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在语法分析的同时计算属性值，而不是语法分析构造语法树之后进行属性计算，而且无需构造实际的语法树（如需要也可以构建）；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当一个属性值不再用于计算其它属性值时，编译程序不必再保留这个属性值（如果需要也可以保留）。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30C622D-1008-4442-9332-279CC70A3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30411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一遍扫描的影响因素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所采用的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语法分析方法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计算顺序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7EDB2B7-929B-4629-AD28-ACC8FAAE1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97152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一遍扫描的情况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适合于一遍扫描的自下而上分析；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适合于一遍扫描的自上而下分析和自下而上分析。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一遍扫描的处理方法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一遍扫描的处理方法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190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：为文法的每个产生式配上一组语义规则，并且在语法分析的同时执行这些语义规则，完成有关语义分析和代码生成的工作。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在自上而下的分析中，当一个产生式匹配输入串成功时执行；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在自下而上的分析中，当一个产生式被用于归约时执行。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7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19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 Syntax Tree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：在语法树中去掉那些对翻译不必要的信息，从而获得更有效的源程序中间表示。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操作符和关键字都不作为叶结点出现，而是作为内部结点；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语法制导翻译既可以基于语法分析树，也可以基于抽象语法树进行。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943341-162B-4AAC-B181-BC60B7990E34}"/>
                  </a:ext>
                </a:extLst>
              </p:cNvPr>
              <p:cNvSpPr txBox="1"/>
              <p:nvPr/>
            </p:nvSpPr>
            <p:spPr>
              <a:xfrm>
                <a:off x="689856" y="5072385"/>
                <a:ext cx="2691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943341-162B-4AAC-B181-BC60B7990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6" y="5072385"/>
                <a:ext cx="26914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CD74A3-847C-47A0-835F-99FB49E11072}"/>
                  </a:ext>
                </a:extLst>
              </p:cNvPr>
              <p:cNvSpPr txBox="1"/>
              <p:nvPr/>
            </p:nvSpPr>
            <p:spPr>
              <a:xfrm>
                <a:off x="1183490" y="3437202"/>
                <a:ext cx="1497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CD74A3-847C-47A0-835F-99FB49E11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90" y="3437202"/>
                <a:ext cx="14972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896478-0706-4036-BC71-5E07CEC89F5B}"/>
                  </a:ext>
                </a:extLst>
              </p:cNvPr>
              <p:cNvSpPr txBox="1"/>
              <p:nvPr/>
            </p:nvSpPr>
            <p:spPr>
              <a:xfrm>
                <a:off x="545543" y="428430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896478-0706-4036-BC71-5E07CEC8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3" y="4284304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CDAFB5-8EDC-4A1D-97C1-70B18F8BE3B4}"/>
                  </a:ext>
                </a:extLst>
              </p:cNvPr>
              <p:cNvSpPr txBox="1"/>
              <p:nvPr/>
            </p:nvSpPr>
            <p:spPr>
              <a:xfrm>
                <a:off x="1707517" y="4284304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CDAFB5-8EDC-4A1D-97C1-70B18F8B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17" y="4284304"/>
                <a:ext cx="451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EE278A-DA3C-4666-8EF0-A4A407E3C5D2}"/>
                  </a:ext>
                </a:extLst>
              </p:cNvPr>
              <p:cNvSpPr txBox="1"/>
              <p:nvPr/>
            </p:nvSpPr>
            <p:spPr>
              <a:xfrm>
                <a:off x="2924699" y="4284304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1EE278A-DA3C-4666-8EF0-A4A407E3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99" y="4284304"/>
                <a:ext cx="456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99892B0-97E1-40CB-A7AE-09A9B97A772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3578" y="3806534"/>
            <a:ext cx="1188547" cy="477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F26469-2D13-4CAE-A6EE-899EE18F28C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932125" y="3806534"/>
            <a:ext cx="1031" cy="477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1FB015-133E-436D-A0D5-5DB16B6A8B3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932125" y="3806534"/>
            <a:ext cx="1220874" cy="477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5DD9EF-82EB-4C6B-979F-B402C063630B}"/>
                  </a:ext>
                </a:extLst>
              </p:cNvPr>
              <p:cNvSpPr txBox="1"/>
              <p:nvPr/>
            </p:nvSpPr>
            <p:spPr>
              <a:xfrm>
                <a:off x="6189329" y="329508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5DD9EF-82EB-4C6B-979F-B402C063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29" y="3295084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CF7EDC-677D-48B1-8A11-2A9BF188D234}"/>
                  </a:ext>
                </a:extLst>
              </p:cNvPr>
              <p:cNvSpPr txBox="1"/>
              <p:nvPr/>
            </p:nvSpPr>
            <p:spPr>
              <a:xfrm>
                <a:off x="5358323" y="5005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CF7EDC-677D-48B1-8A11-2A9BF188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323" y="500546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297CA3-2E07-4580-9DC1-38409601EBA1}"/>
                  </a:ext>
                </a:extLst>
              </p:cNvPr>
              <p:cNvSpPr txBox="1"/>
              <p:nvPr/>
            </p:nvSpPr>
            <p:spPr>
              <a:xfrm>
                <a:off x="5738052" y="4186359"/>
                <a:ext cx="34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297CA3-2E07-4580-9DC1-38409601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52" y="4186359"/>
                <a:ext cx="349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912A69-AA42-4018-84CC-0E2EEC322A6A}"/>
                  </a:ext>
                </a:extLst>
              </p:cNvPr>
              <p:cNvSpPr txBox="1"/>
              <p:nvPr/>
            </p:nvSpPr>
            <p:spPr>
              <a:xfrm>
                <a:off x="6804248" y="418635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912A69-AA42-4018-84CC-0E2EEC322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186359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3BAE5D-4397-44E9-B56F-332FADD4BBEA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5541226" y="4555691"/>
            <a:ext cx="371714" cy="449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1EFA31A-CB74-4FD4-80ED-8A9E0693250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912940" y="3664416"/>
            <a:ext cx="481734" cy="52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C4802B-02AA-4894-B695-ED3F7E47ECE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394674" y="3664416"/>
            <a:ext cx="592477" cy="521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8D24D6F-AFF6-4CE8-94E8-CBFC17B7846E}"/>
                  </a:ext>
                </a:extLst>
              </p:cNvPr>
              <p:cNvSpPr txBox="1"/>
              <p:nvPr/>
            </p:nvSpPr>
            <p:spPr>
              <a:xfrm>
                <a:off x="5874346" y="557994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3∗5+4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8D24D6F-AFF6-4CE8-94E8-CBFC17B78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46" y="5579948"/>
                <a:ext cx="1112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915434B-08A4-4E52-9630-3A9F19DC6B10}"/>
                  </a:ext>
                </a:extLst>
              </p:cNvPr>
              <p:cNvSpPr txBox="1"/>
              <p:nvPr/>
            </p:nvSpPr>
            <p:spPr>
              <a:xfrm>
                <a:off x="6162774" y="5005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915434B-08A4-4E52-9630-3A9F19DC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774" y="500546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A756E0-DEC9-445B-8416-97C818AA1CDD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12940" y="4555691"/>
            <a:ext cx="432737" cy="449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3B8EA67-4188-4933-B8EC-654151DD3FB4}"/>
              </a:ext>
            </a:extLst>
          </p:cNvPr>
          <p:cNvSpPr/>
          <p:nvPr/>
        </p:nvSpPr>
        <p:spPr bwMode="auto">
          <a:xfrm>
            <a:off x="545543" y="3227394"/>
            <a:ext cx="2860406" cy="1623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9BAFE1-9183-4987-B394-4641F6CEA2C9}"/>
              </a:ext>
            </a:extLst>
          </p:cNvPr>
          <p:cNvSpPr/>
          <p:nvPr/>
        </p:nvSpPr>
        <p:spPr bwMode="auto">
          <a:xfrm>
            <a:off x="5260709" y="3227394"/>
            <a:ext cx="2175774" cy="2202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27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构造抽象语法树的元操作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mknode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(op, left, right)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：建立一个运算符号结点，标号是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，两个域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right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分别指向左子树和右子树；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mkleaf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(id, entry)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：建立一个标识符结点，标号为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，一个域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指向标识符在符号表的入口；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mkleaf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(num, </a:t>
            </a: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：建立一个数结点，标号为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，一个域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用来存放数的值。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476646-6C11-45A6-AD13-12C52B6FE60C}"/>
              </a:ext>
            </a:extLst>
          </p:cNvPr>
          <p:cNvGrpSpPr/>
          <p:nvPr/>
        </p:nvGrpSpPr>
        <p:grpSpPr>
          <a:xfrm>
            <a:off x="6012160" y="4041633"/>
            <a:ext cx="2175774" cy="2202167"/>
            <a:chOff x="6012160" y="4041633"/>
            <a:chExt cx="2175774" cy="2202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8CD8BDC-014C-4207-A193-A1C1D403BA9D}"/>
                    </a:ext>
                  </a:extLst>
                </p:cNvPr>
                <p:cNvSpPr txBox="1"/>
                <p:nvPr/>
              </p:nvSpPr>
              <p:spPr>
                <a:xfrm>
                  <a:off x="6940780" y="4109323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8CD8BDC-014C-4207-A193-A1C1D403B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780" y="4109323"/>
                  <a:ext cx="4106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D1FD94-E249-49F8-9595-B302DC0482FE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451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D1FD94-E249-49F8-9595-B302DC048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4516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D68A59-A6FC-430A-BE29-7EEB7CFA64C1}"/>
                    </a:ext>
                  </a:extLst>
                </p:cNvPr>
                <p:cNvSpPr txBox="1"/>
                <p:nvPr/>
              </p:nvSpPr>
              <p:spPr>
                <a:xfrm>
                  <a:off x="6489503" y="500059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D68A59-A6FC-430A-BE29-7EEB7CFA6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503" y="5000598"/>
                  <a:ext cx="3497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F79AB4B-1F63-47DF-9490-714E3EA2F764}"/>
                    </a:ext>
                  </a:extLst>
                </p:cNvPr>
                <p:cNvSpPr txBox="1"/>
                <p:nvPr/>
              </p:nvSpPr>
              <p:spPr>
                <a:xfrm>
                  <a:off x="7555699" y="5000598"/>
                  <a:ext cx="451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F79AB4B-1F63-47DF-9490-714E3EA2F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699" y="5000598"/>
                  <a:ext cx="4516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18FDE72-C684-41C3-8B6B-98F51F30E368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 flipH="1">
              <a:off x="6335605" y="5369930"/>
              <a:ext cx="328786" cy="449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62CAC00-C364-4074-A48D-439C3B9B992C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flipH="1">
              <a:off x="6664391" y="4478655"/>
              <a:ext cx="481734" cy="521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695F746-8CF4-45E5-A06A-3932964B78C1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7146125" y="4478655"/>
              <a:ext cx="635405" cy="521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8C692FE-F22D-4A0A-B39D-2E8282A97D16}"/>
                    </a:ext>
                  </a:extLst>
                </p:cNvPr>
                <p:cNvSpPr txBox="1"/>
                <p:nvPr/>
              </p:nvSpPr>
              <p:spPr>
                <a:xfrm>
                  <a:off x="6804248" y="5819703"/>
                  <a:ext cx="701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8C692FE-F22D-4A0A-B39D-2E8282A97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5819703"/>
                  <a:ext cx="7016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339A14C-2B2E-44C5-A1C0-A3FF1F8D1CDD}"/>
                </a:ext>
              </a:extLst>
            </p:cNvPr>
            <p:cNvCxnSpPr>
              <a:cxnSpLocks/>
              <a:stCxn id="29" idx="2"/>
              <a:endCxn id="37" idx="0"/>
            </p:cNvCxnSpPr>
            <p:nvPr/>
          </p:nvCxnSpPr>
          <p:spPr>
            <a:xfrm>
              <a:off x="6664391" y="5369930"/>
              <a:ext cx="490658" cy="449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17ECF2-2107-4A17-8301-594956F8D53A}"/>
                </a:ext>
              </a:extLst>
            </p:cNvPr>
            <p:cNvSpPr/>
            <p:nvPr/>
          </p:nvSpPr>
          <p:spPr bwMode="auto">
            <a:xfrm>
              <a:off x="6012160" y="4041633"/>
              <a:ext cx="2175774" cy="2202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837182"/>
                <a:ext cx="5370533" cy="28587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6.10】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∗5+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的抽象语法树构造序列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p1 =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mkleaf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(id,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entrya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);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p2 =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mkleaf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(num, 5);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p3 =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mknode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(‘*’, p1, p2);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p4 =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mkleaf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(id,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entryb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);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p5 =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mknode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(‘+’, p3, p4);</a:t>
                </a: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37182"/>
                <a:ext cx="5370533" cy="2858731"/>
              </a:xfrm>
              <a:prstGeom prst="rect">
                <a:avLst/>
              </a:prstGeom>
              <a:blipFill>
                <a:blip r:embed="rId8"/>
                <a:stretch>
                  <a:fillRect l="-1019" b="-297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6.11】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表达式建立抽象语法树的属性文法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𝑚𝑘𝑙𝑒𝑎𝑓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𝑙𝑒𝑎𝑓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blipFill>
                <a:blip r:embed="rId3"/>
                <a:stretch>
                  <a:fillRect l="-628" b="-54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F63B556-E984-42A5-9827-FB90B3E3F6B2}"/>
              </a:ext>
            </a:extLst>
          </p:cNvPr>
          <p:cNvGrpSpPr/>
          <p:nvPr/>
        </p:nvGrpSpPr>
        <p:grpSpPr>
          <a:xfrm>
            <a:off x="251520" y="4725144"/>
            <a:ext cx="3900818" cy="294826"/>
            <a:chOff x="251520" y="4725144"/>
            <a:chExt cx="3900818" cy="2948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91AA3E-25BB-4CE2-9978-D520CA0E68EE}"/>
                </a:ext>
              </a:extLst>
            </p:cNvPr>
            <p:cNvSpPr/>
            <p:nvPr/>
          </p:nvSpPr>
          <p:spPr>
            <a:xfrm>
              <a:off x="251520" y="472514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F14F1-FF62-4F24-9E99-F8ED7C5C5D42}"/>
                </a:ext>
              </a:extLst>
            </p:cNvPr>
            <p:cNvSpPr/>
            <p:nvPr/>
          </p:nvSpPr>
          <p:spPr>
            <a:xfrm>
              <a:off x="726045" y="4725144"/>
              <a:ext cx="144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8738E2-01D4-4156-94EC-B5663AEE70FB}"/>
                </a:ext>
              </a:extLst>
            </p:cNvPr>
            <p:cNvSpPr/>
            <p:nvPr/>
          </p:nvSpPr>
          <p:spPr>
            <a:xfrm>
              <a:off x="2166045" y="4725144"/>
              <a:ext cx="1266293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7AFB7C-6DBE-4B18-AED1-0E4E656BBC99}"/>
                </a:ext>
              </a:extLst>
            </p:cNvPr>
            <p:cNvSpPr/>
            <p:nvPr/>
          </p:nvSpPr>
          <p:spPr>
            <a:xfrm>
              <a:off x="3432338" y="4725144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9C0E82C-2C87-4EE9-BF43-4BB2529DA16D}"/>
              </a:ext>
            </a:extLst>
          </p:cNvPr>
          <p:cNvGrpSpPr/>
          <p:nvPr/>
        </p:nvGrpSpPr>
        <p:grpSpPr>
          <a:xfrm>
            <a:off x="251520" y="5019970"/>
            <a:ext cx="3900818" cy="294826"/>
            <a:chOff x="251520" y="5019970"/>
            <a:chExt cx="3900818" cy="29482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BF23880-0B7E-4B04-9232-5BEE7C14E957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D410D89-60E5-485B-B053-8E62B56C8FA6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32567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D410D89-60E5-485B-B053-8E62B56C8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325675" cy="294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283EE7D-9A00-41BA-B26C-ED1E51A39729}"/>
                    </a:ext>
                  </a:extLst>
                </p:cNvPr>
                <p:cNvSpPr/>
                <p:nvPr/>
              </p:nvSpPr>
              <p:spPr>
                <a:xfrm>
                  <a:off x="2051721" y="5019970"/>
                  <a:ext cx="138061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283EE7D-9A00-41BA-B26C-ED1E51A39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1" y="5019970"/>
                  <a:ext cx="1380618" cy="294826"/>
                </a:xfrm>
                <a:prstGeom prst="rect">
                  <a:avLst/>
                </a:prstGeom>
                <a:blipFill>
                  <a:blip r:embed="rId5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320767-77DE-45CA-9095-BC153E72E191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41F20A-942D-4732-9438-EF84A26DC846}"/>
              </a:ext>
            </a:extLst>
          </p:cNvPr>
          <p:cNvGrpSpPr/>
          <p:nvPr/>
        </p:nvGrpSpPr>
        <p:grpSpPr>
          <a:xfrm>
            <a:off x="251520" y="5314796"/>
            <a:ext cx="3900818" cy="294826"/>
            <a:chOff x="251520" y="5019970"/>
            <a:chExt cx="3900818" cy="2948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20DE73-E536-471F-8B4C-51624FB29532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F3CF558-7E2E-4337-A1AF-B05D793D2711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F3CF558-7E2E-4337-A1AF-B05D793D27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D38159-69C4-4910-9A4B-06801E9749A5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D38159-69C4-4910-9A4B-06801E974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2E3FBF-248E-42DB-8019-D0405303BBB0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移进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F7ACD0-DA15-4B0F-A866-4B4FB17D6207}"/>
              </a:ext>
            </a:extLst>
          </p:cNvPr>
          <p:cNvGrpSpPr/>
          <p:nvPr/>
        </p:nvGrpSpPr>
        <p:grpSpPr>
          <a:xfrm>
            <a:off x="6423955" y="6300479"/>
            <a:ext cx="698076" cy="276999"/>
            <a:chOff x="6109774" y="5819703"/>
            <a:chExt cx="698076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98" r="-459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/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425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29D44E-ACD6-4C8C-91D1-28A2E6DEB522}"/>
                  </a:ext>
                </a:extLst>
              </p:cNvPr>
              <p:cNvSpPr/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𝑛𝑢𝑚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,3)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29D44E-ACD6-4C8C-91D1-28A2E6DEB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EA6131-4C39-4C7B-889B-4CE455D53BAB}"/>
              </a:ext>
            </a:extLst>
          </p:cNvPr>
          <p:cNvGrpSpPr/>
          <p:nvPr/>
        </p:nvGrpSpPr>
        <p:grpSpPr>
          <a:xfrm>
            <a:off x="251520" y="5609622"/>
            <a:ext cx="3900818" cy="294826"/>
            <a:chOff x="251520" y="5019970"/>
            <a:chExt cx="3900818" cy="2948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5C0D3A-CC82-4310-B5C8-E417597B3C4A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EF70743-7D0C-4C21-8DAC-BE91690D96FA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EF70743-7D0C-4C21-8DAC-BE91690D9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2B567B4-93AD-4926-8F0D-DE43F8C1483C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2B567B4-93AD-4926-8F0D-DE43F8C14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2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CB00D5-4F7D-434D-BE91-DC9E1F967CB8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DCAC6ED-4DBA-4B83-93EC-6F253F8655C7}"/>
              </a:ext>
            </a:extLst>
          </p:cNvPr>
          <p:cNvGrpSpPr/>
          <p:nvPr/>
        </p:nvGrpSpPr>
        <p:grpSpPr>
          <a:xfrm>
            <a:off x="251520" y="5904448"/>
            <a:ext cx="3900818" cy="294826"/>
            <a:chOff x="251520" y="5019970"/>
            <a:chExt cx="3900818" cy="29482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DB27B7-FD45-47BC-9A0E-FE4F760863C3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F320740-6B4A-48C2-BEC6-03711AA9D77F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F320740-6B4A-48C2-BEC6-03711AA9D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9661FA4E-3CD4-4D80-A317-2A0D1F46637C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9661FA4E-3CD4-4D80-A317-2A0D1F466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4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9B7D856-49FF-4E72-9242-EB76527C38C3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/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𝑛𝑢𝑚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,3)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blipFill>
                <a:blip r:embed="rId15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76CC44-4548-4D16-BA3E-B4F31F5A2B94}"/>
              </a:ext>
            </a:extLst>
          </p:cNvPr>
          <p:cNvGrpSpPr/>
          <p:nvPr/>
        </p:nvGrpSpPr>
        <p:grpSpPr>
          <a:xfrm>
            <a:off x="251520" y="6199274"/>
            <a:ext cx="3900818" cy="294826"/>
            <a:chOff x="251520" y="5019970"/>
            <a:chExt cx="3900818" cy="29482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6EEB81-2C93-4EDF-ACDD-8331A974B421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65A4FFA-65FC-45B8-9D98-D446A81CC47A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65A4FFA-65FC-45B8-9D98-D446A81CC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6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2782BF8-F0C2-4058-B3DE-B69FD65C85AD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2782BF8-F0C2-4058-B3DE-B69FD65C8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7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BA475A4-9670-43FF-8C2A-58D690FA319D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移进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1FCD97-E935-42CC-A3DC-9DAD72BC3293}"/>
              </a:ext>
            </a:extLst>
          </p:cNvPr>
          <p:cNvGrpSpPr/>
          <p:nvPr/>
        </p:nvGrpSpPr>
        <p:grpSpPr>
          <a:xfrm>
            <a:off x="251520" y="6494100"/>
            <a:ext cx="3900818" cy="294826"/>
            <a:chOff x="251520" y="5019970"/>
            <a:chExt cx="3900818" cy="29482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B4350A8-A549-44C9-86F7-856D5279CA4A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E1D38F4-4E88-423B-94BC-4BB0D1C37BB3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E1D38F4-4E88-423B-94BC-4BB0D1C37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8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8DD7FC4-767A-4151-B3D0-5AE0532C9B43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8DD7FC4-767A-4151-B3D0-5AE0532C9B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9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60DE1BD-F9AF-4E63-A183-E9F6846F59A5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BFC108-1BFD-4EDE-9DAD-765707B2D8CA}"/>
              </a:ext>
            </a:extLst>
          </p:cNvPr>
          <p:cNvGrpSpPr/>
          <p:nvPr/>
        </p:nvGrpSpPr>
        <p:grpSpPr>
          <a:xfrm>
            <a:off x="7412078" y="6300479"/>
            <a:ext cx="453777" cy="276999"/>
            <a:chOff x="6109774" y="5819703"/>
            <a:chExt cx="45377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9565" r="-15217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/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5625" r="-125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6BB2E48-7053-4F03-AE95-8ECBA6957FBF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6BB2E48-7053-4F03-AE95-8ECBA6957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22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57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6.11】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表达式建立抽象语法树的属性文法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𝑚𝑘𝑙𝑒𝑎𝑓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𝑙𝑒𝑎𝑓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blipFill>
                <a:blip r:embed="rId3"/>
                <a:stretch>
                  <a:fillRect l="-628" b="-54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F63B556-E984-42A5-9827-FB90B3E3F6B2}"/>
              </a:ext>
            </a:extLst>
          </p:cNvPr>
          <p:cNvGrpSpPr/>
          <p:nvPr/>
        </p:nvGrpSpPr>
        <p:grpSpPr>
          <a:xfrm>
            <a:off x="251520" y="4725144"/>
            <a:ext cx="3900818" cy="294826"/>
            <a:chOff x="251520" y="4725144"/>
            <a:chExt cx="3900818" cy="2948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91AA3E-25BB-4CE2-9978-D520CA0E68EE}"/>
                </a:ext>
              </a:extLst>
            </p:cNvPr>
            <p:cNvSpPr/>
            <p:nvPr/>
          </p:nvSpPr>
          <p:spPr>
            <a:xfrm>
              <a:off x="251520" y="472514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F14F1-FF62-4F24-9E99-F8ED7C5C5D42}"/>
                </a:ext>
              </a:extLst>
            </p:cNvPr>
            <p:cNvSpPr/>
            <p:nvPr/>
          </p:nvSpPr>
          <p:spPr>
            <a:xfrm>
              <a:off x="726045" y="4725144"/>
              <a:ext cx="144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8738E2-01D4-4156-94EC-B5663AEE70FB}"/>
                </a:ext>
              </a:extLst>
            </p:cNvPr>
            <p:cNvSpPr/>
            <p:nvPr/>
          </p:nvSpPr>
          <p:spPr>
            <a:xfrm>
              <a:off x="2166045" y="4725144"/>
              <a:ext cx="1266293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7AFB7C-6DBE-4B18-AED1-0E4E656BBC99}"/>
                </a:ext>
              </a:extLst>
            </p:cNvPr>
            <p:cNvSpPr/>
            <p:nvPr/>
          </p:nvSpPr>
          <p:spPr>
            <a:xfrm>
              <a:off x="3432338" y="4725144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F7ACD0-DA15-4B0F-A866-4B4FB17D6207}"/>
              </a:ext>
            </a:extLst>
          </p:cNvPr>
          <p:cNvGrpSpPr/>
          <p:nvPr/>
        </p:nvGrpSpPr>
        <p:grpSpPr>
          <a:xfrm>
            <a:off x="6423955" y="6300479"/>
            <a:ext cx="698076" cy="276999"/>
            <a:chOff x="6109774" y="5819703"/>
            <a:chExt cx="698076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98" r="-459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/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9032" r="-25806" b="-425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/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𝑛𝑢𝑚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,3)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1FCD97-E935-42CC-A3DC-9DAD72BC3293}"/>
              </a:ext>
            </a:extLst>
          </p:cNvPr>
          <p:cNvGrpSpPr/>
          <p:nvPr/>
        </p:nvGrpSpPr>
        <p:grpSpPr>
          <a:xfrm>
            <a:off x="251520" y="5019970"/>
            <a:ext cx="3900818" cy="294826"/>
            <a:chOff x="251520" y="5019970"/>
            <a:chExt cx="3900818" cy="29482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B4350A8-A549-44C9-86F7-856D5279CA4A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E1D38F4-4E88-423B-94BC-4BB0D1C37BB3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E1D38F4-4E88-423B-94BC-4BB0D1C37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7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8DD7FC4-767A-4151-B3D0-5AE0532C9B43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8DD7FC4-767A-4151-B3D0-5AE0532C9B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8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60DE1BD-F9AF-4E63-A183-E9F6846F59A5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BFC108-1BFD-4EDE-9DAD-765707B2D8CA}"/>
              </a:ext>
            </a:extLst>
          </p:cNvPr>
          <p:cNvGrpSpPr/>
          <p:nvPr/>
        </p:nvGrpSpPr>
        <p:grpSpPr>
          <a:xfrm>
            <a:off x="7412078" y="6300479"/>
            <a:ext cx="453777" cy="276999"/>
            <a:chOff x="6109774" y="5819703"/>
            <a:chExt cx="45377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565" r="-15217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/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5625" r="-125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6BB2E48-7053-4F03-AE95-8ECBA6957FBF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6BB2E48-7053-4F03-AE95-8ECBA6957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1C2CFA6E-A9CC-4088-AE48-CD08195C2983}"/>
              </a:ext>
            </a:extLst>
          </p:cNvPr>
          <p:cNvGrpSpPr/>
          <p:nvPr/>
        </p:nvGrpSpPr>
        <p:grpSpPr>
          <a:xfrm>
            <a:off x="251520" y="5314796"/>
            <a:ext cx="3900818" cy="294826"/>
            <a:chOff x="251520" y="5019970"/>
            <a:chExt cx="3900818" cy="29482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B17C42-92AD-48D5-9918-6686F7FF6ABD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A4F917A-1C9E-405E-AFFC-7AF6940D0356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A4F917A-1C9E-405E-AFFC-7AF6940D0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F8F4C9BD-23BA-4366-8727-438DF21BFE1E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F8F4C9BD-23BA-4366-8727-438DF21BF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2F66DAB-6133-40B8-83F1-004F4EBE6A0A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36CE02-8E63-449A-B6A3-9569B20F49C6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36CE02-8E63-449A-B6A3-9569B20F4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B5310414-5770-4C4F-89FE-76B81CC64B93}"/>
              </a:ext>
            </a:extLst>
          </p:cNvPr>
          <p:cNvGrpSpPr/>
          <p:nvPr/>
        </p:nvGrpSpPr>
        <p:grpSpPr>
          <a:xfrm>
            <a:off x="251520" y="5609622"/>
            <a:ext cx="3900818" cy="294826"/>
            <a:chOff x="251520" y="5019970"/>
            <a:chExt cx="3900818" cy="29482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722B125-38BF-460C-905C-C91DA911268C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BD9D860-CCF7-44D5-A7A4-1DE7665B12FB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BD9D860-CCF7-44D5-A7A4-1DE7665B1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5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BF5C7A8F-31AC-4391-A088-B9192C33B13D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BF5C7A8F-31AC-4391-A088-B9192C33B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F233177-AFA2-4B6A-A26A-39FDAD298EF7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移进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F971312-A7F0-487E-9927-842008BC323A}"/>
              </a:ext>
            </a:extLst>
          </p:cNvPr>
          <p:cNvGrpSpPr/>
          <p:nvPr/>
        </p:nvGrpSpPr>
        <p:grpSpPr>
          <a:xfrm>
            <a:off x="251520" y="5904448"/>
            <a:ext cx="3900818" cy="294826"/>
            <a:chOff x="251520" y="5019970"/>
            <a:chExt cx="3900818" cy="294826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9379ECC-AF04-46A2-B43C-BC3CC4B3E5BC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0BB90562-04F8-4A6C-9805-62814C77FA09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0BB90562-04F8-4A6C-9805-62814C77F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7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44D5397-E9F4-40EC-8B4C-C6EC8D9578C6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44D5397-E9F4-40EC-8B4C-C6EC8D957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EAB1E17-5200-438B-8723-8648B1543243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C75CA95-B5B5-4090-8527-3FC00E80BE61}"/>
              </a:ext>
            </a:extLst>
          </p:cNvPr>
          <p:cNvGrpSpPr/>
          <p:nvPr/>
        </p:nvGrpSpPr>
        <p:grpSpPr>
          <a:xfrm>
            <a:off x="8095568" y="6288226"/>
            <a:ext cx="453777" cy="276999"/>
            <a:chOff x="6109774" y="5819703"/>
            <a:chExt cx="45377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86E6753-802E-454C-B9BC-37A1110FFB86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86E6753-802E-454C-B9BC-37A1110FF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9565" r="-15217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1C84D81-DD2F-47AD-B868-8008A2439DA1}"/>
                    </a:ext>
                  </a:extLst>
                </p:cNvPr>
                <p:cNvSpPr txBox="1"/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1C84D81-DD2F-47AD-B868-8008A2439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25000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B805A42-DA65-41F7-83AF-2FDA91350BEA}"/>
                  </a:ext>
                </a:extLst>
              </p:cNvPr>
              <p:cNvSpPr/>
              <p:nvPr/>
            </p:nvSpPr>
            <p:spPr>
              <a:xfrm>
                <a:off x="4355976" y="58081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B805A42-DA65-41F7-83AF-2FDA91350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808151"/>
                <a:ext cx="1872208" cy="320050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E2C0D273-0FB6-4A5B-8EE6-3E1901CAF09C}"/>
              </a:ext>
            </a:extLst>
          </p:cNvPr>
          <p:cNvGrpSpPr/>
          <p:nvPr/>
        </p:nvGrpSpPr>
        <p:grpSpPr>
          <a:xfrm>
            <a:off x="251520" y="6199274"/>
            <a:ext cx="3900818" cy="294826"/>
            <a:chOff x="251520" y="5019970"/>
            <a:chExt cx="3900818" cy="29482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EE285DF-2DF0-417A-A96A-B2032C0809A4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2F20346-C970-4343-8992-070E69A71D61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2F20346-C970-4343-8992-070E69A71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22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8AA7C1A-15E2-49A4-BB1D-FA9EB5DD1E6B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8AA7C1A-15E2-49A4-BB1D-FA9EB5DD1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23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09F4C55-7F82-44AF-BED3-89434A7AEFBF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AC17976-8857-4F42-9BAF-04C7B07BD8D5}"/>
              </a:ext>
            </a:extLst>
          </p:cNvPr>
          <p:cNvGrpSpPr/>
          <p:nvPr/>
        </p:nvGrpSpPr>
        <p:grpSpPr>
          <a:xfrm>
            <a:off x="7545576" y="5571709"/>
            <a:ext cx="683490" cy="728770"/>
            <a:chOff x="7545576" y="5571709"/>
            <a:chExt cx="683490" cy="728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441B820-3C0C-4D62-A504-CAAAB797D161}"/>
                    </a:ext>
                  </a:extLst>
                </p:cNvPr>
                <p:cNvSpPr/>
                <p:nvPr/>
              </p:nvSpPr>
              <p:spPr>
                <a:xfrm>
                  <a:off x="7668344" y="5571709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441B820-3C0C-4D62-A504-CAAAB797D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571709"/>
                  <a:ext cx="4106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8196822-B187-4A35-9815-08761FD19E47}"/>
                </a:ext>
              </a:extLst>
            </p:cNvPr>
            <p:cNvCxnSpPr>
              <a:stCxn id="6" idx="2"/>
              <a:endCxn id="69" idx="0"/>
            </p:cNvCxnSpPr>
            <p:nvPr/>
          </p:nvCxnSpPr>
          <p:spPr>
            <a:xfrm flipH="1">
              <a:off x="7545576" y="5941041"/>
              <a:ext cx="328113" cy="359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F6CEEAE9-5B2D-4DCF-BEB1-2700E74D766F}"/>
                </a:ext>
              </a:extLst>
            </p:cNvPr>
            <p:cNvCxnSpPr>
              <a:cxnSpLocks/>
              <a:stCxn id="6" idx="2"/>
              <a:endCxn id="87" idx="0"/>
            </p:cNvCxnSpPr>
            <p:nvPr/>
          </p:nvCxnSpPr>
          <p:spPr>
            <a:xfrm>
              <a:off x="7873689" y="5941041"/>
              <a:ext cx="355377" cy="347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2EB438C-7C25-4C0F-A168-D791649EF786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=(+)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2EB438C-7C25-4C0F-A168-D791649EF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25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2AB2A14-E77F-44CC-A70D-5F74FF0AB41B}"/>
              </a:ext>
            </a:extLst>
          </p:cNvPr>
          <p:cNvGrpSpPr/>
          <p:nvPr/>
        </p:nvGrpSpPr>
        <p:grpSpPr>
          <a:xfrm>
            <a:off x="251520" y="6494100"/>
            <a:ext cx="3900818" cy="294826"/>
            <a:chOff x="251520" y="5019970"/>
            <a:chExt cx="3900818" cy="29482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24F8DDE-B90A-4A4E-A403-A79DC3E486DF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4C3DD15-2588-4DF4-B258-091465448317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4C3DD15-2588-4DF4-B258-091465448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2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5102B0A6-2F27-40DF-BBE5-6D678C2433B0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5102B0A6-2F27-40DF-BBE5-6D678C243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2844716-1DEF-4201-8D95-76EAFBD06BF0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  <p:bldP spid="75" grpId="1" animBg="1"/>
      <p:bldP spid="89" grpId="0" animBg="1"/>
      <p:bldP spid="89" grpId="1" animBg="1"/>
      <p:bldP spid="1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6.11】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表达式建立抽象语法树的属性文法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𝑚𝑘𝑛𝑜𝑑𝑒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(′</m:t>
                    </m:r>
                    <m:sSup>
                      <m:sSup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𝑛𝑝𝑡𝑟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𝑚𝑘𝑙𝑒𝑎𝑓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𝑛𝑝𝑡𝑟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𝑙𝑒𝑎𝑓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712968" cy="3330912"/>
              </a:xfrm>
              <a:prstGeom prst="rect">
                <a:avLst/>
              </a:prstGeom>
              <a:blipFill>
                <a:blip r:embed="rId3"/>
                <a:stretch>
                  <a:fillRect l="-628" b="-54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F63B556-E984-42A5-9827-FB90B3E3F6B2}"/>
              </a:ext>
            </a:extLst>
          </p:cNvPr>
          <p:cNvGrpSpPr/>
          <p:nvPr/>
        </p:nvGrpSpPr>
        <p:grpSpPr>
          <a:xfrm>
            <a:off x="251520" y="4725144"/>
            <a:ext cx="3900818" cy="294826"/>
            <a:chOff x="251520" y="4725144"/>
            <a:chExt cx="3900818" cy="2948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91AA3E-25BB-4CE2-9978-D520CA0E68EE}"/>
                </a:ext>
              </a:extLst>
            </p:cNvPr>
            <p:cNvSpPr/>
            <p:nvPr/>
          </p:nvSpPr>
          <p:spPr>
            <a:xfrm>
              <a:off x="251520" y="472514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F14F1-FF62-4F24-9E99-F8ED7C5C5D42}"/>
                </a:ext>
              </a:extLst>
            </p:cNvPr>
            <p:cNvSpPr/>
            <p:nvPr/>
          </p:nvSpPr>
          <p:spPr>
            <a:xfrm>
              <a:off x="726045" y="4725144"/>
              <a:ext cx="144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8738E2-01D4-4156-94EC-B5663AEE70FB}"/>
                </a:ext>
              </a:extLst>
            </p:cNvPr>
            <p:cNvSpPr/>
            <p:nvPr/>
          </p:nvSpPr>
          <p:spPr>
            <a:xfrm>
              <a:off x="2166045" y="4725144"/>
              <a:ext cx="1266293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7AFB7C-6DBE-4B18-AED1-0E4E656BBC99}"/>
                </a:ext>
              </a:extLst>
            </p:cNvPr>
            <p:cNvSpPr/>
            <p:nvPr/>
          </p:nvSpPr>
          <p:spPr>
            <a:xfrm>
              <a:off x="3432338" y="4725144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F7ACD0-DA15-4B0F-A866-4B4FB17D6207}"/>
              </a:ext>
            </a:extLst>
          </p:cNvPr>
          <p:cNvGrpSpPr/>
          <p:nvPr/>
        </p:nvGrpSpPr>
        <p:grpSpPr>
          <a:xfrm>
            <a:off x="6423955" y="6300479"/>
            <a:ext cx="698076" cy="276999"/>
            <a:chOff x="6109774" y="5819703"/>
            <a:chExt cx="698076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48FC089-FD4B-4DD8-B201-C297A99F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5169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98" r="-459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/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4F2BA3B-FAAF-4A37-BF11-B4AAE5A0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10" y="5819703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9032" r="-25806" b="-425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/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𝑛𝑢𝑚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,3)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853744-1623-4F83-8448-AEC85E1F5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BFC108-1BFD-4EDE-9DAD-765707B2D8CA}"/>
              </a:ext>
            </a:extLst>
          </p:cNvPr>
          <p:cNvGrpSpPr/>
          <p:nvPr/>
        </p:nvGrpSpPr>
        <p:grpSpPr>
          <a:xfrm>
            <a:off x="7412078" y="6300479"/>
            <a:ext cx="453777" cy="276999"/>
            <a:chOff x="6109774" y="5819703"/>
            <a:chExt cx="45377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BE3FB273-3D27-4EDD-ABD1-37D368597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565" r="-15217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/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B13061E-20AC-43E4-806F-32A1300A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125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C75CA95-B5B5-4090-8527-3FC00E80BE61}"/>
              </a:ext>
            </a:extLst>
          </p:cNvPr>
          <p:cNvGrpSpPr/>
          <p:nvPr/>
        </p:nvGrpSpPr>
        <p:grpSpPr>
          <a:xfrm>
            <a:off x="8095568" y="6288226"/>
            <a:ext cx="453777" cy="276999"/>
            <a:chOff x="6109774" y="5819703"/>
            <a:chExt cx="45377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86E6753-802E-454C-B9BC-37A1110FFB86}"/>
                    </a:ext>
                  </a:extLst>
                </p:cNvPr>
                <p:cNvSpPr txBox="1"/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86E6753-802E-454C-B9BC-37A1110FF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74" y="5819703"/>
                  <a:ext cx="26699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565" r="-15217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1C84D81-DD2F-47AD-B868-8008A2439DA1}"/>
                    </a:ext>
                  </a:extLst>
                </p:cNvPr>
                <p:cNvSpPr txBox="1"/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1C84D81-DD2F-47AD-B868-8008A2439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770" y="5819703"/>
                  <a:ext cx="1867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3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AC17976-8857-4F42-9BAF-04C7B07BD8D5}"/>
              </a:ext>
            </a:extLst>
          </p:cNvPr>
          <p:cNvGrpSpPr/>
          <p:nvPr/>
        </p:nvGrpSpPr>
        <p:grpSpPr>
          <a:xfrm>
            <a:off x="7545576" y="5571709"/>
            <a:ext cx="683490" cy="728770"/>
            <a:chOff x="7545576" y="5571709"/>
            <a:chExt cx="683490" cy="728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441B820-3C0C-4D62-A504-CAAAB797D161}"/>
                    </a:ext>
                  </a:extLst>
                </p:cNvPr>
                <p:cNvSpPr/>
                <p:nvPr/>
              </p:nvSpPr>
              <p:spPr>
                <a:xfrm>
                  <a:off x="7668344" y="5571709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441B820-3C0C-4D62-A504-CAAAB797D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571709"/>
                  <a:ext cx="4106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8196822-B187-4A35-9815-08761FD19E47}"/>
                </a:ext>
              </a:extLst>
            </p:cNvPr>
            <p:cNvCxnSpPr>
              <a:stCxn id="6" idx="2"/>
              <a:endCxn id="69" idx="0"/>
            </p:cNvCxnSpPr>
            <p:nvPr/>
          </p:nvCxnSpPr>
          <p:spPr>
            <a:xfrm flipH="1">
              <a:off x="7545576" y="5941041"/>
              <a:ext cx="328113" cy="359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F6CEEAE9-5B2D-4DCF-BEB1-2700E74D766F}"/>
                </a:ext>
              </a:extLst>
            </p:cNvPr>
            <p:cNvCxnSpPr>
              <a:cxnSpLocks/>
              <a:stCxn id="6" idx="2"/>
              <a:endCxn id="87" idx="0"/>
            </p:cNvCxnSpPr>
            <p:nvPr/>
          </p:nvCxnSpPr>
          <p:spPr>
            <a:xfrm>
              <a:off x="7873689" y="5941041"/>
              <a:ext cx="355377" cy="347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2EB438C-7C25-4C0F-A168-D791649EF786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=(+)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2EB438C-7C25-4C0F-A168-D791649EF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2AB2A14-E77F-44CC-A70D-5F74FF0AB41B}"/>
              </a:ext>
            </a:extLst>
          </p:cNvPr>
          <p:cNvGrpSpPr/>
          <p:nvPr/>
        </p:nvGrpSpPr>
        <p:grpSpPr>
          <a:xfrm>
            <a:off x="251520" y="5019970"/>
            <a:ext cx="3900818" cy="294826"/>
            <a:chOff x="251520" y="5019970"/>
            <a:chExt cx="3900818" cy="29482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24F8DDE-B90A-4A4E-A403-A79DC3E486DF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4C3DD15-2588-4DF4-B258-091465448317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4C3DD15-2588-4DF4-B258-091465448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3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5102B0A6-2F27-40DF-BBE5-6D678C2433B0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5102B0A6-2F27-40DF-BBE5-6D678C243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2844716-1DEF-4201-8D95-76EAFBD06BF0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移进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A3C5CA-14E0-4CB1-ACEE-3F9726F322F4}"/>
              </a:ext>
            </a:extLst>
          </p:cNvPr>
          <p:cNvGrpSpPr/>
          <p:nvPr/>
        </p:nvGrpSpPr>
        <p:grpSpPr>
          <a:xfrm>
            <a:off x="251520" y="5314796"/>
            <a:ext cx="3900818" cy="294826"/>
            <a:chOff x="251520" y="5019970"/>
            <a:chExt cx="3900818" cy="29482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9EAEF48-9DD9-4102-9895-751CA17E72CC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F05DE3EA-436B-4CDD-84A8-AC12BA5E9E31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F05DE3EA-436B-4CDD-84A8-AC12BA5E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D55C9EA-3D22-4881-A0FF-06B7B7DF5AA6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D55C9EA-3D22-4881-A0FF-06B7B7DF5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DDBEDD1-FC0E-49BE-8DB7-85A2B3AC01AA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04BADEF-24C7-44E5-812C-9E25AE058ED5}"/>
                  </a:ext>
                </a:extLst>
              </p:cNvPr>
              <p:cNvSpPr/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=(+)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04BADEF-24C7-44E5-812C-9E25AE058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128201"/>
                <a:ext cx="1872208" cy="320050"/>
              </a:xfrm>
              <a:prstGeom prst="rect">
                <a:avLst/>
              </a:prstGeom>
              <a:blipFill>
                <a:blip r:embed="rId17"/>
                <a:stretch>
                  <a:fillRect b="-1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>
            <a:extLst>
              <a:ext uri="{FF2B5EF4-FFF2-40B4-BE49-F238E27FC236}">
                <a16:creationId xmlns:a16="http://schemas.microsoft.com/office/drawing/2014/main" id="{F766255A-4B79-4145-A8AE-9605C32CEFAF}"/>
              </a:ext>
            </a:extLst>
          </p:cNvPr>
          <p:cNvGrpSpPr/>
          <p:nvPr/>
        </p:nvGrpSpPr>
        <p:grpSpPr>
          <a:xfrm>
            <a:off x="251520" y="5609622"/>
            <a:ext cx="3900818" cy="294826"/>
            <a:chOff x="251520" y="5019970"/>
            <a:chExt cx="3900818" cy="29482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F9AFA25-2F40-401F-895D-B37BBF6CA67B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33B8131-5868-477D-9D5B-DAEC2D20012F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33B8131-5868-477D-9D5B-DAEC2D200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AB0DE734-DAB5-41E3-9E22-ED9684EF0DB6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AB0DE734-DAB5-41E3-9E22-ED9684EF0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3F94EE8-EF00-4EF0-8393-DF00BDF6BFCB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8103C9-8F5D-449C-895E-CBEF5870B6B9}"/>
              </a:ext>
            </a:extLst>
          </p:cNvPr>
          <p:cNvGrpSpPr/>
          <p:nvPr/>
        </p:nvGrpSpPr>
        <p:grpSpPr>
          <a:xfrm>
            <a:off x="6682423" y="4653136"/>
            <a:ext cx="1191266" cy="1647343"/>
            <a:chOff x="6682423" y="4653136"/>
            <a:chExt cx="1191266" cy="1647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C886105-6AAC-41D7-B02A-19AF63C3F78E}"/>
                    </a:ext>
                  </a:extLst>
                </p:cNvPr>
                <p:cNvSpPr/>
                <p:nvPr/>
              </p:nvSpPr>
              <p:spPr>
                <a:xfrm>
                  <a:off x="7257654" y="465313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C886105-6AAC-41D7-B02A-19AF63C3F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7654" y="4653136"/>
                  <a:ext cx="4106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97850D0-74AC-48B8-851F-7F40A3D24747}"/>
                </a:ext>
              </a:extLst>
            </p:cNvPr>
            <p:cNvCxnSpPr>
              <a:cxnSpLocks/>
              <a:stCxn id="110" idx="2"/>
              <a:endCxn id="23" idx="0"/>
            </p:cNvCxnSpPr>
            <p:nvPr/>
          </p:nvCxnSpPr>
          <p:spPr>
            <a:xfrm flipH="1">
              <a:off x="6682423" y="5022468"/>
              <a:ext cx="780576" cy="1278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28B4E58-A629-42EB-9787-1EE217E8ABF9}"/>
                </a:ext>
              </a:extLst>
            </p:cNvPr>
            <p:cNvCxnSpPr>
              <a:cxnSpLocks/>
              <a:stCxn id="110" idx="2"/>
              <a:endCxn id="6" idx="0"/>
            </p:cNvCxnSpPr>
            <p:nvPr/>
          </p:nvCxnSpPr>
          <p:spPr>
            <a:xfrm>
              <a:off x="7462999" y="5022468"/>
              <a:ext cx="410690" cy="549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182E52A-C263-4B86-8504-DA4468846BBA}"/>
                  </a:ext>
                </a:extLst>
              </p:cNvPr>
              <p:cNvSpPr/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𝑛𝑝𝑡𝑟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=(+)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182E52A-C263-4B86-8504-DA4468846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6448251"/>
                <a:ext cx="1872208" cy="320050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10E1D91-3CDC-42CD-BD7D-8BB70D4520EE}"/>
              </a:ext>
            </a:extLst>
          </p:cNvPr>
          <p:cNvGrpSpPr/>
          <p:nvPr/>
        </p:nvGrpSpPr>
        <p:grpSpPr>
          <a:xfrm>
            <a:off x="251520" y="5904448"/>
            <a:ext cx="3900818" cy="294826"/>
            <a:chOff x="251520" y="5019970"/>
            <a:chExt cx="3900818" cy="294826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D904913-1523-4698-B353-3790FD382EB3}"/>
                </a:ext>
              </a:extLst>
            </p:cNvPr>
            <p:cNvSpPr/>
            <p:nvPr/>
          </p:nvSpPr>
          <p:spPr>
            <a:xfrm>
              <a:off x="251520" y="5019970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B0FEECF-676C-491D-B651-97A129F2EF78}"/>
                    </a:ext>
                  </a:extLst>
                </p:cNvPr>
                <p:cNvSpPr/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B0FEECF-676C-491D-B651-97A129F2EF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45" y="5019970"/>
                  <a:ext cx="1440000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A1F62D5B-8CD1-4575-92BB-C53A8B3DC7F0}"/>
                    </a:ext>
                  </a:extLst>
                </p:cNvPr>
                <p:cNvSpPr/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A1F62D5B-8CD1-4575-92BB-C53A8B3DC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045" y="5019970"/>
                  <a:ext cx="1266293" cy="2948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DD989B2-F373-4A10-8DD2-8812A2DD7A73}"/>
                </a:ext>
              </a:extLst>
            </p:cNvPr>
            <p:cNvSpPr/>
            <p:nvPr/>
          </p:nvSpPr>
          <p:spPr>
            <a:xfrm>
              <a:off x="3432338" y="5019970"/>
              <a:ext cx="72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37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02" grpId="0" animBg="1"/>
      <p:bldP spid="96" grpId="0" animBg="1"/>
      <p:bldP spid="96" grpId="1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正规式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NFA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正规式转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96752"/>
                <a:ext cx="8928992" cy="54717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𝑒𝑛𝑑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𝑠𝑡𝑎𝑟𝑡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𝐴𝑑𝑑𝐴𝑟𝑐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96752"/>
                <a:ext cx="8928992" cy="547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46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正规式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NFA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正规式转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96752"/>
                <a:ext cx="8928992" cy="40036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𝑒𝑛𝑑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𝑠𝑡𝑎𝑟𝑡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𝐴𝑑𝑑𝐴𝑟𝑐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96752"/>
                <a:ext cx="8928992" cy="4003660"/>
              </a:xfrm>
              <a:prstGeom prst="rect">
                <a:avLst/>
              </a:prstGeom>
              <a:blipFill>
                <a:blip r:embed="rId3"/>
                <a:stretch>
                  <a:fillRect b="-45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15D235-C93A-4D0E-AE89-1431EC136D3A}"/>
              </a:ext>
            </a:extLst>
          </p:cNvPr>
          <p:cNvGrpSpPr/>
          <p:nvPr/>
        </p:nvGrpSpPr>
        <p:grpSpPr>
          <a:xfrm>
            <a:off x="2669634" y="5550804"/>
            <a:ext cx="1853052" cy="820681"/>
            <a:chOff x="179512" y="5333625"/>
            <a:chExt cx="1853052" cy="82068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D7A7ADD-7D42-498F-9CEA-E5F20F615FDD}"/>
                </a:ext>
              </a:extLst>
            </p:cNvPr>
            <p:cNvSpPr/>
            <p:nvPr/>
          </p:nvSpPr>
          <p:spPr bwMode="auto">
            <a:xfrm>
              <a:off x="683568" y="5589240"/>
              <a:ext cx="216024" cy="216024"/>
            </a:xfrm>
            <a:prstGeom prst="ellipse">
              <a:avLst/>
            </a:prstGeom>
            <a:solidFill>
              <a:srgbClr val="E8485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0F64C2D-59F9-4173-A03F-185A01F467EA}"/>
                </a:ext>
              </a:extLst>
            </p:cNvPr>
            <p:cNvSpPr/>
            <p:nvPr/>
          </p:nvSpPr>
          <p:spPr bwMode="auto">
            <a:xfrm>
              <a:off x="1475656" y="5589240"/>
              <a:ext cx="216024" cy="216024"/>
            </a:xfrm>
            <a:prstGeom prst="ellipse">
              <a:avLst/>
            </a:prstGeom>
            <a:solidFill>
              <a:srgbClr val="E8485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5816AF2-72CD-493B-A455-A0F71E4562D2}"/>
                </a:ext>
              </a:extLst>
            </p:cNvPr>
            <p:cNvCxnSpPr>
              <a:stCxn id="2" idx="6"/>
              <a:endCxn id="8" idx="2"/>
            </p:cNvCxnSpPr>
            <p:nvPr/>
          </p:nvCxnSpPr>
          <p:spPr>
            <a:xfrm>
              <a:off x="899592" y="5697252"/>
              <a:ext cx="576064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0D46C63-D7C1-4233-A0D1-3195640782C3}"/>
                    </a:ext>
                  </a:extLst>
                </p:cNvPr>
                <p:cNvSpPr/>
                <p:nvPr/>
              </p:nvSpPr>
              <p:spPr>
                <a:xfrm>
                  <a:off x="997458" y="5333625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0D46C63-D7C1-4233-A0D1-319564078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458" y="5333625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DF011FE-D239-49B4-9D1E-574D4A506ED4}"/>
                    </a:ext>
                  </a:extLst>
                </p:cNvPr>
                <p:cNvSpPr/>
                <p:nvPr/>
              </p:nvSpPr>
              <p:spPr>
                <a:xfrm>
                  <a:off x="179512" y="5784974"/>
                  <a:ext cx="1010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DF011FE-D239-49B4-9D1E-574D4A506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5784974"/>
                  <a:ext cx="10104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3D422B0-34A2-45D4-9AF4-2969E6D21D38}"/>
                    </a:ext>
                  </a:extLst>
                </p:cNvPr>
                <p:cNvSpPr/>
                <p:nvPr/>
              </p:nvSpPr>
              <p:spPr>
                <a:xfrm>
                  <a:off x="1167904" y="5784974"/>
                  <a:ext cx="86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3D422B0-34A2-45D4-9AF4-2969E6D21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904" y="5784974"/>
                  <a:ext cx="8646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0E2B4B-7812-4601-826F-37F2B016B265}"/>
              </a:ext>
            </a:extLst>
          </p:cNvPr>
          <p:cNvGrpSpPr/>
          <p:nvPr/>
        </p:nvGrpSpPr>
        <p:grpSpPr>
          <a:xfrm>
            <a:off x="2068499" y="5144094"/>
            <a:ext cx="2798311" cy="1279145"/>
            <a:chOff x="2372631" y="5115063"/>
            <a:chExt cx="2798311" cy="1279145"/>
          </a:xfrm>
          <a:noFill/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07D3B19-6B13-4762-A176-3F6F3A4E70C7}"/>
                </a:ext>
              </a:extLst>
            </p:cNvPr>
            <p:cNvSpPr/>
            <p:nvPr/>
          </p:nvSpPr>
          <p:spPr bwMode="auto">
            <a:xfrm>
              <a:off x="3131840" y="5662710"/>
              <a:ext cx="216024" cy="2160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ABAEDA4-F41F-4D1B-B08C-940E3496036F}"/>
                </a:ext>
              </a:extLst>
            </p:cNvPr>
            <p:cNvSpPr/>
            <p:nvPr/>
          </p:nvSpPr>
          <p:spPr bwMode="auto">
            <a:xfrm>
              <a:off x="4231116" y="5662710"/>
              <a:ext cx="216024" cy="2160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59B2B20-1ED9-4E1E-94A4-62BA926CFED9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3347864" y="5770722"/>
              <a:ext cx="883252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958AC11-44E2-4CFC-8A34-0606360FE057}"/>
                    </a:ext>
                  </a:extLst>
                </p:cNvPr>
                <p:cNvSpPr/>
                <p:nvPr/>
              </p:nvSpPr>
              <p:spPr>
                <a:xfrm>
                  <a:off x="3589523" y="5452221"/>
                  <a:ext cx="471476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958AC11-44E2-4CFC-8A34-0606360FE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523" y="5452221"/>
                  <a:ext cx="4714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7263B0F-97C5-4E38-B7B6-CE72AB8C9B97}"/>
                    </a:ext>
                  </a:extLst>
                </p:cNvPr>
                <p:cNvSpPr/>
                <p:nvPr/>
              </p:nvSpPr>
              <p:spPr>
                <a:xfrm>
                  <a:off x="2372631" y="5872141"/>
                  <a:ext cx="1091068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7263B0F-97C5-4E38-B7B6-CE72AB8C9B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631" y="5872141"/>
                  <a:ext cx="10910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D047A05-6F68-4CDF-BD7D-0019211AF999}"/>
                    </a:ext>
                  </a:extLst>
                </p:cNvPr>
                <p:cNvSpPr/>
                <p:nvPr/>
              </p:nvSpPr>
              <p:spPr>
                <a:xfrm>
                  <a:off x="4225683" y="5885084"/>
                  <a:ext cx="945259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D047A05-6F68-4CDF-BD7D-0019211AF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683" y="5885084"/>
                  <a:ext cx="94525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BDD9242E-EAF7-4C00-AA3E-00240A97E58E}"/>
                </a:ext>
              </a:extLst>
            </p:cNvPr>
            <p:cNvCxnSpPr>
              <a:cxnSpLocks/>
              <a:stCxn id="16" idx="4"/>
              <a:endCxn id="17" idx="4"/>
            </p:cNvCxnSpPr>
            <p:nvPr/>
          </p:nvCxnSpPr>
          <p:spPr>
            <a:xfrm rot="16200000" flipH="1">
              <a:off x="3789490" y="5329096"/>
              <a:ext cx="12700" cy="1099276"/>
            </a:xfrm>
            <a:prstGeom prst="curvedConnector3">
              <a:avLst>
                <a:gd name="adj1" fmla="val 1800000"/>
              </a:avLst>
            </a:prstGeom>
            <a:grp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2B774BAB-2BA4-409C-8CDD-B6E0C340C44E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3789490" y="5113072"/>
              <a:ext cx="12700" cy="1099276"/>
            </a:xfrm>
            <a:prstGeom prst="curvedConnector3">
              <a:avLst>
                <a:gd name="adj1" fmla="val 1800000"/>
              </a:avLst>
            </a:prstGeom>
            <a:grp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483FEC8-1E4E-4C87-A454-358DAF474E75}"/>
                    </a:ext>
                  </a:extLst>
                </p:cNvPr>
                <p:cNvSpPr/>
                <p:nvPr/>
              </p:nvSpPr>
              <p:spPr>
                <a:xfrm>
                  <a:off x="3649924" y="5115063"/>
                  <a:ext cx="350673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483FEC8-1E4E-4C87-A454-358DAF474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24" y="5115063"/>
                  <a:ext cx="3506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057F32E-7B21-4084-9A6B-8D0A0CE9103A}"/>
                    </a:ext>
                  </a:extLst>
                </p:cNvPr>
                <p:cNvSpPr/>
                <p:nvPr/>
              </p:nvSpPr>
              <p:spPr>
                <a:xfrm>
                  <a:off x="3614153" y="6024876"/>
                  <a:ext cx="350673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057F32E-7B21-4084-9A6B-8D0A0CE91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153" y="6024876"/>
                  <a:ext cx="35067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F42CD07-397E-4D0E-AFBC-92C413C42B82}"/>
              </a:ext>
            </a:extLst>
          </p:cNvPr>
          <p:cNvGrpSpPr/>
          <p:nvPr/>
        </p:nvGrpSpPr>
        <p:grpSpPr>
          <a:xfrm>
            <a:off x="2300199" y="5353577"/>
            <a:ext cx="3099833" cy="1279091"/>
            <a:chOff x="4753522" y="5301208"/>
            <a:chExt cx="3099833" cy="127909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DD2692D-875D-4162-9D48-FCAC08E41397}"/>
                </a:ext>
              </a:extLst>
            </p:cNvPr>
            <p:cNvSpPr/>
            <p:nvPr/>
          </p:nvSpPr>
          <p:spPr bwMode="auto">
            <a:xfrm>
              <a:off x="5818003" y="55676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0E20C92-B6FB-4344-B72C-10992F813D5F}"/>
                </a:ext>
              </a:extLst>
            </p:cNvPr>
            <p:cNvSpPr/>
            <p:nvPr/>
          </p:nvSpPr>
          <p:spPr bwMode="auto">
            <a:xfrm>
              <a:off x="6660232" y="55676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9BA8A91-3A4A-4751-958E-D5634E2CF0D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>
              <a:off x="6034027" y="5675655"/>
              <a:ext cx="626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8F74E9E-3503-4547-8CB8-1AF8B8B0A9E8}"/>
                    </a:ext>
                  </a:extLst>
                </p:cNvPr>
                <p:cNvSpPr/>
                <p:nvPr/>
              </p:nvSpPr>
              <p:spPr>
                <a:xfrm>
                  <a:off x="6102482" y="5301208"/>
                  <a:ext cx="4714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8F74E9E-3503-4547-8CB8-1AF8B8B0A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482" y="5301208"/>
                  <a:ext cx="47147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76CD0D3-3AE1-450A-BF2C-9CB8423D6477}"/>
                    </a:ext>
                  </a:extLst>
                </p:cNvPr>
                <p:cNvSpPr/>
                <p:nvPr/>
              </p:nvSpPr>
              <p:spPr>
                <a:xfrm>
                  <a:off x="4763550" y="5434729"/>
                  <a:ext cx="1091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76CD0D3-3AE1-450A-BF2C-9CB8423D6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50" y="5434729"/>
                  <a:ext cx="10910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1793C62-1A94-4915-934C-D2D9B6FB3039}"/>
                    </a:ext>
                  </a:extLst>
                </p:cNvPr>
                <p:cNvSpPr/>
                <p:nvPr/>
              </p:nvSpPr>
              <p:spPr>
                <a:xfrm>
                  <a:off x="6908096" y="5476582"/>
                  <a:ext cx="9452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1793C62-1A94-4915-934C-D2D9B6FB3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096" y="5476582"/>
                  <a:ext cx="94525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7EEB1A4-CEF3-4416-BFF6-93FA4DC6D4F9}"/>
                    </a:ext>
                  </a:extLst>
                </p:cNvPr>
                <p:cNvSpPr/>
                <p:nvPr/>
              </p:nvSpPr>
              <p:spPr>
                <a:xfrm>
                  <a:off x="6041666" y="5666261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7EEB1A4-CEF3-4416-BFF6-93FA4DC6D4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666" y="5666261"/>
                  <a:ext cx="35067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4CD6F6-D671-407B-AAE2-2EF7B33C4E17}"/>
                </a:ext>
              </a:extLst>
            </p:cNvPr>
            <p:cNvSpPr/>
            <p:nvPr/>
          </p:nvSpPr>
          <p:spPr bwMode="auto">
            <a:xfrm>
              <a:off x="5807975" y="6117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B1AF323-D865-4DEF-8D8C-186DC9E0E305}"/>
                </a:ext>
              </a:extLst>
            </p:cNvPr>
            <p:cNvSpPr/>
            <p:nvPr/>
          </p:nvSpPr>
          <p:spPr bwMode="auto">
            <a:xfrm>
              <a:off x="6650204" y="6117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8C82536-38DC-4C35-99A4-EE2E4D5FE51E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6023999" y="6225374"/>
              <a:ext cx="626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86FD12A-C57A-4E90-8B5C-0D64C4249281}"/>
                    </a:ext>
                  </a:extLst>
                </p:cNvPr>
                <p:cNvSpPr/>
                <p:nvPr/>
              </p:nvSpPr>
              <p:spPr>
                <a:xfrm>
                  <a:off x="6095844" y="6210967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86FD12A-C57A-4E90-8B5C-0D64C4249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844" y="6210967"/>
                  <a:ext cx="47679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D9A31A4-BA5E-43A9-9CF3-C049A398EE4E}"/>
                    </a:ext>
                  </a:extLst>
                </p:cNvPr>
                <p:cNvSpPr/>
                <p:nvPr/>
              </p:nvSpPr>
              <p:spPr>
                <a:xfrm>
                  <a:off x="4753522" y="5984448"/>
                  <a:ext cx="10963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D9A31A4-BA5E-43A9-9CF3-C049A398E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522" y="5984448"/>
                  <a:ext cx="10963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8AEBE02E-CD0E-4489-9CDE-755A3AC380B1}"/>
                    </a:ext>
                  </a:extLst>
                </p:cNvPr>
                <p:cNvSpPr/>
                <p:nvPr/>
              </p:nvSpPr>
              <p:spPr>
                <a:xfrm>
                  <a:off x="6898068" y="6026301"/>
                  <a:ext cx="9505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8AEBE02E-CD0E-4489-9CDE-755A3AC3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068" y="6026301"/>
                  <a:ext cx="95058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0A162705-F4A2-477B-B95C-24CDA1A04A57}"/>
                </a:ext>
              </a:extLst>
            </p:cNvPr>
            <p:cNvCxnSpPr>
              <a:cxnSpLocks/>
              <a:stCxn id="55" idx="4"/>
              <a:endCxn id="61" idx="7"/>
            </p:cNvCxnSpPr>
            <p:nvPr/>
          </p:nvCxnSpPr>
          <p:spPr>
            <a:xfrm rot="5400000">
              <a:off x="6197639" y="5578392"/>
              <a:ext cx="365331" cy="775881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5A3E8A0-F63F-49FA-A6A3-94E17C0A4AF6}"/>
              </a:ext>
            </a:extLst>
          </p:cNvPr>
          <p:cNvGrpSpPr/>
          <p:nvPr/>
        </p:nvGrpSpPr>
        <p:grpSpPr>
          <a:xfrm>
            <a:off x="1837151" y="5244434"/>
            <a:ext cx="4490506" cy="1482698"/>
            <a:chOff x="4499992" y="5351722"/>
            <a:chExt cx="4490506" cy="148269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BB8945-95EE-4297-9953-E8E79E9C4BE3}"/>
                </a:ext>
              </a:extLst>
            </p:cNvPr>
            <p:cNvSpPr/>
            <p:nvPr/>
          </p:nvSpPr>
          <p:spPr bwMode="auto">
            <a:xfrm>
              <a:off x="6254226" y="561815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93C5283-D89A-4BC9-A5E2-5FF97239E342}"/>
                </a:ext>
              </a:extLst>
            </p:cNvPr>
            <p:cNvSpPr/>
            <p:nvPr/>
          </p:nvSpPr>
          <p:spPr bwMode="auto">
            <a:xfrm>
              <a:off x="7096455" y="561815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DDB6C7A-3976-43BE-9629-33495DD4A2AF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6470250" y="5726169"/>
              <a:ext cx="626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122B7F-87ED-40F2-9767-9CB05FC041E6}"/>
                    </a:ext>
                  </a:extLst>
                </p:cNvPr>
                <p:cNvSpPr/>
                <p:nvPr/>
              </p:nvSpPr>
              <p:spPr>
                <a:xfrm>
                  <a:off x="6538705" y="5351722"/>
                  <a:ext cx="4714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122B7F-87ED-40F2-9767-9CB05FC04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705" y="5351722"/>
                  <a:ext cx="47147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C321F8B-8041-4FE1-852A-813DC3598254}"/>
                    </a:ext>
                  </a:extLst>
                </p:cNvPr>
                <p:cNvSpPr/>
                <p:nvPr/>
              </p:nvSpPr>
              <p:spPr>
                <a:xfrm>
                  <a:off x="5674748" y="5791471"/>
                  <a:ext cx="1091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C321F8B-8041-4FE1-852A-813DC3598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748" y="5791471"/>
                  <a:ext cx="109106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53CF4E0-9A8E-40CB-80B3-AD92BDC51E61}"/>
                    </a:ext>
                  </a:extLst>
                </p:cNvPr>
                <p:cNvSpPr/>
                <p:nvPr/>
              </p:nvSpPr>
              <p:spPr>
                <a:xfrm>
                  <a:off x="6923558" y="5797056"/>
                  <a:ext cx="9452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53CF4E0-9A8E-40CB-80B3-AD92BDC51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558" y="5797056"/>
                  <a:ext cx="94525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30786E0-1C85-43AE-8EB6-CA9F7498EC97}"/>
                    </a:ext>
                  </a:extLst>
                </p:cNvPr>
                <p:cNvSpPr/>
                <p:nvPr/>
              </p:nvSpPr>
              <p:spPr>
                <a:xfrm>
                  <a:off x="5580402" y="5433491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30786E0-1C85-43AE-8EB6-CA9F7498EC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402" y="5433491"/>
                  <a:ext cx="35067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EC4469-F50C-4935-84DE-1BEFCAFB94B8}"/>
                </a:ext>
              </a:extLst>
            </p:cNvPr>
            <p:cNvSpPr/>
            <p:nvPr/>
          </p:nvSpPr>
          <p:spPr bwMode="auto">
            <a:xfrm>
              <a:off x="6275898" y="623931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9393E51-0D53-4B65-BEE5-4EB6253CBC1C}"/>
                </a:ext>
              </a:extLst>
            </p:cNvPr>
            <p:cNvSpPr/>
            <p:nvPr/>
          </p:nvSpPr>
          <p:spPr bwMode="auto">
            <a:xfrm>
              <a:off x="7118127" y="623931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C4D1B1E-5865-4E92-84A3-B1DF3E1583B9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6491922" y="6347328"/>
              <a:ext cx="626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F92F89D-E5C5-4E5A-A6E8-C8258A0D6E81}"/>
                    </a:ext>
                  </a:extLst>
                </p:cNvPr>
                <p:cNvSpPr/>
                <p:nvPr/>
              </p:nvSpPr>
              <p:spPr>
                <a:xfrm>
                  <a:off x="6567859" y="5998559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F92F89D-E5C5-4E5A-A6E8-C8258A0D6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859" y="5998559"/>
                  <a:ext cx="47679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0C03803-A272-473C-9C5C-234CB674BB87}"/>
                    </a:ext>
                  </a:extLst>
                </p:cNvPr>
                <p:cNvSpPr/>
                <p:nvPr/>
              </p:nvSpPr>
              <p:spPr>
                <a:xfrm>
                  <a:off x="5690145" y="6449084"/>
                  <a:ext cx="10963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0C03803-A272-473C-9C5C-234CB674B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45" y="6449084"/>
                  <a:ext cx="10963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853C5C5-156E-4210-987A-2F9683C39AA5}"/>
                    </a:ext>
                  </a:extLst>
                </p:cNvPr>
                <p:cNvSpPr/>
                <p:nvPr/>
              </p:nvSpPr>
              <p:spPr>
                <a:xfrm>
                  <a:off x="6898068" y="6465088"/>
                  <a:ext cx="9505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853C5C5-156E-4210-987A-2F9683C39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068" y="6465088"/>
                  <a:ext cx="95058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B72BEF4B-E320-48B4-8DA2-FFBE4A32ACFE}"/>
                </a:ext>
              </a:extLst>
            </p:cNvPr>
            <p:cNvCxnSpPr>
              <a:cxnSpLocks/>
              <a:stCxn id="69" idx="0"/>
              <a:endCxn id="32" idx="2"/>
            </p:cNvCxnSpPr>
            <p:nvPr/>
          </p:nvCxnSpPr>
          <p:spPr>
            <a:xfrm rot="5400000" flipH="1" flipV="1">
              <a:off x="5780584" y="5479288"/>
              <a:ext cx="226761" cy="720524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F13F0AE-D34F-49A5-BB7A-41A12EF4A3C6}"/>
                </a:ext>
              </a:extLst>
            </p:cNvPr>
            <p:cNvSpPr/>
            <p:nvPr/>
          </p:nvSpPr>
          <p:spPr bwMode="auto">
            <a:xfrm>
              <a:off x="5425690" y="5952930"/>
              <a:ext cx="216024" cy="216024"/>
            </a:xfrm>
            <a:prstGeom prst="ellipse">
              <a:avLst/>
            </a:prstGeom>
            <a:solidFill>
              <a:srgbClr val="E8485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E7D6962-9DEA-4DD5-B32C-5DB8E4323BA9}"/>
                </a:ext>
              </a:extLst>
            </p:cNvPr>
            <p:cNvSpPr/>
            <p:nvPr/>
          </p:nvSpPr>
          <p:spPr bwMode="auto">
            <a:xfrm>
              <a:off x="7963163" y="5952930"/>
              <a:ext cx="216024" cy="216024"/>
            </a:xfrm>
            <a:prstGeom prst="ellipse">
              <a:avLst/>
            </a:prstGeom>
            <a:solidFill>
              <a:srgbClr val="E8485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p:cxnSp>
          <p:nvCxnSpPr>
            <p:cNvPr id="73" name="连接符: 曲线 72">
              <a:extLst>
                <a:ext uri="{FF2B5EF4-FFF2-40B4-BE49-F238E27FC236}">
                  <a16:creationId xmlns:a16="http://schemas.microsoft.com/office/drawing/2014/main" id="{CCDA395D-00F9-45E4-BB39-6946F1469AD9}"/>
                </a:ext>
              </a:extLst>
            </p:cNvPr>
            <p:cNvCxnSpPr>
              <a:cxnSpLocks/>
              <a:stCxn id="33" idx="6"/>
              <a:endCxn id="70" idx="0"/>
            </p:cNvCxnSpPr>
            <p:nvPr/>
          </p:nvCxnSpPr>
          <p:spPr>
            <a:xfrm>
              <a:off x="7312479" y="5726169"/>
              <a:ext cx="758696" cy="226761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曲线 75">
              <a:extLst>
                <a:ext uri="{FF2B5EF4-FFF2-40B4-BE49-F238E27FC236}">
                  <a16:creationId xmlns:a16="http://schemas.microsoft.com/office/drawing/2014/main" id="{1B58E8B1-92F6-481B-A449-F968F3AA08EF}"/>
                </a:ext>
              </a:extLst>
            </p:cNvPr>
            <p:cNvCxnSpPr>
              <a:cxnSpLocks/>
              <a:stCxn id="69" idx="4"/>
              <a:endCxn id="43" idx="2"/>
            </p:cNvCxnSpPr>
            <p:nvPr/>
          </p:nvCxnSpPr>
          <p:spPr>
            <a:xfrm rot="16200000" flipH="1">
              <a:off x="5815613" y="5887043"/>
              <a:ext cx="178374" cy="742196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4204D6A-7D28-4AC1-B399-28C81ADA4C70}"/>
                </a:ext>
              </a:extLst>
            </p:cNvPr>
            <p:cNvCxnSpPr>
              <a:cxnSpLocks/>
              <a:stCxn id="44" idx="6"/>
              <a:endCxn id="70" idx="4"/>
            </p:cNvCxnSpPr>
            <p:nvPr/>
          </p:nvCxnSpPr>
          <p:spPr>
            <a:xfrm flipV="1">
              <a:off x="7334151" y="6168954"/>
              <a:ext cx="737024" cy="178374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F9BA412-9C46-408C-B82F-91C96C993B0B}"/>
                    </a:ext>
                  </a:extLst>
                </p:cNvPr>
                <p:cNvSpPr/>
                <p:nvPr/>
              </p:nvSpPr>
              <p:spPr>
                <a:xfrm>
                  <a:off x="5515911" y="6213540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F9BA412-9C46-408C-B82F-91C96C993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911" y="6213540"/>
                  <a:ext cx="35067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0A4D1DF-D157-49CC-AEC6-FF8CD322434D}"/>
                    </a:ext>
                  </a:extLst>
                </p:cNvPr>
                <p:cNvSpPr/>
                <p:nvPr/>
              </p:nvSpPr>
              <p:spPr>
                <a:xfrm>
                  <a:off x="7531270" y="5429054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0A4D1DF-D157-49CC-AEC6-FF8CD3224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270" y="5429054"/>
                  <a:ext cx="35067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25B209C-12AE-48FE-81DF-818A6B39FA87}"/>
                    </a:ext>
                  </a:extLst>
                </p:cNvPr>
                <p:cNvSpPr/>
                <p:nvPr/>
              </p:nvSpPr>
              <p:spPr>
                <a:xfrm>
                  <a:off x="7554658" y="6222292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25B209C-12AE-48FE-81DF-818A6B39F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658" y="6222292"/>
                  <a:ext cx="35067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DEB64685-4697-4A30-A26E-39495D868732}"/>
                    </a:ext>
                  </a:extLst>
                </p:cNvPr>
                <p:cNvSpPr/>
                <p:nvPr/>
              </p:nvSpPr>
              <p:spPr>
                <a:xfrm>
                  <a:off x="4499992" y="5891698"/>
                  <a:ext cx="1010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DEB64685-4697-4A30-A26E-39495D868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5891698"/>
                  <a:ext cx="101046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0408F56-D11A-49BC-8E55-AA180E789964}"/>
                    </a:ext>
                  </a:extLst>
                </p:cNvPr>
                <p:cNvSpPr/>
                <p:nvPr/>
              </p:nvSpPr>
              <p:spPr>
                <a:xfrm>
                  <a:off x="8125838" y="5869241"/>
                  <a:ext cx="86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0408F56-D11A-49BC-8E55-AA180E789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5838" y="5869241"/>
                  <a:ext cx="86466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9778FE8A-4B37-44BE-ADC8-E56E3B8A23C8}"/>
              </a:ext>
            </a:extLst>
          </p:cNvPr>
          <p:cNvSpPr/>
          <p:nvPr/>
        </p:nvSpPr>
        <p:spPr bwMode="auto">
          <a:xfrm>
            <a:off x="467544" y="4725179"/>
            <a:ext cx="8352928" cy="457055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6B2E2F5-2717-471F-AAE6-5C003862CD45}"/>
              </a:ext>
            </a:extLst>
          </p:cNvPr>
          <p:cNvSpPr/>
          <p:nvPr/>
        </p:nvSpPr>
        <p:spPr bwMode="auto">
          <a:xfrm>
            <a:off x="467544" y="3465693"/>
            <a:ext cx="8352928" cy="799601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F51C434-3522-42D5-A0F0-37FD2BC61B64}"/>
              </a:ext>
            </a:extLst>
          </p:cNvPr>
          <p:cNvSpPr/>
          <p:nvPr/>
        </p:nvSpPr>
        <p:spPr bwMode="auto">
          <a:xfrm>
            <a:off x="466564" y="2578629"/>
            <a:ext cx="8352928" cy="799601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E3DF61D-B659-4834-B9E3-048EE804D703}"/>
              </a:ext>
            </a:extLst>
          </p:cNvPr>
          <p:cNvSpPr/>
          <p:nvPr/>
        </p:nvSpPr>
        <p:spPr bwMode="auto">
          <a:xfrm>
            <a:off x="466564" y="1247065"/>
            <a:ext cx="8352928" cy="1239488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正规式转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712968" cy="499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6.12】</a:t>
                </a:r>
                <a14:m>
                  <m:oMath xmlns:m="http://schemas.openxmlformats.org/officeDocument/2006/math">
                    <m:r>
                      <a:rPr lang="zh-CN" alt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字符串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NFA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，使弧上为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DCD068BF-2383-4B4E-8A25-BCA5A2CC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712968" cy="499432"/>
              </a:xfrm>
              <a:prstGeom prst="rect">
                <a:avLst/>
              </a:prstGeom>
              <a:blipFill>
                <a:blip r:embed="rId3"/>
                <a:stretch>
                  <a:fillRect l="-628" b="-1904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1EBE7EC-0B3F-4E80-8DB2-6C09B24EBF18}"/>
              </a:ext>
            </a:extLst>
          </p:cNvPr>
          <p:cNvGrpSpPr/>
          <p:nvPr/>
        </p:nvGrpSpPr>
        <p:grpSpPr>
          <a:xfrm>
            <a:off x="210568" y="2562178"/>
            <a:ext cx="2994525" cy="294826"/>
            <a:chOff x="210568" y="2562178"/>
            <a:chExt cx="2994525" cy="2948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B2B04B-4E54-4460-81B0-F2ECB7B891F9}"/>
                </a:ext>
              </a:extLst>
            </p:cNvPr>
            <p:cNvSpPr/>
            <p:nvPr/>
          </p:nvSpPr>
          <p:spPr>
            <a:xfrm>
              <a:off x="210568" y="256217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20C7C2-57D2-43B6-A140-0C24DAD5FF8F}"/>
                </a:ext>
              </a:extLst>
            </p:cNvPr>
            <p:cNvSpPr/>
            <p:nvPr/>
          </p:nvSpPr>
          <p:spPr>
            <a:xfrm>
              <a:off x="685093" y="2562178"/>
              <a:ext cx="126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9C8F37-92B1-4AD0-8878-F33BE005A761}"/>
                </a:ext>
              </a:extLst>
            </p:cNvPr>
            <p:cNvSpPr/>
            <p:nvPr/>
          </p:nvSpPr>
          <p:spPr>
            <a:xfrm>
              <a:off x="1945093" y="2562178"/>
              <a:ext cx="126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F4220D-83DD-44BC-88D1-00E84CBC500A}"/>
              </a:ext>
            </a:extLst>
          </p:cNvPr>
          <p:cNvGrpSpPr/>
          <p:nvPr/>
        </p:nvGrpSpPr>
        <p:grpSpPr>
          <a:xfrm>
            <a:off x="210568" y="2857004"/>
            <a:ext cx="2994525" cy="294826"/>
            <a:chOff x="210568" y="2857004"/>
            <a:chExt cx="2994525" cy="29482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734866-E963-497D-827F-1282F3CD4D6D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8B1B1C0-7CE5-4255-B8CE-9BB99F96635C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8B1B1C0-7CE5-4255-B8CE-9BB99F966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13FF94E-3550-4645-957E-E8E7A6260583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13FF94E-3550-4645-957E-E8E7A626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362385D-C628-4786-9C3D-C4CF94303DEC}"/>
              </a:ext>
            </a:extLst>
          </p:cNvPr>
          <p:cNvSpPr txBox="1"/>
          <p:nvPr/>
        </p:nvSpPr>
        <p:spPr>
          <a:xfrm>
            <a:off x="6372200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06F63A2-474F-419C-B6CC-5DBC9B7E8D15}"/>
                  </a:ext>
                </a:extLst>
              </p:cNvPr>
              <p:cNvSpPr/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06F63A2-474F-419C-B6CC-5DBC9B7E8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EF8AA4FB-07B4-4357-B551-6F7874B2A390}"/>
              </a:ext>
            </a:extLst>
          </p:cNvPr>
          <p:cNvGrpSpPr/>
          <p:nvPr/>
        </p:nvGrpSpPr>
        <p:grpSpPr>
          <a:xfrm>
            <a:off x="210568" y="3151830"/>
            <a:ext cx="2994525" cy="294826"/>
            <a:chOff x="210568" y="2857004"/>
            <a:chExt cx="2994525" cy="2948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5E1EB4-CB47-4AB2-8309-FBB5DB5B68C5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BE5AF74-8138-4A41-957A-95893D03E7DD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BE5AF74-8138-4A41-957A-95893D03E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91824A0-5D23-4919-B5FB-5102A1810FC8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91824A0-5D23-4919-B5FB-5102A1810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C460A6-A625-4CDB-8220-18A931A5BCB9}"/>
                  </a:ext>
                </a:extLst>
              </p:cNvPr>
              <p:cNvSpPr/>
              <p:nvPr/>
            </p:nvSpPr>
            <p:spPr>
              <a:xfrm>
                <a:off x="177478" y="1111921"/>
                <a:ext cx="8712968" cy="4580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marL="358775" lvl="1" indent="-358775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𝐴𝑑𝑑𝐴𝑟𝑐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C460A6-A625-4CDB-8220-18A931A5B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8" y="1111921"/>
                <a:ext cx="8712968" cy="458074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A2D40F-CF61-4C21-9B07-B5138B9CFA2D}"/>
              </a:ext>
            </a:extLst>
          </p:cNvPr>
          <p:cNvGrpSpPr/>
          <p:nvPr/>
        </p:nvGrpSpPr>
        <p:grpSpPr>
          <a:xfrm>
            <a:off x="210568" y="3446656"/>
            <a:ext cx="2994525" cy="294826"/>
            <a:chOff x="210568" y="2857004"/>
            <a:chExt cx="2994525" cy="2948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442C85-6F70-4AE4-A74F-128DD7E81398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A8F6C8E-72E4-4280-B0FE-3AE5E2E7129B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A8F6C8E-72E4-4280-B0FE-3AE5E2E71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10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DFC30C9-5BC4-4A6A-B92C-457F70DE56AC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DFC30C9-5BC4-4A6A-B92C-457F70DE5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195135-DC4F-4C57-AB7A-E5B23397FC27}"/>
              </a:ext>
            </a:extLst>
          </p:cNvPr>
          <p:cNvGrpSpPr/>
          <p:nvPr/>
        </p:nvGrpSpPr>
        <p:grpSpPr>
          <a:xfrm>
            <a:off x="4794935" y="4062450"/>
            <a:ext cx="1094229" cy="467741"/>
            <a:chOff x="5019307" y="2606278"/>
            <a:chExt cx="1094229" cy="46774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241E713-42B9-4456-A28A-B403F31F5335}"/>
                </a:ext>
              </a:extLst>
            </p:cNvPr>
            <p:cNvSpPr/>
            <p:nvPr/>
          </p:nvSpPr>
          <p:spPr bwMode="auto">
            <a:xfrm>
              <a:off x="5019307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0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A67E8F9-7B22-485E-9701-886C2EF7C07B}"/>
                </a:ext>
              </a:extLst>
            </p:cNvPr>
            <p:cNvSpPr/>
            <p:nvPr/>
          </p:nvSpPr>
          <p:spPr bwMode="auto">
            <a:xfrm>
              <a:off x="5861536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1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2E421ED-C953-4FB1-869E-50C831DB3C8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5271307" y="2948019"/>
              <a:ext cx="5902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93652AF-28B5-422D-89A4-20C0C7523672}"/>
                    </a:ext>
                  </a:extLst>
                </p:cNvPr>
                <p:cNvSpPr/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93652AF-28B5-422D-89A4-20C0C75236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D2E86E1-E813-4279-ABA5-A303D62AA9CB}"/>
              </a:ext>
            </a:extLst>
          </p:cNvPr>
          <p:cNvGrpSpPr/>
          <p:nvPr/>
        </p:nvGrpSpPr>
        <p:grpSpPr>
          <a:xfrm>
            <a:off x="210568" y="3741482"/>
            <a:ext cx="2994525" cy="294826"/>
            <a:chOff x="210568" y="2857004"/>
            <a:chExt cx="2994525" cy="29482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0C73628-C9C9-482D-AF66-31EB78F50106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45DD6A2-2480-4622-85F4-9607FEC45AF1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45DD6A2-2480-4622-85F4-9607FEC45A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13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02A1FD1-EEC6-4537-90C4-A24F8AAFCF94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02A1FD1-EEC6-4537-90C4-A24F8AAFC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14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ECF5E6E-FE6A-41EF-8662-A57FF086A97E}"/>
              </a:ext>
            </a:extLst>
          </p:cNvPr>
          <p:cNvGrpSpPr/>
          <p:nvPr/>
        </p:nvGrpSpPr>
        <p:grpSpPr>
          <a:xfrm>
            <a:off x="210568" y="4036308"/>
            <a:ext cx="2994525" cy="294826"/>
            <a:chOff x="210568" y="2857004"/>
            <a:chExt cx="2994525" cy="29482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EC5D991-3D84-47BB-B54D-2BD552A590B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800C6109-73C1-4E51-B818-4C40FAEDD0B8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800C6109-73C1-4E51-B818-4C40FAEDD0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A188611-1367-4859-AFD6-1FA498509446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A188611-1367-4859-AFD6-1FA498509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16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D098078-302C-4301-B1C2-C2C3B01C4710}"/>
              </a:ext>
            </a:extLst>
          </p:cNvPr>
          <p:cNvGrpSpPr/>
          <p:nvPr/>
        </p:nvGrpSpPr>
        <p:grpSpPr>
          <a:xfrm>
            <a:off x="4801855" y="4823743"/>
            <a:ext cx="1094229" cy="430761"/>
            <a:chOff x="5019307" y="2822019"/>
            <a:chExt cx="1094229" cy="43076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ED6646D-2CF0-416C-92FD-22D444BB56B1}"/>
                </a:ext>
              </a:extLst>
            </p:cNvPr>
            <p:cNvSpPr/>
            <p:nvPr/>
          </p:nvSpPr>
          <p:spPr bwMode="auto">
            <a:xfrm>
              <a:off x="5019307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2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E19F661-89A1-432B-A998-797932900BAD}"/>
                </a:ext>
              </a:extLst>
            </p:cNvPr>
            <p:cNvSpPr/>
            <p:nvPr/>
          </p:nvSpPr>
          <p:spPr bwMode="auto">
            <a:xfrm>
              <a:off x="5861536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3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DF84557-BAE7-48FF-BB6C-64CE59ECA7D4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>
              <a:off x="5271307" y="2948019"/>
              <a:ext cx="5902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DCDDBEF-9EB4-4A51-89CF-B4AB47D15C6F}"/>
                    </a:ext>
                  </a:extLst>
                </p:cNvPr>
                <p:cNvSpPr/>
                <p:nvPr/>
              </p:nvSpPr>
              <p:spPr>
                <a:xfrm>
                  <a:off x="5364088" y="2883448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DCDDBEF-9EB4-4A51-89CF-B4AB47D15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883448"/>
                  <a:ext cx="37144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9353CCB-13BB-4B66-BB9C-67BDDDD9C13F}"/>
                  </a:ext>
                </a:extLst>
              </p:cNvPr>
              <p:cNvSpPr/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9353CCB-13BB-4B66-BB9C-67BDDDD9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E9A9E8-287E-4953-9693-22D1E098D973}"/>
              </a:ext>
            </a:extLst>
          </p:cNvPr>
          <p:cNvGrpSpPr/>
          <p:nvPr/>
        </p:nvGrpSpPr>
        <p:grpSpPr>
          <a:xfrm>
            <a:off x="210568" y="4331134"/>
            <a:ext cx="2994525" cy="294826"/>
            <a:chOff x="210568" y="2857004"/>
            <a:chExt cx="2994525" cy="29482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BA664A-98C8-47AB-BEC8-EEE33F23257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343DF2B2-CC44-4F8A-9AED-EC339D8C0D45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343DF2B2-CC44-4F8A-9AED-EC339D8C0D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19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1D8DB4A-B576-4DC8-A402-793780E4E0B2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1D8DB4A-B576-4DC8-A402-793780E4E0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20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6DAD89-D666-4CDE-BA4E-D64E4A6C2FD9}"/>
                  </a:ext>
                </a:extLst>
              </p:cNvPr>
              <p:cNvSpPr/>
              <p:nvPr/>
            </p:nvSpPr>
            <p:spPr>
              <a:xfrm>
                <a:off x="172934" y="1111921"/>
                <a:ext cx="8712968" cy="13388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marL="358775" lvl="1" indent="-358775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𝑁𝑒𝑤𝑆𝑡𝑎𝑡𝑒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6DAD89-D666-4CDE-BA4E-D64E4A6C2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34" y="1111921"/>
                <a:ext cx="8712968" cy="13388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2A37AFB-CA56-4F69-AC71-6F867650FC69}"/>
                  </a:ext>
                </a:extLst>
              </p:cNvPr>
              <p:cNvSpPr/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2A37AFB-CA56-4F69-AC71-6F867650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>
            <a:extLst>
              <a:ext uri="{FF2B5EF4-FFF2-40B4-BE49-F238E27FC236}">
                <a16:creationId xmlns:a16="http://schemas.microsoft.com/office/drawing/2014/main" id="{E05163AE-B4A1-49D7-A366-39A6E11969D7}"/>
              </a:ext>
            </a:extLst>
          </p:cNvPr>
          <p:cNvGrpSpPr/>
          <p:nvPr/>
        </p:nvGrpSpPr>
        <p:grpSpPr>
          <a:xfrm>
            <a:off x="4221628" y="4117588"/>
            <a:ext cx="2236322" cy="1092636"/>
            <a:chOff x="4446000" y="2661416"/>
            <a:chExt cx="2236322" cy="109263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F59F4EC-A466-4F0E-8EA9-68A132751BF0}"/>
                </a:ext>
              </a:extLst>
            </p:cNvPr>
            <p:cNvGrpSpPr/>
            <p:nvPr/>
          </p:nvGrpSpPr>
          <p:grpSpPr>
            <a:xfrm>
              <a:off x="4446000" y="2668770"/>
              <a:ext cx="580226" cy="1085282"/>
              <a:chOff x="4446000" y="2668770"/>
              <a:chExt cx="580226" cy="10852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B92B887D-8D61-45DE-BB71-F19467521F9D}"/>
                      </a:ext>
                    </a:extLst>
                  </p:cNvPr>
                  <p:cNvSpPr/>
                  <p:nvPr/>
                </p:nvSpPr>
                <p:spPr>
                  <a:xfrm>
                    <a:off x="4591970" y="2668770"/>
                    <a:ext cx="3506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B92B887D-8D61-45DE-BB71-F19467521F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1970" y="2668770"/>
                    <a:ext cx="35067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FC2774E-09C6-4EA3-B7F8-8DC8CE0D8FC9}"/>
                  </a:ext>
                </a:extLst>
              </p:cNvPr>
              <p:cNvSpPr/>
              <p:nvPr/>
            </p:nvSpPr>
            <p:spPr bwMode="auto">
              <a:xfrm>
                <a:off x="4446000" y="3089079"/>
                <a:ext cx="252000" cy="252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sz="1600" b="0" dirty="0">
                    <a:latin typeface="Cambria Math" panose="02040503050406030204" pitchFamily="18" charset="0"/>
                  </a:rPr>
                  <a:t>4</a:t>
                </a:r>
                <a:endParaRPr lang="zh-CN" altLang="en-US" sz="1600" b="0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67" name="连接符: 曲线 66">
                <a:extLst>
                  <a:ext uri="{FF2B5EF4-FFF2-40B4-BE49-F238E27FC236}">
                    <a16:creationId xmlns:a16="http://schemas.microsoft.com/office/drawing/2014/main" id="{53E860CF-8B25-4773-A050-2A02617CE862}"/>
                  </a:ext>
                </a:extLst>
              </p:cNvPr>
              <p:cNvCxnSpPr>
                <a:cxnSpLocks/>
                <a:stCxn id="65" idx="0"/>
                <a:endCxn id="30" idx="2"/>
              </p:cNvCxnSpPr>
              <p:nvPr/>
            </p:nvCxnSpPr>
            <p:spPr>
              <a:xfrm rot="5400000" flipH="1" flipV="1">
                <a:off x="4725123" y="2794896"/>
                <a:ext cx="141060" cy="447307"/>
              </a:xfrm>
              <a:prstGeom prst="curvedConnector2">
                <a:avLst/>
              </a:prstGeom>
              <a:no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连接符: 曲线 69">
                <a:extLst>
                  <a:ext uri="{FF2B5EF4-FFF2-40B4-BE49-F238E27FC236}">
                    <a16:creationId xmlns:a16="http://schemas.microsoft.com/office/drawing/2014/main" id="{C558182D-FC2E-475F-9570-52F5624D4CF7}"/>
                  </a:ext>
                </a:extLst>
              </p:cNvPr>
              <p:cNvCxnSpPr>
                <a:cxnSpLocks/>
                <a:stCxn id="65" idx="4"/>
                <a:endCxn id="54" idx="2"/>
              </p:cNvCxnSpPr>
              <p:nvPr/>
            </p:nvCxnSpPr>
            <p:spPr>
              <a:xfrm rot="16200000" flipH="1">
                <a:off x="4722867" y="3190211"/>
                <a:ext cx="152492" cy="454227"/>
              </a:xfrm>
              <a:prstGeom prst="curvedConnector2">
                <a:avLst/>
              </a:prstGeom>
              <a:no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4B9EE8AF-A51C-47AE-9129-C2B0792B355E}"/>
                      </a:ext>
                    </a:extLst>
                  </p:cNvPr>
                  <p:cNvSpPr/>
                  <p:nvPr/>
                </p:nvSpPr>
                <p:spPr>
                  <a:xfrm>
                    <a:off x="4519442" y="3384720"/>
                    <a:ext cx="3506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4B9EE8AF-A51C-47AE-9129-C2B0792B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9442" y="3384720"/>
                    <a:ext cx="350673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CB17044-D7A5-4BA8-B8A4-CFBD4A0FEB06}"/>
                </a:ext>
              </a:extLst>
            </p:cNvPr>
            <p:cNvGrpSpPr/>
            <p:nvPr/>
          </p:nvGrpSpPr>
          <p:grpSpPr>
            <a:xfrm>
              <a:off x="6093313" y="2661416"/>
              <a:ext cx="589009" cy="1075487"/>
              <a:chOff x="6093313" y="2661416"/>
              <a:chExt cx="589009" cy="1075487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BE20B10-C29C-4B90-8D9E-A4E86A364BD9}"/>
                  </a:ext>
                </a:extLst>
              </p:cNvPr>
              <p:cNvSpPr/>
              <p:nvPr/>
            </p:nvSpPr>
            <p:spPr bwMode="auto">
              <a:xfrm>
                <a:off x="6430322" y="3089079"/>
                <a:ext cx="252000" cy="252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sz="1600" b="0" dirty="0">
                    <a:latin typeface="Cambria Math" panose="02040503050406030204" pitchFamily="18" charset="0"/>
                  </a:rPr>
                  <a:t>5</a:t>
                </a:r>
                <a:endParaRPr lang="zh-CN" altLang="en-US" sz="1600" b="0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73" name="连接符: 曲线 72">
                <a:extLst>
                  <a:ext uri="{FF2B5EF4-FFF2-40B4-BE49-F238E27FC236}">
                    <a16:creationId xmlns:a16="http://schemas.microsoft.com/office/drawing/2014/main" id="{A81688A4-3257-40A5-9959-D9366043AE89}"/>
                  </a:ext>
                </a:extLst>
              </p:cNvPr>
              <p:cNvCxnSpPr>
                <a:cxnSpLocks/>
                <a:stCxn id="31" idx="6"/>
                <a:endCxn id="66" idx="0"/>
              </p:cNvCxnSpPr>
              <p:nvPr/>
            </p:nvCxnSpPr>
            <p:spPr>
              <a:xfrm>
                <a:off x="6113536" y="2948019"/>
                <a:ext cx="442786" cy="141060"/>
              </a:xfrm>
              <a:prstGeom prst="curvedConnector2">
                <a:avLst/>
              </a:prstGeom>
              <a:no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曲线 75">
                <a:extLst>
                  <a:ext uri="{FF2B5EF4-FFF2-40B4-BE49-F238E27FC236}">
                    <a16:creationId xmlns:a16="http://schemas.microsoft.com/office/drawing/2014/main" id="{84A621E6-DBC4-4BC3-ADF4-2258D4D3136C}"/>
                  </a:ext>
                </a:extLst>
              </p:cNvPr>
              <p:cNvCxnSpPr>
                <a:cxnSpLocks/>
                <a:stCxn id="55" idx="6"/>
                <a:endCxn id="66" idx="4"/>
              </p:cNvCxnSpPr>
              <p:nvPr/>
            </p:nvCxnSpPr>
            <p:spPr>
              <a:xfrm flipV="1">
                <a:off x="6120456" y="3341079"/>
                <a:ext cx="435866" cy="152492"/>
              </a:xfrm>
              <a:prstGeom prst="curvedConnector2">
                <a:avLst/>
              </a:prstGeom>
              <a:no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25EFEC07-5B65-4B6E-9C34-A2A303A542E5}"/>
                      </a:ext>
                    </a:extLst>
                  </p:cNvPr>
                  <p:cNvSpPr/>
                  <p:nvPr/>
                </p:nvSpPr>
                <p:spPr>
                  <a:xfrm>
                    <a:off x="6093313" y="2661416"/>
                    <a:ext cx="3506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25EFEC07-5B65-4B6E-9C34-A2A303A542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313" y="2661416"/>
                    <a:ext cx="350673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1CABE7A4-379D-4473-A7E2-E99FECFB94B6}"/>
                      </a:ext>
                    </a:extLst>
                  </p:cNvPr>
                  <p:cNvSpPr/>
                  <p:nvPr/>
                </p:nvSpPr>
                <p:spPr>
                  <a:xfrm>
                    <a:off x="6140689" y="3367571"/>
                    <a:ext cx="3506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1CABE7A4-379D-4473-A7E2-E99FECFB9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689" y="3367571"/>
                    <a:ext cx="350673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FD9B668-603F-48A4-B3BE-40640D1C0421}"/>
              </a:ext>
            </a:extLst>
          </p:cNvPr>
          <p:cNvGrpSpPr/>
          <p:nvPr/>
        </p:nvGrpSpPr>
        <p:grpSpPr>
          <a:xfrm>
            <a:off x="210568" y="4625960"/>
            <a:ext cx="2994525" cy="294826"/>
            <a:chOff x="210568" y="2857004"/>
            <a:chExt cx="2994525" cy="29482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8FF548A-224B-43D2-AAE0-897B2A328303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FE1774AD-EB63-4C91-9E8E-7E81D1C86E7F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FE1774AD-EB63-4C91-9E8E-7E81D1C86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27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67041D9-F0D2-4D7B-A47E-80903A22A704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67041D9-F0D2-4D7B-A47E-80903A22A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A375AC9-B62D-4BE9-AE4D-97C625EF1190}"/>
              </a:ext>
            </a:extLst>
          </p:cNvPr>
          <p:cNvGrpSpPr/>
          <p:nvPr/>
        </p:nvGrpSpPr>
        <p:grpSpPr>
          <a:xfrm>
            <a:off x="210568" y="4920786"/>
            <a:ext cx="2994525" cy="294826"/>
            <a:chOff x="210568" y="2857004"/>
            <a:chExt cx="2994525" cy="29482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6D8E7C1-E611-450A-9ADE-7A2F2309E1EF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C929818B-AACC-4505-BDDE-E9E39C3B8BB3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C929818B-AACC-4505-BDDE-E9E39C3B8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8AECAE8-7774-4FCC-A5AD-2AE78B76C927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8AECAE8-7774-4FCC-A5AD-2AE78B76C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CE6BD23-8900-4E22-A3A7-08C1831B7B72}"/>
              </a:ext>
            </a:extLst>
          </p:cNvPr>
          <p:cNvGrpSpPr/>
          <p:nvPr/>
        </p:nvGrpSpPr>
        <p:grpSpPr>
          <a:xfrm>
            <a:off x="210568" y="5215612"/>
            <a:ext cx="2994525" cy="294826"/>
            <a:chOff x="210568" y="2857004"/>
            <a:chExt cx="2994525" cy="294826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44EBCA7-F2A7-4C6A-A171-3C596237E34F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CE50394-53B1-4E4E-9ABA-725C9340F3D7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CE50394-53B1-4E4E-9ABA-725C9340F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373F8984-5D71-405C-BE69-53653607E61E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373F8984-5D71-405C-BE69-53653607E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D9C522-80F0-4C56-9B9B-C60A6CAC3503}"/>
              </a:ext>
            </a:extLst>
          </p:cNvPr>
          <p:cNvGrpSpPr/>
          <p:nvPr/>
        </p:nvGrpSpPr>
        <p:grpSpPr>
          <a:xfrm>
            <a:off x="210568" y="5510438"/>
            <a:ext cx="2994525" cy="294826"/>
            <a:chOff x="210568" y="2857004"/>
            <a:chExt cx="2994525" cy="29482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D8BAC40-A187-4437-8FE5-69AB930B7C0C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7FDBE62-0F08-47FF-8616-56558DC22EAB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7FDBE62-0F08-47FF-8616-56558DC22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4F6521E0-3D48-4F8D-AD84-BB5E109CB868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4F6521E0-3D48-4F8D-AD84-BB5E109CB8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574766B-D104-44BB-ACE8-30A14F270571}"/>
                  </a:ext>
                </a:extLst>
              </p:cNvPr>
              <p:cNvSpPr/>
              <p:nvPr/>
            </p:nvSpPr>
            <p:spPr>
              <a:xfrm>
                <a:off x="168062" y="1111921"/>
                <a:ext cx="8712968" cy="9233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marL="358775" lvl="1" indent="-358775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𝑒𝑛𝑑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𝑠𝑡𝑎𝑟𝑡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574766B-D104-44BB-ACE8-30A14F270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2" y="1111921"/>
                <a:ext cx="8712968" cy="92333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062AFA2-743C-452F-9669-A3926A4C7D7B}"/>
              </a:ext>
            </a:extLst>
          </p:cNvPr>
          <p:cNvGrpSpPr/>
          <p:nvPr/>
        </p:nvGrpSpPr>
        <p:grpSpPr>
          <a:xfrm>
            <a:off x="4436723" y="4305804"/>
            <a:ext cx="1806132" cy="538812"/>
            <a:chOff x="4436723" y="3377906"/>
            <a:chExt cx="1806132" cy="538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0ED619F5-49DB-4DD5-81E6-39967BEED45A}"/>
                    </a:ext>
                  </a:extLst>
                </p:cNvPr>
                <p:cNvSpPr/>
                <p:nvPr/>
              </p:nvSpPr>
              <p:spPr>
                <a:xfrm>
                  <a:off x="5331974" y="3377906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0ED619F5-49DB-4DD5-81E6-39967BEED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974" y="3377906"/>
                  <a:ext cx="350673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8B47E081-F432-4342-9ADD-3B785926658C}"/>
                </a:ext>
              </a:extLst>
            </p:cNvPr>
            <p:cNvCxnSpPr>
              <a:cxnSpLocks/>
              <a:stCxn id="65" idx="7"/>
              <a:endCxn id="66" idx="1"/>
            </p:cNvCxnSpPr>
            <p:nvPr/>
          </p:nvCxnSpPr>
          <p:spPr>
            <a:xfrm>
              <a:off x="4436723" y="3655344"/>
              <a:ext cx="18061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778F302-339F-4D62-834B-558EF054FA15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4436723" y="3833534"/>
              <a:ext cx="18061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3E756AAA-F486-4527-A774-BBF3C859A48D}"/>
                    </a:ext>
                  </a:extLst>
                </p:cNvPr>
                <p:cNvSpPr/>
                <p:nvPr/>
              </p:nvSpPr>
              <p:spPr>
                <a:xfrm>
                  <a:off x="5325410" y="3547386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3E756AAA-F486-4527-A774-BBF3C859A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410" y="3547386"/>
                  <a:ext cx="35067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D940218-88D7-42F3-89E0-9D643D2F20D5}"/>
              </a:ext>
            </a:extLst>
          </p:cNvPr>
          <p:cNvGrpSpPr/>
          <p:nvPr/>
        </p:nvGrpSpPr>
        <p:grpSpPr>
          <a:xfrm>
            <a:off x="210568" y="5805264"/>
            <a:ext cx="2994525" cy="294826"/>
            <a:chOff x="210568" y="2857004"/>
            <a:chExt cx="2994525" cy="29482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C9090B2-4860-4F89-BB7E-BE0C6D38BC0B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F212E6F7-CCC2-4A6E-9438-F5C49788478C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𝐸𝑎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F212E6F7-CCC2-4A6E-9438-F5C497884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252C729-A7BE-4775-8E86-214FFF474F07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252C729-A7BE-4775-8E86-214FFF474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94C6093-CB45-4363-A987-EF0DEF4B839B}"/>
              </a:ext>
            </a:extLst>
          </p:cNvPr>
          <p:cNvGrpSpPr/>
          <p:nvPr/>
        </p:nvGrpSpPr>
        <p:grpSpPr>
          <a:xfrm>
            <a:off x="210568" y="6100090"/>
            <a:ext cx="2994525" cy="294826"/>
            <a:chOff x="210568" y="2857004"/>
            <a:chExt cx="2994525" cy="294826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7886701-862F-4916-8B86-B6A50E25DD9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7E704028-6985-4BB4-9658-4E27BCA7D2CA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7E704028-6985-4BB4-9658-4E27BCA7D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43B1E7D-E85B-4BD2-94DE-CBE61E324250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43B1E7D-E85B-4BD2-94DE-CBE61E3242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724B315-785D-4EDC-924A-2D686DC3ED0B}"/>
              </a:ext>
            </a:extLst>
          </p:cNvPr>
          <p:cNvGrpSpPr/>
          <p:nvPr/>
        </p:nvGrpSpPr>
        <p:grpSpPr>
          <a:xfrm>
            <a:off x="6759060" y="4327173"/>
            <a:ext cx="1094229" cy="467741"/>
            <a:chOff x="5019307" y="2606278"/>
            <a:chExt cx="1094229" cy="467741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E7E2FAF-0360-4248-8112-E55869998185}"/>
                </a:ext>
              </a:extLst>
            </p:cNvPr>
            <p:cNvSpPr/>
            <p:nvPr/>
          </p:nvSpPr>
          <p:spPr bwMode="auto">
            <a:xfrm>
              <a:off x="5019307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6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69CF832-544D-49F2-BD4E-5C36836DACFE}"/>
                </a:ext>
              </a:extLst>
            </p:cNvPr>
            <p:cNvSpPr/>
            <p:nvPr/>
          </p:nvSpPr>
          <p:spPr bwMode="auto">
            <a:xfrm>
              <a:off x="5861536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7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3AF76FC-8847-4E5C-B4D7-F2757E1B1E6D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5271307" y="2948019"/>
              <a:ext cx="5902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ADE182C-83A5-4A7F-98AC-82977FD702BD}"/>
                    </a:ext>
                  </a:extLst>
                </p:cNvPr>
                <p:cNvSpPr/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ADE182C-83A5-4A7F-98AC-82977FD70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8F7AE3A-6011-4ACF-9E56-43330431917B}"/>
                  </a:ext>
                </a:extLst>
              </p:cNvPr>
              <p:cNvSpPr/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8F7AE3A-6011-4ACF-9E56-433304319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E4FB009-9B88-4865-B046-309A867D37F0}"/>
              </a:ext>
            </a:extLst>
          </p:cNvPr>
          <p:cNvGrpSpPr/>
          <p:nvPr/>
        </p:nvGrpSpPr>
        <p:grpSpPr>
          <a:xfrm>
            <a:off x="3510948" y="2562178"/>
            <a:ext cx="2994525" cy="294826"/>
            <a:chOff x="210568" y="2562178"/>
            <a:chExt cx="2994525" cy="294826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EDAF023-AEFA-4A68-B04F-5469D0579C2B}"/>
                </a:ext>
              </a:extLst>
            </p:cNvPr>
            <p:cNvSpPr/>
            <p:nvPr/>
          </p:nvSpPr>
          <p:spPr>
            <a:xfrm>
              <a:off x="210568" y="256217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EB67454-F536-4BF9-8EC3-67DDD47EEE44}"/>
                </a:ext>
              </a:extLst>
            </p:cNvPr>
            <p:cNvSpPr/>
            <p:nvPr/>
          </p:nvSpPr>
          <p:spPr>
            <a:xfrm>
              <a:off x="685093" y="2562178"/>
              <a:ext cx="126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FD513D7-7C64-4714-9ADC-25712D2C3B99}"/>
                </a:ext>
              </a:extLst>
            </p:cNvPr>
            <p:cNvSpPr/>
            <p:nvPr/>
          </p:nvSpPr>
          <p:spPr>
            <a:xfrm>
              <a:off x="1945093" y="2562178"/>
              <a:ext cx="126000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3FB1B38-283F-4C2D-808B-583951A6DCE3}"/>
              </a:ext>
            </a:extLst>
          </p:cNvPr>
          <p:cNvGrpSpPr/>
          <p:nvPr/>
        </p:nvGrpSpPr>
        <p:grpSpPr>
          <a:xfrm>
            <a:off x="3510948" y="2857004"/>
            <a:ext cx="2994525" cy="294826"/>
            <a:chOff x="210568" y="2857004"/>
            <a:chExt cx="2994525" cy="29482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0466484-AAC9-4837-A941-526557BF13CF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192AC820-869A-46AE-8D69-EA9A795BE1B5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192AC820-869A-46AE-8D69-EA9A795BE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E135D9E-3E69-42D4-AA37-815921508CD7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E135D9E-3E69-42D4-AA37-815921508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3627DEEE-16F1-48B7-BAB1-BD4FF52E49CF}"/>
                  </a:ext>
                </a:extLst>
              </p:cNvPr>
              <p:cNvSpPr/>
              <p:nvPr/>
            </p:nvSpPr>
            <p:spPr>
              <a:xfrm>
                <a:off x="178882" y="1111921"/>
                <a:ext cx="8711564" cy="9233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marL="358775" lvl="1" indent="-358775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954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𝐴𝑑𝑑𝐴𝑟𝑐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3627DEEE-16F1-48B7-BAB1-BD4FF52E4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82" y="1111921"/>
                <a:ext cx="8711564" cy="92333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FCAE81A-2246-49C2-B454-B7BFA4F8D532}"/>
                  </a:ext>
                </a:extLst>
              </p:cNvPr>
              <p:cNvSpPr/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FCAE81A-2246-49C2-B454-B7BFA4F8D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52FDC3B2-A0FA-4736-953F-C13ECF3B0CF6}"/>
              </a:ext>
            </a:extLst>
          </p:cNvPr>
          <p:cNvGrpSpPr/>
          <p:nvPr/>
        </p:nvGrpSpPr>
        <p:grpSpPr>
          <a:xfrm>
            <a:off x="6453575" y="4355813"/>
            <a:ext cx="350673" cy="315438"/>
            <a:chOff x="6492256" y="3826452"/>
            <a:chExt cx="350673" cy="630091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0B4328DF-4FFC-46C0-B0D5-E874140C628C}"/>
                </a:ext>
              </a:extLst>
            </p:cNvPr>
            <p:cNvCxnSpPr>
              <a:cxnSpLocks/>
              <a:stCxn id="66" idx="6"/>
              <a:endCxn id="125" idx="2"/>
            </p:cNvCxnSpPr>
            <p:nvPr/>
          </p:nvCxnSpPr>
          <p:spPr>
            <a:xfrm flipV="1">
              <a:off x="6496631" y="4451875"/>
              <a:ext cx="301110" cy="46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BB3AD60-2FC8-427E-B525-73BCD2E0F674}"/>
                    </a:ext>
                  </a:extLst>
                </p:cNvPr>
                <p:cNvSpPr/>
                <p:nvPr/>
              </p:nvSpPr>
              <p:spPr>
                <a:xfrm>
                  <a:off x="6492256" y="3826452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BB3AD60-2FC8-427E-B525-73BCD2E0F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256" y="3826452"/>
                  <a:ext cx="350673" cy="369332"/>
                </a:xfrm>
                <a:prstGeom prst="rect">
                  <a:avLst/>
                </a:prstGeom>
                <a:blipFill>
                  <a:blip r:embed="rId48"/>
                  <a:stretch>
                    <a:fillRect b="-7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CA11FE8-0C4F-4150-9CF6-A701CC982244}"/>
              </a:ext>
            </a:extLst>
          </p:cNvPr>
          <p:cNvGrpSpPr/>
          <p:nvPr/>
        </p:nvGrpSpPr>
        <p:grpSpPr>
          <a:xfrm>
            <a:off x="3510948" y="3151830"/>
            <a:ext cx="2994525" cy="294826"/>
            <a:chOff x="210568" y="2857004"/>
            <a:chExt cx="2994525" cy="29482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82BBD74-2AC0-4879-8635-FAB0EC204CF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AB93176-4892-4B58-9394-D4374FB0A052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𝐸𝑎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AB93176-4892-4B58-9394-D4374FB0A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17324318-915E-429B-88CA-1C57CA916F24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17324318-915E-429B-88CA-1C57CA916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9887A37-C018-451C-B3A4-925D12D70E54}"/>
              </a:ext>
            </a:extLst>
          </p:cNvPr>
          <p:cNvGrpSpPr/>
          <p:nvPr/>
        </p:nvGrpSpPr>
        <p:grpSpPr>
          <a:xfrm>
            <a:off x="3510948" y="3446656"/>
            <a:ext cx="2994525" cy="294826"/>
            <a:chOff x="210568" y="2857004"/>
            <a:chExt cx="2994525" cy="294826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B0AE7B4-4238-4FFB-89B7-485A59B1CA8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A19E13-C22A-4815-BE7E-559560E0EE2C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A19E13-C22A-4815-BE7E-559560E0EE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58BC231-4B1C-4071-A488-03FCC81872BC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58BC231-4B1C-4071-A488-03FCC8187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10C7D38-E376-49FA-8CBC-28DB33FD7ADA}"/>
              </a:ext>
            </a:extLst>
          </p:cNvPr>
          <p:cNvGrpSpPr/>
          <p:nvPr/>
        </p:nvGrpSpPr>
        <p:grpSpPr>
          <a:xfrm>
            <a:off x="7599915" y="4755442"/>
            <a:ext cx="1094229" cy="467741"/>
            <a:chOff x="5019307" y="2606278"/>
            <a:chExt cx="1094229" cy="467741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8680A3D5-F642-4BCA-AF3D-DC25E16D6182}"/>
                </a:ext>
              </a:extLst>
            </p:cNvPr>
            <p:cNvSpPr/>
            <p:nvPr/>
          </p:nvSpPr>
          <p:spPr bwMode="auto">
            <a:xfrm>
              <a:off x="5019307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8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A7D67E29-EFA4-443E-A5FF-A43C1EE6B023}"/>
                </a:ext>
              </a:extLst>
            </p:cNvPr>
            <p:cNvSpPr/>
            <p:nvPr/>
          </p:nvSpPr>
          <p:spPr bwMode="auto">
            <a:xfrm>
              <a:off x="5861536" y="2822019"/>
              <a:ext cx="252000" cy="25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sz="1600" b="0" dirty="0">
                  <a:latin typeface="Cambria Math" panose="02040503050406030204" pitchFamily="18" charset="0"/>
                </a:rPr>
                <a:t>9</a:t>
              </a:r>
              <a:endParaRPr lang="zh-CN" altLang="en-US" sz="1600" b="0" dirty="0">
                <a:latin typeface="Cambria Math" panose="02040503050406030204" pitchFamily="18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167BC7FD-9A3A-4EA0-8075-F84F2D592502}"/>
                </a:ext>
              </a:extLst>
            </p:cNvPr>
            <p:cNvCxnSpPr>
              <a:stCxn id="165" idx="6"/>
              <a:endCxn id="166" idx="2"/>
            </p:cNvCxnSpPr>
            <p:nvPr/>
          </p:nvCxnSpPr>
          <p:spPr>
            <a:xfrm>
              <a:off x="5271307" y="2948019"/>
              <a:ext cx="5902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09AC6FF4-D7EA-45E9-BF31-66DC12C87688}"/>
                    </a:ext>
                  </a:extLst>
                </p:cNvPr>
                <p:cNvSpPr/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09AC6FF4-D7EA-45E9-BF31-66DC12C87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2606278"/>
                  <a:ext cx="3714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176FF49A-F008-420B-8E92-E2092C74C13C}"/>
                  </a:ext>
                </a:extLst>
              </p:cNvPr>
              <p:cNvSpPr/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176FF49A-F008-420B-8E92-E2092C74C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363696"/>
                <a:ext cx="2592288" cy="3695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E64439A-451D-411B-848E-7DC1FFCD0FC4}"/>
              </a:ext>
            </a:extLst>
          </p:cNvPr>
          <p:cNvGrpSpPr/>
          <p:nvPr/>
        </p:nvGrpSpPr>
        <p:grpSpPr>
          <a:xfrm>
            <a:off x="3510948" y="3741482"/>
            <a:ext cx="2994525" cy="294826"/>
            <a:chOff x="210568" y="2857004"/>
            <a:chExt cx="2994525" cy="29482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385E84-33F4-4FB0-BC0A-1D26509D99BE}"/>
                </a:ext>
              </a:extLst>
            </p:cNvPr>
            <p:cNvSpPr/>
            <p:nvPr/>
          </p:nvSpPr>
          <p:spPr>
            <a:xfrm>
              <a:off x="210568" y="2857004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D5BE97F0-D3B2-4654-A4E7-C91AE6ABBDE8}"/>
                    </a:ext>
                  </a:extLst>
                </p:cNvPr>
                <p:cNvSpPr/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D5BE97F0-D3B2-4654-A4E7-C91AE6ABBD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3" y="2857004"/>
                  <a:ext cx="1260000" cy="294826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07A359F-132A-4A14-9545-8151A18532AE}"/>
                    </a:ext>
                  </a:extLst>
                </p:cNvPr>
                <p:cNvSpPr/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07A359F-132A-4A14-9545-8151A1853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093" y="2857004"/>
                  <a:ext cx="1260000" cy="29482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5FC6D92C-41FB-4071-B5D6-831CC1897EEA}"/>
              </a:ext>
            </a:extLst>
          </p:cNvPr>
          <p:cNvGrpSpPr/>
          <p:nvPr/>
        </p:nvGrpSpPr>
        <p:grpSpPr>
          <a:xfrm>
            <a:off x="7400443" y="4672736"/>
            <a:ext cx="350673" cy="369332"/>
            <a:chOff x="7400443" y="4672736"/>
            <a:chExt cx="350673" cy="369332"/>
          </a:xfrm>
        </p:grpSpPr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7EBE5280-379A-4A52-9CBC-78B4D11FBA5A}"/>
                </a:ext>
              </a:extLst>
            </p:cNvPr>
            <p:cNvCxnSpPr>
              <a:cxnSpLocks/>
              <a:stCxn id="126" idx="4"/>
              <a:endCxn id="165" idx="0"/>
            </p:cNvCxnSpPr>
            <p:nvPr/>
          </p:nvCxnSpPr>
          <p:spPr>
            <a:xfrm flipH="1">
              <a:off x="7725915" y="4794914"/>
              <a:ext cx="1374" cy="1762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9DD1284A-7130-4502-B9EE-AE5EBA86EF13}"/>
                    </a:ext>
                  </a:extLst>
                </p:cNvPr>
                <p:cNvSpPr/>
                <p:nvPr/>
              </p:nvSpPr>
              <p:spPr>
                <a:xfrm>
                  <a:off x="7400443" y="4672736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9DD1284A-7130-4502-B9EE-AE5EBA86E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443" y="4672736"/>
                  <a:ext cx="350673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E790F9A-57D9-4C8E-B8FA-A0CC24201806}"/>
                  </a:ext>
                </a:extLst>
              </p:cNvPr>
              <p:cNvSpPr/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E790F9A-57D9-4C8E-B8FA-A0CC24201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733256"/>
                <a:ext cx="2592288" cy="36956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9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  <p:bldP spid="101" grpId="0" animBg="1"/>
      <p:bldP spid="101" grpId="1" animBg="1"/>
      <p:bldP spid="129" grpId="0" animBg="1"/>
      <p:bldP spid="129" grpId="1" animBg="1"/>
      <p:bldP spid="138" grpId="0" animBg="1"/>
      <p:bldP spid="138" grpId="1" animBg="1"/>
      <p:bldP spid="138" grpId="2" animBg="1"/>
      <p:bldP spid="139" grpId="0" animBg="1"/>
      <p:bldP spid="139" grpId="1" animBg="1"/>
      <p:bldP spid="169" grpId="0" animBg="1"/>
      <p:bldP spid="169" grpId="1" animBg="1"/>
      <p:bldP spid="1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S-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属性文法的自下而上计算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S-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属性文法的自下而上计算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18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：只含有综合属性的文法。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综合属性可以在分析输入符号串的同时，由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自下而上的分析器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来计算；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分析器可以保存与栈中文法符号有关的综合属性，每当进行归约时，新的属性值就由栈中正在归约的产生式右边符号的属性值计算。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687D8EE-EEEE-4B6A-8172-9BDC581C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50785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通常可以借助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分析器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分析器中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附加一个域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存放文法符号的属性值。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E3AB47-78B3-4001-A1DA-03EB993D74F8}"/>
              </a:ext>
            </a:extLst>
          </p:cNvPr>
          <p:cNvGrpSpPr/>
          <p:nvPr/>
        </p:nvGrpSpPr>
        <p:grpSpPr>
          <a:xfrm>
            <a:off x="1710794" y="4365104"/>
            <a:ext cx="5309379" cy="1811338"/>
            <a:chOff x="1710794" y="4365104"/>
            <a:chExt cx="5309379" cy="1811338"/>
          </a:xfrm>
        </p:grpSpPr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F6466425-55D0-4564-9D5A-6FD894A3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0794" y="4365104"/>
              <a:ext cx="2016125" cy="1811338"/>
              <a:chOff x="3787" y="1842"/>
              <a:chExt cx="1270" cy="1141"/>
            </a:xfrm>
          </p:grpSpPr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815B24EE-DE32-46B0-8AEB-A648DFB44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523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id="{FE183BBE-518A-4F77-AC91-FF2BBFC1E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96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2" name="Rectangle 26">
                <a:extLst>
                  <a:ext uri="{FF2B5EF4-FFF2-40B4-BE49-F238E27FC236}">
                    <a16:creationId xmlns:a16="http://schemas.microsoft.com/office/drawing/2014/main" id="{2CE4DE21-EABE-4846-83F2-D09C50408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069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en-US" altLang="zh-CN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27">
                <a:extLst>
                  <a:ext uri="{FF2B5EF4-FFF2-40B4-BE49-F238E27FC236}">
                    <a16:creationId xmlns:a16="http://schemas.microsoft.com/office/drawing/2014/main" id="{4B664C99-89A4-4815-810C-965D0F963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842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24" name="Rectangle 28">
                <a:extLst>
                  <a:ext uri="{FF2B5EF4-FFF2-40B4-BE49-F238E27FC236}">
                    <a16:creationId xmlns:a16="http://schemas.microsoft.com/office/drawing/2014/main" id="{854284B8-7000-422B-8975-B876A53AD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523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5563A0F4-4205-4B67-9EA7-B991D661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296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1878722D-537A-4A56-8860-25939E89A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069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en-US" altLang="zh-CN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CC53A1F-D373-442C-B55C-2656E2B7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842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CD684ED5-198D-4C9E-B84C-D02F75A93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2737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</a:t>
                </a:r>
              </a:p>
            </p:txBody>
          </p:sp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F8E13C07-6C5B-48E6-9573-B2D4A056C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750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</a:t>
                </a:r>
              </a:p>
            </p:txBody>
          </p:sp>
        </p:grpSp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90393C22-3D48-490F-BC63-94CBD246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048" y="4365104"/>
              <a:ext cx="2016125" cy="1811338"/>
              <a:chOff x="3787" y="1842"/>
              <a:chExt cx="1270" cy="1141"/>
            </a:xfrm>
          </p:grpSpPr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81B283AA-2369-499E-831B-E5C6B7A39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523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" name="Rectangle 25">
                <a:extLst>
                  <a:ext uri="{FF2B5EF4-FFF2-40B4-BE49-F238E27FC236}">
                    <a16:creationId xmlns:a16="http://schemas.microsoft.com/office/drawing/2014/main" id="{6FE55591-90D4-4A0A-BEEA-983ECD448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96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D7FCB9DE-B59A-4F18-BE83-88CC8601A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069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en-US" altLang="zh-CN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27">
                <a:extLst>
                  <a:ext uri="{FF2B5EF4-FFF2-40B4-BE49-F238E27FC236}">
                    <a16:creationId xmlns:a16="http://schemas.microsoft.com/office/drawing/2014/main" id="{B17880D7-2CBC-4696-9319-8846955C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842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aseline="-25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47" name="Rectangle 28">
                <a:extLst>
                  <a:ext uri="{FF2B5EF4-FFF2-40B4-BE49-F238E27FC236}">
                    <a16:creationId xmlns:a16="http://schemas.microsoft.com/office/drawing/2014/main" id="{7EE47092-C60F-447A-BDB1-A9D036CD7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523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.val</a:t>
                </a:r>
                <a:endParaRPr lang="en-US" altLang="zh-CN" baseline="-25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29">
                <a:extLst>
                  <a:ext uri="{FF2B5EF4-FFF2-40B4-BE49-F238E27FC236}">
                    <a16:creationId xmlns:a16="http://schemas.microsoft.com/office/drawing/2014/main" id="{194A7F08-E11E-4DA1-B539-5B1AE8521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296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.val</a:t>
                </a:r>
                <a:endParaRPr lang="en-US" altLang="zh-CN" baseline="-25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65693D4C-2DE6-44DD-B3F6-8BBD81FE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069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en-US" altLang="zh-CN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410B873D-9964-4C79-88C8-D84052D45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842"/>
                <a:ext cx="635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.val</a:t>
                </a:r>
                <a:endPara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 Box 32">
                <a:extLst>
                  <a:ext uri="{FF2B5EF4-FFF2-40B4-BE49-F238E27FC236}">
                    <a16:creationId xmlns:a16="http://schemas.microsoft.com/office/drawing/2014/main" id="{7B422F0C-340F-4844-8228-E30A28854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2737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</a:t>
                </a:r>
              </a:p>
            </p:txBody>
          </p:sp>
          <p:sp>
            <p:nvSpPr>
              <p:cNvPr id="52" name="Text Box 33">
                <a:extLst>
                  <a:ext uri="{FF2B5EF4-FFF2-40B4-BE49-F238E27FC236}">
                    <a16:creationId xmlns:a16="http://schemas.microsoft.com/office/drawing/2014/main" id="{7D83B7A4-8AC6-405D-AD37-C4CAE1316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" y="2750"/>
                <a:ext cx="5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属性值</a:t>
                </a:r>
              </a:p>
            </p:txBody>
          </p:sp>
        </p:grp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F8E6B4B6-893C-40CF-A4EC-83BF32CCEB39}"/>
                </a:ext>
              </a:extLst>
            </p:cNvPr>
            <p:cNvSpPr/>
            <p:nvPr/>
          </p:nvSpPr>
          <p:spPr bwMode="auto">
            <a:xfrm>
              <a:off x="3876280" y="4862679"/>
              <a:ext cx="978408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0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2849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属性文法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1968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年由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Knuth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提出，也称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属性翻译文法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，是在</a:t>
                </a:r>
                <a:r>
                  <a:rPr lang="zh-CN" altLang="en-US" sz="20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上下文无关文法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的基础上，为每个文法符号（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）配备</a:t>
                </a:r>
                <a:r>
                  <a:rPr lang="zh-CN" altLang="en-US" sz="20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若干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属性代表与文法符号相关的信息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，如其类型、值、代码序列、符号表内容等；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属性与变量一样，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可以进行计算和传递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加工过程即语义的处理过程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对文法的每个产生式都配备了一组属性的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计算规则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，称为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语义规则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2849498"/>
              </a:xfrm>
              <a:prstGeom prst="rect">
                <a:avLst/>
              </a:prstGeom>
              <a:blipFill>
                <a:blip r:embed="rId3"/>
                <a:stretch>
                  <a:fillRect l="-619" r="-69" b="-2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S-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属性文法的自下而上计算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S-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属性文法的自下而上计算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EC4B91D7-D140-48E6-9822-46411131A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712968" cy="373948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6.13】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分析器实现台式计算器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𝑝𝑟𝑖𝑛𝑡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r>
                  <a:rPr lang="en-US" altLang="zh-CN" sz="1800" b="0" i="1" dirty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top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指栈顶</a:t>
                </a:r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en-US" altLang="zh-CN" sz="1800" b="0" dirty="0" err="1">
                    <a:solidFill>
                      <a:srgbClr val="1B998B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ntop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指归约后的新栈顶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EC4B91D7-D140-48E6-9822-46411131A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712968" cy="3739485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812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D9769171-1005-4E35-8AD3-AAEC35D75E96}"/>
              </a:ext>
            </a:extLst>
          </p:cNvPr>
          <p:cNvGrpSpPr>
            <a:grpSpLocks/>
          </p:cNvGrpSpPr>
          <p:nvPr/>
        </p:nvGrpSpPr>
        <p:grpSpPr bwMode="auto">
          <a:xfrm>
            <a:off x="172413" y="2731878"/>
            <a:ext cx="4319587" cy="4032250"/>
            <a:chOff x="1338" y="300"/>
            <a:chExt cx="2721" cy="2540"/>
          </a:xfrm>
          <a:noFill/>
        </p:grpSpPr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8E74708D-99C2-4791-BE46-CE2B308A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1E6093CE-2032-4C5C-8425-D4437316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1859B98-9F74-4D4C-9A5F-96405228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FC3BE273-684F-4B58-A277-1BBC4DD1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1CBF9BC6-D28E-40D6-A04F-2281F37F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CC48D2FE-8A7A-4B4E-A67D-F090C65D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</a:p>
          </p:txBody>
        </p: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A96E7B9D-2648-46FF-A140-32767B8E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B45DB4CA-2AC7-43E1-8FAD-7305E932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CDE44957-3142-4EDC-A384-47177793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48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79" name="Rectangle 18">
              <a:extLst>
                <a:ext uri="{FF2B5EF4-FFF2-40B4-BE49-F238E27FC236}">
                  <a16:creationId xmlns:a16="http://schemas.microsoft.com/office/drawing/2014/main" id="{85F1F921-8496-41DD-9666-A34325A0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00"/>
              <a:ext cx="1633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</a:t>
              </a:r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3C877B49-7477-4BF9-986C-EF911C2DB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00"/>
              <a:ext cx="816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Goto</a:t>
              </a:r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85BA4955-4E43-46D2-A673-4BF53149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0"/>
              <a:ext cx="272" cy="3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</a:t>
              </a:r>
            </a:p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态</a:t>
              </a:r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8582AF43-B9DE-4E9A-B3DC-64433AC8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83" name="Rectangle 22">
              <a:extLst>
                <a:ext uri="{FF2B5EF4-FFF2-40B4-BE49-F238E27FC236}">
                  <a16:creationId xmlns:a16="http://schemas.microsoft.com/office/drawing/2014/main" id="{6F90BBED-3A13-48AF-B69B-36395742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63929E38-929F-4719-BA37-9F62006E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5" name="Rectangle 24">
              <a:extLst>
                <a:ext uri="{FF2B5EF4-FFF2-40B4-BE49-F238E27FC236}">
                  <a16:creationId xmlns:a16="http://schemas.microsoft.com/office/drawing/2014/main" id="{AFFF8C5B-FEA4-4377-9DE0-002C1FA3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39053D6F-A73B-4D46-89E3-DF32158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0B9C3638-A54E-45EB-AB09-9CFEC1F2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1EE4C394-ADDC-44CF-9B50-4733202F1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FCFF68BC-1FD0-4086-BADF-BDC4508F6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8EB53092-6C25-40E5-9ABF-A99D646C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A49321EE-D7CD-40DE-939D-A06ADAC0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92" name="Rectangle 31">
              <a:extLst>
                <a:ext uri="{FF2B5EF4-FFF2-40B4-BE49-F238E27FC236}">
                  <a16:creationId xmlns:a16="http://schemas.microsoft.com/office/drawing/2014/main" id="{C9CC6AC0-D669-4190-93E1-15D0358F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93" name="Rectangle 32">
              <a:extLst>
                <a:ext uri="{FF2B5EF4-FFF2-40B4-BE49-F238E27FC236}">
                  <a16:creationId xmlns:a16="http://schemas.microsoft.com/office/drawing/2014/main" id="{2053D788-D44C-4B1E-A7B9-8E199977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8048B16-6F4E-4AD4-A86F-DE89A555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s5</a:t>
              </a:r>
            </a:p>
          </p:txBody>
        </p:sp>
        <p:sp>
          <p:nvSpPr>
            <p:cNvPr id="95" name="Rectangle 34">
              <a:extLst>
                <a:ext uri="{FF2B5EF4-FFF2-40B4-BE49-F238E27FC236}">
                  <a16:creationId xmlns:a16="http://schemas.microsoft.com/office/drawing/2014/main" id="{E0138E89-F385-4122-8392-643BAE99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35">
              <a:extLst>
                <a:ext uri="{FF2B5EF4-FFF2-40B4-BE49-F238E27FC236}">
                  <a16:creationId xmlns:a16="http://schemas.microsoft.com/office/drawing/2014/main" id="{D508FE3C-19EB-4076-9602-FC59341B6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Rectangle 36">
              <a:extLst>
                <a:ext uri="{FF2B5EF4-FFF2-40B4-BE49-F238E27FC236}">
                  <a16:creationId xmlns:a16="http://schemas.microsoft.com/office/drawing/2014/main" id="{C8938B48-7592-44B8-91D1-29245ADEA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s4</a:t>
              </a:r>
            </a:p>
          </p:txBody>
        </p:sp>
        <p:sp>
          <p:nvSpPr>
            <p:cNvPr id="98" name="Rectangle 37">
              <a:extLst>
                <a:ext uri="{FF2B5EF4-FFF2-40B4-BE49-F238E27FC236}">
                  <a16:creationId xmlns:a16="http://schemas.microsoft.com/office/drawing/2014/main" id="{D10FFEA3-5C80-4105-BD0B-A51266A7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38">
              <a:extLst>
                <a:ext uri="{FF2B5EF4-FFF2-40B4-BE49-F238E27FC236}">
                  <a16:creationId xmlns:a16="http://schemas.microsoft.com/office/drawing/2014/main" id="{AFEB7596-418A-4C19-B8AE-14A1F827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39">
              <a:extLst>
                <a:ext uri="{FF2B5EF4-FFF2-40B4-BE49-F238E27FC236}">
                  <a16:creationId xmlns:a16="http://schemas.microsoft.com/office/drawing/2014/main" id="{B4309127-EB79-4917-8B34-36D7302D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FB610EF4-0137-41E9-83CC-E0215B56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C8688B73-376C-4D36-8613-D960587C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66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2">
              <a:extLst>
                <a:ext uri="{FF2B5EF4-FFF2-40B4-BE49-F238E27FC236}">
                  <a16:creationId xmlns:a16="http://schemas.microsoft.com/office/drawing/2014/main" id="{FE4E2D57-04F2-4473-B066-A271E38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D6C3C995-2DA7-4B81-9742-10BFBF54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s6</a:t>
              </a:r>
            </a:p>
          </p:txBody>
        </p:sp>
        <p:sp>
          <p:nvSpPr>
            <p:cNvPr id="105" name="Rectangle 44">
              <a:extLst>
                <a:ext uri="{FF2B5EF4-FFF2-40B4-BE49-F238E27FC236}">
                  <a16:creationId xmlns:a16="http://schemas.microsoft.com/office/drawing/2014/main" id="{3F1CDCEA-6108-41B5-B187-EB1812E4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Rectangle 45">
              <a:extLst>
                <a:ext uri="{FF2B5EF4-FFF2-40B4-BE49-F238E27FC236}">
                  <a16:creationId xmlns:a16="http://schemas.microsoft.com/office/drawing/2014/main" id="{0EDCE34B-D517-4C51-BC35-070328A6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46">
              <a:extLst>
                <a:ext uri="{FF2B5EF4-FFF2-40B4-BE49-F238E27FC236}">
                  <a16:creationId xmlns:a16="http://schemas.microsoft.com/office/drawing/2014/main" id="{CA2ADF77-B2E3-4DF8-9D36-2F99E0A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47">
              <a:extLst>
                <a:ext uri="{FF2B5EF4-FFF2-40B4-BE49-F238E27FC236}">
                  <a16:creationId xmlns:a16="http://schemas.microsoft.com/office/drawing/2014/main" id="{DC4C2299-41B9-453E-A404-64BBCF78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acc</a:t>
              </a:r>
            </a:p>
          </p:txBody>
        </p:sp>
        <p:sp>
          <p:nvSpPr>
            <p:cNvPr id="109" name="Rectangle 48">
              <a:extLst>
                <a:ext uri="{FF2B5EF4-FFF2-40B4-BE49-F238E27FC236}">
                  <a16:creationId xmlns:a16="http://schemas.microsoft.com/office/drawing/2014/main" id="{E39744C3-1A7A-4F59-A827-1694A59E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Rectangle 49">
              <a:extLst>
                <a:ext uri="{FF2B5EF4-FFF2-40B4-BE49-F238E27FC236}">
                  <a16:creationId xmlns:a16="http://schemas.microsoft.com/office/drawing/2014/main" id="{A601BD49-09B6-46C2-A146-8C44BD82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Rectangle 50">
              <a:extLst>
                <a:ext uri="{FF2B5EF4-FFF2-40B4-BE49-F238E27FC236}">
                  <a16:creationId xmlns:a16="http://schemas.microsoft.com/office/drawing/2014/main" id="{4A2CF27B-EDB7-4F99-A121-21CEF6605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84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51">
              <a:extLst>
                <a:ext uri="{FF2B5EF4-FFF2-40B4-BE49-F238E27FC236}">
                  <a16:creationId xmlns:a16="http://schemas.microsoft.com/office/drawing/2014/main" id="{BED14186-841E-446A-BA84-174904F7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1875F245-A8DF-4936-A060-665E46F9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</a:p>
          </p:txBody>
        </p:sp>
        <p:sp>
          <p:nvSpPr>
            <p:cNvPr id="114" name="Rectangle 53">
              <a:extLst>
                <a:ext uri="{FF2B5EF4-FFF2-40B4-BE49-F238E27FC236}">
                  <a16:creationId xmlns:a16="http://schemas.microsoft.com/office/drawing/2014/main" id="{CEF73939-B216-4355-8141-716BD3B5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s7</a:t>
              </a:r>
            </a:p>
          </p:txBody>
        </p:sp>
        <p:sp>
          <p:nvSpPr>
            <p:cNvPr id="115" name="Rectangle 54">
              <a:extLst>
                <a:ext uri="{FF2B5EF4-FFF2-40B4-BE49-F238E27FC236}">
                  <a16:creationId xmlns:a16="http://schemas.microsoft.com/office/drawing/2014/main" id="{902020AB-3C84-4C33-90C9-1B81E3C5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Rectangle 55">
              <a:extLst>
                <a:ext uri="{FF2B5EF4-FFF2-40B4-BE49-F238E27FC236}">
                  <a16:creationId xmlns:a16="http://schemas.microsoft.com/office/drawing/2014/main" id="{68368835-39B4-4BC2-95C3-73D09D72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C8915B79-53BF-4ED9-80C0-99DD1C3E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</a:p>
          </p:txBody>
        </p:sp>
        <p:sp>
          <p:nvSpPr>
            <p:cNvPr id="118" name="Rectangle 57">
              <a:extLst>
                <a:ext uri="{FF2B5EF4-FFF2-40B4-BE49-F238E27FC236}">
                  <a16:creationId xmlns:a16="http://schemas.microsoft.com/office/drawing/2014/main" id="{586F75DD-C4C4-40E5-9432-76694795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Rectangle 58">
              <a:extLst>
                <a:ext uri="{FF2B5EF4-FFF2-40B4-BE49-F238E27FC236}">
                  <a16:creationId xmlns:a16="http://schemas.microsoft.com/office/drawing/2014/main" id="{AC015EA3-396A-477E-9E6F-CCA47ED4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Rectangle 59">
              <a:extLst>
                <a:ext uri="{FF2B5EF4-FFF2-40B4-BE49-F238E27FC236}">
                  <a16:creationId xmlns:a16="http://schemas.microsoft.com/office/drawing/2014/main" id="{116C1681-1BFA-41A6-BBF6-1CB35ED02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02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60">
              <a:extLst>
                <a:ext uri="{FF2B5EF4-FFF2-40B4-BE49-F238E27FC236}">
                  <a16:creationId xmlns:a16="http://schemas.microsoft.com/office/drawing/2014/main" id="{FDF0010B-1405-45C1-92FF-90156B55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61">
              <a:extLst>
                <a:ext uri="{FF2B5EF4-FFF2-40B4-BE49-F238E27FC236}">
                  <a16:creationId xmlns:a16="http://schemas.microsoft.com/office/drawing/2014/main" id="{FA63E623-056E-41B2-9AF8-ECAA116B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r4</a:t>
              </a:r>
            </a:p>
          </p:txBody>
        </p:sp>
        <p:sp>
          <p:nvSpPr>
            <p:cNvPr id="123" name="Rectangle 62">
              <a:extLst>
                <a:ext uri="{FF2B5EF4-FFF2-40B4-BE49-F238E27FC236}">
                  <a16:creationId xmlns:a16="http://schemas.microsoft.com/office/drawing/2014/main" id="{8B58CA18-2D55-4440-A92F-FBED4CCE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r4</a:t>
              </a: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D2F3B8E0-DAA3-42D3-9933-A39C8329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14D11016-8252-49CC-9F9F-BF506BBB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r4</a:t>
              </a:r>
            </a:p>
          </p:txBody>
        </p:sp>
        <p:sp>
          <p:nvSpPr>
            <p:cNvPr id="126" name="Rectangle 65">
              <a:extLst>
                <a:ext uri="{FF2B5EF4-FFF2-40B4-BE49-F238E27FC236}">
                  <a16:creationId xmlns:a16="http://schemas.microsoft.com/office/drawing/2014/main" id="{BA50D5F9-AAFF-4C24-99C9-04F60D228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r4</a:t>
              </a:r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172A3D66-D4B8-4B9C-8FFB-B6504805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6655BAC8-573C-41C5-93A8-2FCC7D232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Rectangle 68">
              <a:extLst>
                <a:ext uri="{FF2B5EF4-FFF2-40B4-BE49-F238E27FC236}">
                  <a16:creationId xmlns:a16="http://schemas.microsoft.com/office/drawing/2014/main" id="{CAF9F357-9B3D-48C9-A551-7279677A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207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Rectangle 69">
              <a:extLst>
                <a:ext uri="{FF2B5EF4-FFF2-40B4-BE49-F238E27FC236}">
                  <a16:creationId xmlns:a16="http://schemas.microsoft.com/office/drawing/2014/main" id="{4E715B2F-7297-4819-8107-DB30E41C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s5</a:t>
              </a:r>
            </a:p>
          </p:txBody>
        </p:sp>
        <p:sp>
          <p:nvSpPr>
            <p:cNvPr id="131" name="Rectangle 70">
              <a:extLst>
                <a:ext uri="{FF2B5EF4-FFF2-40B4-BE49-F238E27FC236}">
                  <a16:creationId xmlns:a16="http://schemas.microsoft.com/office/drawing/2014/main" id="{726440A6-2BF4-4992-AC30-3593DCEB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Rectangle 71">
              <a:extLst>
                <a:ext uri="{FF2B5EF4-FFF2-40B4-BE49-F238E27FC236}">
                  <a16:creationId xmlns:a16="http://schemas.microsoft.com/office/drawing/2014/main" id="{84D318D1-EF26-4859-9615-F941C9B15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72">
              <a:extLst>
                <a:ext uri="{FF2B5EF4-FFF2-40B4-BE49-F238E27FC236}">
                  <a16:creationId xmlns:a16="http://schemas.microsoft.com/office/drawing/2014/main" id="{94EE5108-5BC5-4013-84BD-05360C850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s4</a:t>
              </a:r>
            </a:p>
          </p:txBody>
        </p:sp>
        <p:sp>
          <p:nvSpPr>
            <p:cNvPr id="134" name="Rectangle 73">
              <a:extLst>
                <a:ext uri="{FF2B5EF4-FFF2-40B4-BE49-F238E27FC236}">
                  <a16:creationId xmlns:a16="http://schemas.microsoft.com/office/drawing/2014/main" id="{7925B3D8-0354-4A37-9EFA-D2BA7C56B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Rectangle 74">
              <a:extLst>
                <a:ext uri="{FF2B5EF4-FFF2-40B4-BE49-F238E27FC236}">
                  <a16:creationId xmlns:a16="http://schemas.microsoft.com/office/drawing/2014/main" id="{AA31055F-6FF4-492A-BD22-418DCCBE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Rectangle 75">
              <a:extLst>
                <a:ext uri="{FF2B5EF4-FFF2-40B4-BE49-F238E27FC236}">
                  <a16:creationId xmlns:a16="http://schemas.microsoft.com/office/drawing/2014/main" id="{B8D78E52-538C-476C-A37D-8DEA14B4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137" name="Rectangle 76">
              <a:extLst>
                <a:ext uri="{FF2B5EF4-FFF2-40B4-BE49-F238E27FC236}">
                  <a16:creationId xmlns:a16="http://schemas.microsoft.com/office/drawing/2014/main" id="{D0EF42C0-EDB8-4EEF-AFC6-BFDAE09C7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38" name="Rectangle 77">
              <a:extLst>
                <a:ext uri="{FF2B5EF4-FFF2-40B4-BE49-F238E27FC236}">
                  <a16:creationId xmlns:a16="http://schemas.microsoft.com/office/drawing/2014/main" id="{76BF37FD-1919-4C7F-9D50-B2AF30DC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38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39" name="Rectangle 78">
              <a:extLst>
                <a:ext uri="{FF2B5EF4-FFF2-40B4-BE49-F238E27FC236}">
                  <a16:creationId xmlns:a16="http://schemas.microsoft.com/office/drawing/2014/main" id="{E18B3013-18CD-48DD-B044-D61EF735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s5</a:t>
              </a:r>
            </a:p>
          </p:txBody>
        </p:sp>
        <p:sp>
          <p:nvSpPr>
            <p:cNvPr id="140" name="Rectangle 79">
              <a:extLst>
                <a:ext uri="{FF2B5EF4-FFF2-40B4-BE49-F238E27FC236}">
                  <a16:creationId xmlns:a16="http://schemas.microsoft.com/office/drawing/2014/main" id="{2AE3945E-DF7B-4CD0-9AB2-3E1EED205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Rectangle 80">
              <a:extLst>
                <a:ext uri="{FF2B5EF4-FFF2-40B4-BE49-F238E27FC236}">
                  <a16:creationId xmlns:a16="http://schemas.microsoft.com/office/drawing/2014/main" id="{1E4392C1-81D9-4445-9E3E-68E39A84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Rectangle 81">
              <a:extLst>
                <a:ext uri="{FF2B5EF4-FFF2-40B4-BE49-F238E27FC236}">
                  <a16:creationId xmlns:a16="http://schemas.microsoft.com/office/drawing/2014/main" id="{8C0E808C-D85F-40B3-A6D8-D071B097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s4</a:t>
              </a:r>
            </a:p>
          </p:txBody>
        </p:sp>
        <p:sp>
          <p:nvSpPr>
            <p:cNvPr id="143" name="Rectangle 82">
              <a:extLst>
                <a:ext uri="{FF2B5EF4-FFF2-40B4-BE49-F238E27FC236}">
                  <a16:creationId xmlns:a16="http://schemas.microsoft.com/office/drawing/2014/main" id="{9839169B-8366-4CF7-B634-9FBCC647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Rectangle 83">
              <a:extLst>
                <a:ext uri="{FF2B5EF4-FFF2-40B4-BE49-F238E27FC236}">
                  <a16:creationId xmlns:a16="http://schemas.microsoft.com/office/drawing/2014/main" id="{39BB781C-0E85-4153-8542-83506F88E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Rectangle 84">
              <a:extLst>
                <a:ext uri="{FF2B5EF4-FFF2-40B4-BE49-F238E27FC236}">
                  <a16:creationId xmlns:a16="http://schemas.microsoft.com/office/drawing/2014/main" id="{76D21E38-157B-4071-85A7-4B0A59C9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Rectangle 85">
              <a:extLst>
                <a:ext uri="{FF2B5EF4-FFF2-40B4-BE49-F238E27FC236}">
                  <a16:creationId xmlns:a16="http://schemas.microsoft.com/office/drawing/2014/main" id="{DF244C83-212A-4A2C-BA89-DB6E4EDB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147" name="Rectangle 86">
              <a:extLst>
                <a:ext uri="{FF2B5EF4-FFF2-40B4-BE49-F238E27FC236}">
                  <a16:creationId xmlns:a16="http://schemas.microsoft.com/office/drawing/2014/main" id="{0F129DDF-843F-45B4-B9A6-8F853C72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75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48" name="Rectangle 87">
              <a:extLst>
                <a:ext uri="{FF2B5EF4-FFF2-40B4-BE49-F238E27FC236}">
                  <a16:creationId xmlns:a16="http://schemas.microsoft.com/office/drawing/2014/main" id="{9B7A9377-8BCE-4042-A155-20DC0517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Rectangle 88">
              <a:extLst>
                <a:ext uri="{FF2B5EF4-FFF2-40B4-BE49-F238E27FC236}">
                  <a16:creationId xmlns:a16="http://schemas.microsoft.com/office/drawing/2014/main" id="{AD665BFE-F503-40AC-AFBD-2B01AA1F6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r6</a:t>
              </a:r>
            </a:p>
          </p:txBody>
        </p:sp>
        <p:sp>
          <p:nvSpPr>
            <p:cNvPr id="150" name="Rectangle 89">
              <a:extLst>
                <a:ext uri="{FF2B5EF4-FFF2-40B4-BE49-F238E27FC236}">
                  <a16:creationId xmlns:a16="http://schemas.microsoft.com/office/drawing/2014/main" id="{7B19976B-29B0-4924-B3D9-1B15D020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r6</a:t>
              </a:r>
            </a:p>
          </p:txBody>
        </p:sp>
        <p:sp>
          <p:nvSpPr>
            <p:cNvPr id="151" name="Rectangle 90">
              <a:extLst>
                <a:ext uri="{FF2B5EF4-FFF2-40B4-BE49-F238E27FC236}">
                  <a16:creationId xmlns:a16="http://schemas.microsoft.com/office/drawing/2014/main" id="{41D8F340-432D-4B80-8F41-A5331F9E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Rectangle 91">
              <a:extLst>
                <a:ext uri="{FF2B5EF4-FFF2-40B4-BE49-F238E27FC236}">
                  <a16:creationId xmlns:a16="http://schemas.microsoft.com/office/drawing/2014/main" id="{0F007E91-B29A-4E98-8674-6EF41EE6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r6</a:t>
              </a:r>
            </a:p>
          </p:txBody>
        </p:sp>
        <p:sp>
          <p:nvSpPr>
            <p:cNvPr id="153" name="Rectangle 92">
              <a:extLst>
                <a:ext uri="{FF2B5EF4-FFF2-40B4-BE49-F238E27FC236}">
                  <a16:creationId xmlns:a16="http://schemas.microsoft.com/office/drawing/2014/main" id="{F6AF2CFD-0418-4E7F-9344-FCD0B740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r6</a:t>
              </a:r>
            </a:p>
          </p:txBody>
        </p:sp>
        <p:sp>
          <p:nvSpPr>
            <p:cNvPr id="154" name="Rectangle 93">
              <a:extLst>
                <a:ext uri="{FF2B5EF4-FFF2-40B4-BE49-F238E27FC236}">
                  <a16:creationId xmlns:a16="http://schemas.microsoft.com/office/drawing/2014/main" id="{59D2BABC-8678-4F3B-8E1B-25668A739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Rectangle 94">
              <a:extLst>
                <a:ext uri="{FF2B5EF4-FFF2-40B4-BE49-F238E27FC236}">
                  <a16:creationId xmlns:a16="http://schemas.microsoft.com/office/drawing/2014/main" id="{E09E0607-668C-494C-9C07-6718AB8FF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Rectangle 95">
              <a:extLst>
                <a:ext uri="{FF2B5EF4-FFF2-40B4-BE49-F238E27FC236}">
                  <a16:creationId xmlns:a16="http://schemas.microsoft.com/office/drawing/2014/main" id="{8318811C-B92A-46CD-8C15-4D2BB1945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570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Rectangle 96">
              <a:extLst>
                <a:ext uri="{FF2B5EF4-FFF2-40B4-BE49-F238E27FC236}">
                  <a16:creationId xmlns:a16="http://schemas.microsoft.com/office/drawing/2014/main" id="{727DD27F-CA84-4FBC-8267-F302ADB0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s5</a:t>
              </a:r>
            </a:p>
          </p:txBody>
        </p:sp>
        <p:sp>
          <p:nvSpPr>
            <p:cNvPr id="158" name="Rectangle 97">
              <a:extLst>
                <a:ext uri="{FF2B5EF4-FFF2-40B4-BE49-F238E27FC236}">
                  <a16:creationId xmlns:a16="http://schemas.microsoft.com/office/drawing/2014/main" id="{5AEAB45C-9428-471F-AC94-E3DD1B3DE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Rectangle 98">
              <a:extLst>
                <a:ext uri="{FF2B5EF4-FFF2-40B4-BE49-F238E27FC236}">
                  <a16:creationId xmlns:a16="http://schemas.microsoft.com/office/drawing/2014/main" id="{5114FF14-6303-4893-A77D-C6D08F2F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Rectangle 99">
              <a:extLst>
                <a:ext uri="{FF2B5EF4-FFF2-40B4-BE49-F238E27FC236}">
                  <a16:creationId xmlns:a16="http://schemas.microsoft.com/office/drawing/2014/main" id="{5AF50126-186B-429A-A803-EB4D1BEB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s4</a:t>
              </a:r>
            </a:p>
          </p:txBody>
        </p:sp>
        <p:sp>
          <p:nvSpPr>
            <p:cNvPr id="161" name="Rectangle 100">
              <a:extLst>
                <a:ext uri="{FF2B5EF4-FFF2-40B4-BE49-F238E27FC236}">
                  <a16:creationId xmlns:a16="http://schemas.microsoft.com/office/drawing/2014/main" id="{3CFA0DE3-0FF5-4EFB-9B2E-6A144576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Rectangle 101">
              <a:extLst>
                <a:ext uri="{FF2B5EF4-FFF2-40B4-BE49-F238E27FC236}">
                  <a16:creationId xmlns:a16="http://schemas.microsoft.com/office/drawing/2014/main" id="{67022C49-5A4B-4EF4-8F85-F487446F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Rectangle 102">
              <a:extLst>
                <a:ext uri="{FF2B5EF4-FFF2-40B4-BE49-F238E27FC236}">
                  <a16:creationId xmlns:a16="http://schemas.microsoft.com/office/drawing/2014/main" id="{8D78CDE1-6F62-4C10-B12B-DB370FB4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Rectangle 103">
              <a:extLst>
                <a:ext uri="{FF2B5EF4-FFF2-40B4-BE49-F238E27FC236}">
                  <a16:creationId xmlns:a16="http://schemas.microsoft.com/office/drawing/2014/main" id="{EA5BD3CF-DF0F-4E32-8ACE-8C351228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Rectangle 104">
              <a:extLst>
                <a:ext uri="{FF2B5EF4-FFF2-40B4-BE49-F238E27FC236}">
                  <a16:creationId xmlns:a16="http://schemas.microsoft.com/office/drawing/2014/main" id="{FAEEC6D0-CB2B-4CA9-BCCA-4B795E2C4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33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166" name="Rectangle 105">
              <a:extLst>
                <a:ext uri="{FF2B5EF4-FFF2-40B4-BE49-F238E27FC236}">
                  <a16:creationId xmlns:a16="http://schemas.microsoft.com/office/drawing/2014/main" id="{B64C77ED-7131-4D4B-9FF4-6E37F04D2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Rectangle 106">
              <a:extLst>
                <a:ext uri="{FF2B5EF4-FFF2-40B4-BE49-F238E27FC236}">
                  <a16:creationId xmlns:a16="http://schemas.microsoft.com/office/drawing/2014/main" id="{7FB3DCC7-E0DE-450F-84C1-5367456B3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s6</a:t>
              </a:r>
            </a:p>
          </p:txBody>
        </p:sp>
        <p:sp>
          <p:nvSpPr>
            <p:cNvPr id="168" name="Rectangle 107">
              <a:extLst>
                <a:ext uri="{FF2B5EF4-FFF2-40B4-BE49-F238E27FC236}">
                  <a16:creationId xmlns:a16="http://schemas.microsoft.com/office/drawing/2014/main" id="{2A43B66A-9215-4F4A-A296-240BCF8E8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Rectangle 108">
              <a:extLst>
                <a:ext uri="{FF2B5EF4-FFF2-40B4-BE49-F238E27FC236}">
                  <a16:creationId xmlns:a16="http://schemas.microsoft.com/office/drawing/2014/main" id="{1E27C524-EBB0-483E-84F0-6FEC8C93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Rectangle 109">
              <a:extLst>
                <a:ext uri="{FF2B5EF4-FFF2-40B4-BE49-F238E27FC236}">
                  <a16:creationId xmlns:a16="http://schemas.microsoft.com/office/drawing/2014/main" id="{728153EB-38CB-4C0E-AEF9-D0E0F39C3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s11</a:t>
              </a:r>
            </a:p>
          </p:txBody>
        </p:sp>
        <p:sp>
          <p:nvSpPr>
            <p:cNvPr id="171" name="Rectangle 110">
              <a:extLst>
                <a:ext uri="{FF2B5EF4-FFF2-40B4-BE49-F238E27FC236}">
                  <a16:creationId xmlns:a16="http://schemas.microsoft.com/office/drawing/2014/main" id="{DEA52183-5049-4351-BED9-30CF2948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Rectangle 111">
              <a:extLst>
                <a:ext uri="{FF2B5EF4-FFF2-40B4-BE49-F238E27FC236}">
                  <a16:creationId xmlns:a16="http://schemas.microsoft.com/office/drawing/2014/main" id="{C7DB782E-B112-44D6-9BB6-BD8ED7F3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Rectangle 112">
              <a:extLst>
                <a:ext uri="{FF2B5EF4-FFF2-40B4-BE49-F238E27FC236}">
                  <a16:creationId xmlns:a16="http://schemas.microsoft.com/office/drawing/2014/main" id="{0F13A55E-89F3-4E8E-8B15-50D40A12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Rectangle 113">
              <a:extLst>
                <a:ext uri="{FF2B5EF4-FFF2-40B4-BE49-F238E27FC236}">
                  <a16:creationId xmlns:a16="http://schemas.microsoft.com/office/drawing/2014/main" id="{E890F610-C92D-451F-8D89-E829DB58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115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Rectangle 114">
              <a:extLst>
                <a:ext uri="{FF2B5EF4-FFF2-40B4-BE49-F238E27FC236}">
                  <a16:creationId xmlns:a16="http://schemas.microsoft.com/office/drawing/2014/main" id="{009D6AF1-E7BF-44D7-9D0D-F8D8A9C9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Rectangle 115">
              <a:extLst>
                <a:ext uri="{FF2B5EF4-FFF2-40B4-BE49-F238E27FC236}">
                  <a16:creationId xmlns:a16="http://schemas.microsoft.com/office/drawing/2014/main" id="{86969912-DA2C-4154-BF81-943ECDF86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</a:p>
          </p:txBody>
        </p:sp>
        <p:sp>
          <p:nvSpPr>
            <p:cNvPr id="177" name="Rectangle 116">
              <a:extLst>
                <a:ext uri="{FF2B5EF4-FFF2-40B4-BE49-F238E27FC236}">
                  <a16:creationId xmlns:a16="http://schemas.microsoft.com/office/drawing/2014/main" id="{5103A95C-92F7-41EC-8956-93E28712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s7</a:t>
              </a:r>
            </a:p>
          </p:txBody>
        </p:sp>
        <p:sp>
          <p:nvSpPr>
            <p:cNvPr id="178" name="Rectangle 117">
              <a:extLst>
                <a:ext uri="{FF2B5EF4-FFF2-40B4-BE49-F238E27FC236}">
                  <a16:creationId xmlns:a16="http://schemas.microsoft.com/office/drawing/2014/main" id="{BC1EEE17-3502-4F15-B15C-50ECDA65D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Rectangle 118">
              <a:extLst>
                <a:ext uri="{FF2B5EF4-FFF2-40B4-BE49-F238E27FC236}">
                  <a16:creationId xmlns:a16="http://schemas.microsoft.com/office/drawing/2014/main" id="{EE9BD510-19F0-47C7-B895-31AF0B958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</a:p>
          </p:txBody>
        </p:sp>
        <p:sp>
          <p:nvSpPr>
            <p:cNvPr id="180" name="Rectangle 119">
              <a:extLst>
                <a:ext uri="{FF2B5EF4-FFF2-40B4-BE49-F238E27FC236}">
                  <a16:creationId xmlns:a16="http://schemas.microsoft.com/office/drawing/2014/main" id="{F388F017-CC7D-48C6-9441-A86E2A4E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</a:p>
          </p:txBody>
        </p:sp>
        <p:sp>
          <p:nvSpPr>
            <p:cNvPr id="181" name="Rectangle 120">
              <a:extLst>
                <a:ext uri="{FF2B5EF4-FFF2-40B4-BE49-F238E27FC236}">
                  <a16:creationId xmlns:a16="http://schemas.microsoft.com/office/drawing/2014/main" id="{AFC1E0A3-1337-411D-BB44-B030D6FC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Rectangle 121">
              <a:extLst>
                <a:ext uri="{FF2B5EF4-FFF2-40B4-BE49-F238E27FC236}">
                  <a16:creationId xmlns:a16="http://schemas.microsoft.com/office/drawing/2014/main" id="{5E920167-56B1-490B-B30E-98D60EDD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Rectangle 122">
              <a:extLst>
                <a:ext uri="{FF2B5EF4-FFF2-40B4-BE49-F238E27FC236}">
                  <a16:creationId xmlns:a16="http://schemas.microsoft.com/office/drawing/2014/main" id="{F545D135-28E0-46F9-8347-D92ACB15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96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Rectangle 123">
              <a:extLst>
                <a:ext uri="{FF2B5EF4-FFF2-40B4-BE49-F238E27FC236}">
                  <a16:creationId xmlns:a16="http://schemas.microsoft.com/office/drawing/2014/main" id="{0D71BF28-9AD4-495B-8B70-07152E15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Rectangle 124">
              <a:extLst>
                <a:ext uri="{FF2B5EF4-FFF2-40B4-BE49-F238E27FC236}">
                  <a16:creationId xmlns:a16="http://schemas.microsoft.com/office/drawing/2014/main" id="{6B0BCCCE-333C-481F-BB64-ABC2BB8A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sp>
          <p:nvSpPr>
            <p:cNvPr id="186" name="Rectangle 125">
              <a:extLst>
                <a:ext uri="{FF2B5EF4-FFF2-40B4-BE49-F238E27FC236}">
                  <a16:creationId xmlns:a16="http://schemas.microsoft.com/office/drawing/2014/main" id="{11A59CFD-1617-4444-8232-EC80007CB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sp>
          <p:nvSpPr>
            <p:cNvPr id="187" name="Rectangle 126">
              <a:extLst>
                <a:ext uri="{FF2B5EF4-FFF2-40B4-BE49-F238E27FC236}">
                  <a16:creationId xmlns:a16="http://schemas.microsoft.com/office/drawing/2014/main" id="{7C16E8AC-68D5-4F4B-AD33-B692F0D1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Rectangle 127">
              <a:extLst>
                <a:ext uri="{FF2B5EF4-FFF2-40B4-BE49-F238E27FC236}">
                  <a16:creationId xmlns:a16="http://schemas.microsoft.com/office/drawing/2014/main" id="{BB30DB20-2F09-4FC3-B87E-B6FF4B492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sp>
          <p:nvSpPr>
            <p:cNvPr id="189" name="Rectangle 128">
              <a:extLst>
                <a:ext uri="{FF2B5EF4-FFF2-40B4-BE49-F238E27FC236}">
                  <a16:creationId xmlns:a16="http://schemas.microsoft.com/office/drawing/2014/main" id="{E5EE1833-2508-40D8-B8B4-41C4B9B9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sp>
          <p:nvSpPr>
            <p:cNvPr id="190" name="Rectangle 129">
              <a:extLst>
                <a:ext uri="{FF2B5EF4-FFF2-40B4-BE49-F238E27FC236}">
                  <a16:creationId xmlns:a16="http://schemas.microsoft.com/office/drawing/2014/main" id="{62D964F2-115F-4021-8466-B1796DB3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Rectangle 130">
              <a:extLst>
                <a:ext uri="{FF2B5EF4-FFF2-40B4-BE49-F238E27FC236}">
                  <a16:creationId xmlns:a16="http://schemas.microsoft.com/office/drawing/2014/main" id="{82790D7A-4321-43CA-91CE-49C30194E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Rectangle 131">
              <a:extLst>
                <a:ext uri="{FF2B5EF4-FFF2-40B4-BE49-F238E27FC236}">
                  <a16:creationId xmlns:a16="http://schemas.microsoft.com/office/drawing/2014/main" id="{4AF32CD2-6283-416C-B7C1-900DAF30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78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Rectangle 132">
              <a:extLst>
                <a:ext uri="{FF2B5EF4-FFF2-40B4-BE49-F238E27FC236}">
                  <a16:creationId xmlns:a16="http://schemas.microsoft.com/office/drawing/2014/main" id="{03894910-5E2F-4709-8F14-A4E0409E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Rectangle 133">
              <a:extLst>
                <a:ext uri="{FF2B5EF4-FFF2-40B4-BE49-F238E27FC236}">
                  <a16:creationId xmlns:a16="http://schemas.microsoft.com/office/drawing/2014/main" id="{E1393ECD-20BB-439D-B93C-2A914DB58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r5</a:t>
              </a:r>
            </a:p>
          </p:txBody>
        </p:sp>
        <p:sp>
          <p:nvSpPr>
            <p:cNvPr id="195" name="Rectangle 134">
              <a:extLst>
                <a:ext uri="{FF2B5EF4-FFF2-40B4-BE49-F238E27FC236}">
                  <a16:creationId xmlns:a16="http://schemas.microsoft.com/office/drawing/2014/main" id="{5A28B1CD-40A2-4E5B-B079-B64DEFF8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r5</a:t>
              </a:r>
            </a:p>
          </p:txBody>
        </p:sp>
        <p:sp>
          <p:nvSpPr>
            <p:cNvPr id="196" name="Rectangle 135">
              <a:extLst>
                <a:ext uri="{FF2B5EF4-FFF2-40B4-BE49-F238E27FC236}">
                  <a16:creationId xmlns:a16="http://schemas.microsoft.com/office/drawing/2014/main" id="{AED894C0-C0CE-45B0-B6F8-4A165BCC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Rectangle 136">
              <a:extLst>
                <a:ext uri="{FF2B5EF4-FFF2-40B4-BE49-F238E27FC236}">
                  <a16:creationId xmlns:a16="http://schemas.microsoft.com/office/drawing/2014/main" id="{0CEA4792-58BD-4EB5-B8CA-EF53CEFB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r5</a:t>
              </a:r>
            </a:p>
          </p:txBody>
        </p:sp>
        <p:sp>
          <p:nvSpPr>
            <p:cNvPr id="198" name="Rectangle 137">
              <a:extLst>
                <a:ext uri="{FF2B5EF4-FFF2-40B4-BE49-F238E27FC236}">
                  <a16:creationId xmlns:a16="http://schemas.microsoft.com/office/drawing/2014/main" id="{E986C714-DB23-4455-B923-0231208B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r5</a:t>
              </a:r>
            </a:p>
          </p:txBody>
        </p:sp>
        <p:sp>
          <p:nvSpPr>
            <p:cNvPr id="199" name="Rectangle 138">
              <a:extLst>
                <a:ext uri="{FF2B5EF4-FFF2-40B4-BE49-F238E27FC236}">
                  <a16:creationId xmlns:a16="http://schemas.microsoft.com/office/drawing/2014/main" id="{A4BA53EC-42F6-4352-A1FE-A83EA232C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Rectangle 139">
              <a:extLst>
                <a:ext uri="{FF2B5EF4-FFF2-40B4-BE49-F238E27FC236}">
                  <a16:creationId xmlns:a16="http://schemas.microsoft.com/office/drawing/2014/main" id="{63D3D678-9B97-4298-9D14-A744C536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Rectangle 140">
              <a:extLst>
                <a:ext uri="{FF2B5EF4-FFF2-40B4-BE49-F238E27FC236}">
                  <a16:creationId xmlns:a16="http://schemas.microsoft.com/office/drawing/2014/main" id="{55B897B2-33E9-4CB9-911C-F76E3D454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659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2" name="Rectangle 217">
            <a:extLst>
              <a:ext uri="{FF2B5EF4-FFF2-40B4-BE49-F238E27FC236}">
                <a16:creationId xmlns:a16="http://schemas.microsoft.com/office/drawing/2014/main" id="{DDA85EC5-5341-4814-869C-91703FE6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546394"/>
            <a:ext cx="13684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(1) 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E+T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Rectangle 218">
            <a:extLst>
              <a:ext uri="{FF2B5EF4-FFF2-40B4-BE49-F238E27FC236}">
                <a16:creationId xmlns:a16="http://schemas.microsoft.com/office/drawing/2014/main" id="{7EB8A5F5-C9A9-4FE3-B1F0-E15A1ABC3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906757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(2) 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Rectangle 219">
            <a:extLst>
              <a:ext uri="{FF2B5EF4-FFF2-40B4-BE49-F238E27FC236}">
                <a16:creationId xmlns:a16="http://schemas.microsoft.com/office/drawing/2014/main" id="{1B88A19F-B49B-4151-A956-22418AE2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1267119"/>
            <a:ext cx="13684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(3) 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T*F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Rectangle 220">
            <a:extLst>
              <a:ext uri="{FF2B5EF4-FFF2-40B4-BE49-F238E27FC236}">
                <a16:creationId xmlns:a16="http://schemas.microsoft.com/office/drawing/2014/main" id="{194E5642-3C4B-4729-9D91-9C4A8C02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1627482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(4) 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F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Rectangle 221">
            <a:extLst>
              <a:ext uri="{FF2B5EF4-FFF2-40B4-BE49-F238E27FC236}">
                <a16:creationId xmlns:a16="http://schemas.microsoft.com/office/drawing/2014/main" id="{59CFF147-7E7E-4DB3-BD67-74ECD279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1986257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(5) F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(E)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Rectangle 222">
            <a:extLst>
              <a:ext uri="{FF2B5EF4-FFF2-40B4-BE49-F238E27FC236}">
                <a16:creationId xmlns:a16="http://schemas.microsoft.com/office/drawing/2014/main" id="{785FB479-F4ED-47F6-A75F-394EC42E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2346619"/>
            <a:ext cx="13684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(6) F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i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ECE0DE-B29A-442A-9CA7-1F3548BAE1C9}"/>
              </a:ext>
            </a:extLst>
          </p:cNvPr>
          <p:cNvGrpSpPr/>
          <p:nvPr/>
        </p:nvGrpSpPr>
        <p:grpSpPr>
          <a:xfrm>
            <a:off x="4898380" y="1747310"/>
            <a:ext cx="4198904" cy="295390"/>
            <a:chOff x="4932040" y="709862"/>
            <a:chExt cx="4198904" cy="295390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99BE01B4-9277-47D0-8ECE-BE2C17BF9025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D2B471F-5563-4E60-9D72-4B04A4346B2A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E0DF1534-E1EF-44F4-A094-7268E0F4C5EB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FE25334-AA32-4787-80B4-B06E2D29B8F0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属性栈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085C23-BB62-4B91-BEA0-D570BDC25E1B}"/>
              </a:ext>
            </a:extLst>
          </p:cNvPr>
          <p:cNvGrpSpPr/>
          <p:nvPr/>
        </p:nvGrpSpPr>
        <p:grpSpPr>
          <a:xfrm>
            <a:off x="4898380" y="2042136"/>
            <a:ext cx="4198904" cy="295390"/>
            <a:chOff x="4932040" y="1004688"/>
            <a:chExt cx="4198904" cy="295390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56E2212-B750-4053-B6A6-74B5679E709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F2D9E17-907D-4002-985E-9B3ADEB3434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32C9F0E3-1866-4811-A347-9125B587648D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3∗5+4#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32C9F0E3-1866-4811-A347-9125B5876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95DA801E-5185-465B-B22E-4FA42EF34211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95DA801E-5185-465B-B22E-4FA42EF34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A570C2DD-B902-4567-A9CC-16193DB0600B}"/>
              </a:ext>
            </a:extLst>
          </p:cNvPr>
          <p:cNvGrpSpPr/>
          <p:nvPr/>
        </p:nvGrpSpPr>
        <p:grpSpPr>
          <a:xfrm>
            <a:off x="4898380" y="2337053"/>
            <a:ext cx="4198904" cy="295390"/>
            <a:chOff x="4932040" y="1004688"/>
            <a:chExt cx="4198904" cy="295390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EEC5FCCF-021C-4412-9775-75298E1721C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C3274D0-1274-451A-87B1-888C9149EE53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D5F5E4ED-9F88-4A2C-9C11-F717E806F11D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5+4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D5F5E4ED-9F88-4A2C-9C11-F717E806F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48D784F4-8278-44CB-8C4F-431E16745073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48D784F4-8278-44CB-8C4F-431E16745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2FBF22D4-6019-4C76-B9E6-365835804696}"/>
              </a:ext>
            </a:extLst>
          </p:cNvPr>
          <p:cNvGrpSpPr/>
          <p:nvPr/>
        </p:nvGrpSpPr>
        <p:grpSpPr>
          <a:xfrm>
            <a:off x="4898380" y="2631224"/>
            <a:ext cx="4198904" cy="295390"/>
            <a:chOff x="4932040" y="1004688"/>
            <a:chExt cx="4198904" cy="29539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A98F0AE-5AC7-4FA2-BE60-5373DC75BC4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6ADFF21F-8FD3-4ABB-8FF6-CC48C53CECA6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DC266D22-E14D-4CA4-8862-DC2B34E0B02D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5+4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DC266D22-E14D-4CA4-8862-DC2B34E0B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7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65758A41-287D-435A-8A55-0200F37BF83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65758A41-287D-435A-8A55-0200F37BF8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04968E7-D06E-42BB-A5D6-AA05CFC78ED9}"/>
              </a:ext>
            </a:extLst>
          </p:cNvPr>
          <p:cNvGrpSpPr/>
          <p:nvPr/>
        </p:nvGrpSpPr>
        <p:grpSpPr>
          <a:xfrm>
            <a:off x="4898380" y="2926424"/>
            <a:ext cx="4198904" cy="295390"/>
            <a:chOff x="4932040" y="1004688"/>
            <a:chExt cx="4198904" cy="295390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603960A-5561-43D5-A2BA-C15B915F430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C7815DEB-5764-47BD-B3BE-FE051F5AA9C9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45E301AD-834B-487B-AC5F-DEAB6365BC17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5+4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45E301AD-834B-487B-AC5F-DEAB6365BC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9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E29DBE1B-7B3D-459E-B565-C3E98B10D588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E29DBE1B-7B3D-459E-B565-C3E98B10D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99D72597-96B1-41F9-BB2C-5F84910C7EE6}"/>
              </a:ext>
            </a:extLst>
          </p:cNvPr>
          <p:cNvGrpSpPr/>
          <p:nvPr/>
        </p:nvGrpSpPr>
        <p:grpSpPr>
          <a:xfrm>
            <a:off x="4898380" y="3216637"/>
            <a:ext cx="4198904" cy="295390"/>
            <a:chOff x="4932040" y="1004688"/>
            <a:chExt cx="4198904" cy="295390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BE0CE2C2-7553-4CBD-A00E-BF7303F3957E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40D9840-7C25-444C-9855-504C251F57A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68AE04C-CF30-4712-A351-1D8C496C99BD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5+4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68AE04C-CF30-4712-A351-1D8C496C9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11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6EABAC09-835E-404E-B9B3-E1FC113D813D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#3∗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6EABAC09-835E-404E-B9B3-E1FC113D8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937B3646-C6D0-4EE4-A013-2EE36322DD47}"/>
              </a:ext>
            </a:extLst>
          </p:cNvPr>
          <p:cNvGrpSpPr/>
          <p:nvPr/>
        </p:nvGrpSpPr>
        <p:grpSpPr>
          <a:xfrm>
            <a:off x="4898380" y="3514574"/>
            <a:ext cx="4198904" cy="295390"/>
            <a:chOff x="4932040" y="1004688"/>
            <a:chExt cx="4198904" cy="29539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6113704-A506-41F0-85D2-3A8AF9B089C9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4C4A326-F809-4391-9FDC-E7F681A61A6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0275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890A8E7A-4AAB-402F-BD7A-9BF90F428C61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890A8E7A-4AAB-402F-BD7A-9BF90F428C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13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3225D3F0-8E1D-42BE-946D-B78D43A817DA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#3∗5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3225D3F0-8E1D-42BE-946D-B78D43A81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4DAF5FE5-8EFC-4B70-A4BE-79CEA6C027E7}"/>
              </a:ext>
            </a:extLst>
          </p:cNvPr>
          <p:cNvGrpSpPr/>
          <p:nvPr/>
        </p:nvGrpSpPr>
        <p:grpSpPr>
          <a:xfrm>
            <a:off x="4898380" y="3809197"/>
            <a:ext cx="4198904" cy="295390"/>
            <a:chOff x="4932040" y="1004688"/>
            <a:chExt cx="4198904" cy="295390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9289DA3-6472-4387-BDDC-8992898145C7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A851E0A5-9C9F-47DE-8230-6E6FB9FEB36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027</a:t>
              </a:r>
              <a:r>
                <a:rPr lang="en-US" altLang="zh-CN" sz="1600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87CAD0E9-6862-4EEE-AB70-78F911D50E86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87CAD0E9-6862-4EEE-AB70-78F911D50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15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AC47078D-874F-48F8-A303-6910C483C55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#3∗5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AC47078D-874F-48F8-A303-6910C483C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C196B7B3-5EEF-4BBD-83E8-F84CAC0463D7}"/>
              </a:ext>
            </a:extLst>
          </p:cNvPr>
          <p:cNvGrpSpPr/>
          <p:nvPr/>
        </p:nvGrpSpPr>
        <p:grpSpPr>
          <a:xfrm>
            <a:off x="4898380" y="4102053"/>
            <a:ext cx="4198904" cy="295390"/>
            <a:chOff x="4932040" y="1004688"/>
            <a:chExt cx="4198904" cy="29539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C2CB7B07-7745-4234-9E95-36A7B297894D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7DC1864F-9AE7-4AD7-B35B-A6FC6ADA57F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28E53973-7BCB-43AF-8234-D631698B1DB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28E53973-7BCB-43AF-8234-D631698B1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17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996187F3-7BB2-410F-8F86-B4E313C60E67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#15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996187F3-7BB2-410F-8F86-B4E313C60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AB2DD86E-D7FB-4695-8547-C01372ECA422}"/>
              </a:ext>
            </a:extLst>
          </p:cNvPr>
          <p:cNvGrpSpPr/>
          <p:nvPr/>
        </p:nvGrpSpPr>
        <p:grpSpPr>
          <a:xfrm>
            <a:off x="4898380" y="4390010"/>
            <a:ext cx="4198904" cy="295390"/>
            <a:chOff x="4932040" y="1004688"/>
            <a:chExt cx="4198904" cy="29539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CFBDA7EB-F9E3-42BB-B0C1-386AA21CF23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3BC525B-DC6E-40DE-BC7E-F10206DFC3A7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89F2A097-CC96-4708-A916-DC1BEA14F0B9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89F2A097-CC96-4708-A916-DC1BEA14F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19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8FA60E6E-5207-484D-A449-E69FC02BACC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#15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8FA60E6E-5207-484D-A449-E69FC02BA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203F41DD-D61C-4A06-83EB-EDB1FFAB223F}"/>
              </a:ext>
            </a:extLst>
          </p:cNvPr>
          <p:cNvGrpSpPr/>
          <p:nvPr/>
        </p:nvGrpSpPr>
        <p:grpSpPr>
          <a:xfrm>
            <a:off x="4898380" y="4680615"/>
            <a:ext cx="4198904" cy="295390"/>
            <a:chOff x="4932040" y="1004688"/>
            <a:chExt cx="4198904" cy="29539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C613F95C-4D7A-4A4D-BF76-19ED7970C4BF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C1F5F7E-F4A7-406F-A4E6-D33C17301D3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016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420B693D-6EC1-4423-BE38-07056BE9F22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420B693D-6EC1-4423-BE38-07056BE9F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1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9C5CE7E7-9183-439B-B32B-3347F4475CE5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#15+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9C5CE7E7-9183-439B-B32B-3347F4475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BAD624D4-CE3E-4D9A-9440-9AFE9C5202E6}"/>
              </a:ext>
            </a:extLst>
          </p:cNvPr>
          <p:cNvGrpSpPr/>
          <p:nvPr/>
        </p:nvGrpSpPr>
        <p:grpSpPr>
          <a:xfrm>
            <a:off x="4898380" y="4976886"/>
            <a:ext cx="4198904" cy="295390"/>
            <a:chOff x="4932040" y="1004688"/>
            <a:chExt cx="4198904" cy="295390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DF185B7C-04ED-4349-AC7C-739550567B1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1DF9BE30-D29D-46C2-99D9-8F4CB361080D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0165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25899CA9-C6A6-4270-A445-84727CEEB17E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25899CA9-C6A6-4270-A445-84727CEEB1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3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4A1D6216-5C73-48A1-8DC2-72725504A56C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#15+4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4A1D6216-5C73-48A1-8DC2-72725504A5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3C0F0290-3835-451F-84B3-3F004573DF43}"/>
              </a:ext>
            </a:extLst>
          </p:cNvPr>
          <p:cNvGrpSpPr/>
          <p:nvPr/>
        </p:nvGrpSpPr>
        <p:grpSpPr>
          <a:xfrm>
            <a:off x="4898380" y="5270221"/>
            <a:ext cx="4198904" cy="295390"/>
            <a:chOff x="4932040" y="1004688"/>
            <a:chExt cx="4198904" cy="29539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D8D5E286-AD42-4426-892F-55E206F17C0A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2DFDE6E0-A576-4AA9-9C2C-0860161CE0D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0163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5C2EEF45-B560-49F9-B8AB-87DB80915E7E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5C2EEF45-B560-49F9-B8AB-87DB80915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5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8864D5D6-0C92-48DE-AF61-DD023EE27041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15+4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8864D5D6-0C92-48DE-AF61-DD023EE27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DC8CE7B6-0AA1-4184-9C90-D76B89E6A0BB}"/>
              </a:ext>
            </a:extLst>
          </p:cNvPr>
          <p:cNvGrpSpPr/>
          <p:nvPr/>
        </p:nvGrpSpPr>
        <p:grpSpPr>
          <a:xfrm>
            <a:off x="4898380" y="5570176"/>
            <a:ext cx="4198904" cy="295390"/>
            <a:chOff x="4932040" y="1004688"/>
            <a:chExt cx="4198904" cy="295390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614613A9-C9E8-4D1C-86AA-819EBF9F3372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704E515D-545E-4BE2-9A92-012441961CE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0169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55CBC49E-97DF-45C3-9784-B3BB7FDF1A19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55CBC49E-97DF-45C3-9784-B3BB7FDF1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7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BFF3D9-E6CC-446F-B84B-296BA883EACD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15+4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BFF3D9-E6CC-446F-B84B-296BA883E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FB3489D7-B557-4A14-902B-E0AEBEDB6F8E}"/>
              </a:ext>
            </a:extLst>
          </p:cNvPr>
          <p:cNvGrpSpPr/>
          <p:nvPr/>
        </p:nvGrpSpPr>
        <p:grpSpPr>
          <a:xfrm>
            <a:off x="4898380" y="5864564"/>
            <a:ext cx="4198904" cy="295390"/>
            <a:chOff x="4932040" y="1004688"/>
            <a:chExt cx="4198904" cy="295390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1EEFD7C9-24F8-44EA-AC64-88CD4465D2B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077B1BA-5D2B-4EBF-BDF6-9E95408CBDE6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E2FE250C-9EFF-43A0-A574-0EB5805D6EC6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E2FE250C-9EFF-43A0-A574-0EB5805D6E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9"/>
                  <a:stretch>
                    <a:fillRect r="-19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8FF21067-41F1-46B4-9DB3-0B6BB5FB15EA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#19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8FF21067-41F1-46B4-9DB3-0B6BB5FB1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E656CEDC-63AC-4440-90D2-CE5B21C6230F}"/>
              </a:ext>
            </a:extLst>
          </p:cNvPr>
          <p:cNvGrpSpPr/>
          <p:nvPr/>
        </p:nvGrpSpPr>
        <p:grpSpPr>
          <a:xfrm>
            <a:off x="4898380" y="6158510"/>
            <a:ext cx="4198903" cy="294826"/>
            <a:chOff x="4932040" y="1004688"/>
            <a:chExt cx="4198903" cy="294826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BE6C2533-4DA0-410E-B013-8AB992E29DB0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B2CBEA40-2F6E-4459-BD15-0C009CEAE702}"/>
                    </a:ext>
                  </a:extLst>
                </p:cNvPr>
                <p:cNvSpPr/>
                <p:nvPr/>
              </p:nvSpPr>
              <p:spPr>
                <a:xfrm>
                  <a:off x="5406564" y="1004688"/>
                  <a:ext cx="3724379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acc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，分析表里没有包含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B2CBEA40-2F6E-4459-BD15-0C009CEAE7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564" y="1004688"/>
                  <a:ext cx="3724379" cy="294826"/>
                </a:xfrm>
                <a:prstGeom prst="rect">
                  <a:avLst/>
                </a:prstGeom>
                <a:blipFill>
                  <a:blip r:embed="rId31"/>
                  <a:stretch>
                    <a:fillRect l="-653" t="-9804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03D54F2-194B-4ABB-8051-829B04656277}"/>
                  </a:ext>
                </a:extLst>
              </p:cNvPr>
              <p:cNvSpPr/>
              <p:nvPr/>
            </p:nvSpPr>
            <p:spPr>
              <a:xfrm>
                <a:off x="1475656" y="541678"/>
                <a:ext cx="3875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03D54F2-194B-4ABB-8051-829B04656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41678"/>
                <a:ext cx="3875676" cy="369332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18206D-9FFB-442C-B924-C88DAD99DFD1}"/>
                  </a:ext>
                </a:extLst>
              </p:cNvPr>
              <p:cNvSpPr/>
              <p:nvPr/>
            </p:nvSpPr>
            <p:spPr>
              <a:xfrm>
                <a:off x="1475656" y="1252872"/>
                <a:ext cx="3809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𝑛𝑡𝑜𝑝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𝑡𝑜𝑝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18206D-9FFB-442C-B924-C88DAD99D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52872"/>
                <a:ext cx="3809953" cy="369332"/>
              </a:xfrm>
              <a:prstGeom prst="rect">
                <a:avLst/>
              </a:prstGeom>
              <a:blipFill>
                <a:blip r:embed="rId3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EB1F4EF-BB00-4F97-A195-97DD4F2C69C1}"/>
                  </a:ext>
                </a:extLst>
              </p:cNvPr>
              <p:cNvSpPr/>
              <p:nvPr/>
            </p:nvSpPr>
            <p:spPr>
              <a:xfrm>
                <a:off x="1475656" y="1989417"/>
                <a:ext cx="2756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𝑛𝑡𝑜𝑝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𝑡𝑜𝑝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EB1F4EF-BB00-4F97-A195-97DD4F2C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89417"/>
                <a:ext cx="2756267" cy="369332"/>
              </a:xfrm>
              <a:prstGeom prst="rect">
                <a:avLst/>
              </a:prstGeom>
              <a:blipFill>
                <a:blip r:embed="rId3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Rectangle 217">
            <a:extLst>
              <a:ext uri="{FF2B5EF4-FFF2-40B4-BE49-F238E27FC236}">
                <a16:creationId xmlns:a16="http://schemas.microsoft.com/office/drawing/2014/main" id="{DDB165C2-F10D-4D90-908F-4865E553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3" y="179648"/>
            <a:ext cx="13684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 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E155C0-5207-484E-8994-0ED911F414BF}"/>
                  </a:ext>
                </a:extLst>
              </p:cNvPr>
              <p:cNvSpPr/>
              <p:nvPr/>
            </p:nvSpPr>
            <p:spPr>
              <a:xfrm>
                <a:off x="1475656" y="174158"/>
                <a:ext cx="180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E155C0-5207-484E-8994-0ED911F4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4158"/>
                <a:ext cx="1809854" cy="369332"/>
              </a:xfrm>
              <a:prstGeom prst="rect">
                <a:avLst/>
              </a:prstGeom>
              <a:blipFill>
                <a:blip r:embed="rId3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3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L-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属性文法和自顶向下翻译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L-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属性文法和自顶向下翻译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88609"/>
                <a:ext cx="8856984" cy="2403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L-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属性文法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：如果对于每个产生式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，其语义规则中的每个属性或者是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继承属性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且这个继承属性仅依赖于：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左边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左部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继承属性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88609"/>
                <a:ext cx="8856984" cy="2403671"/>
              </a:xfrm>
              <a:prstGeom prst="rect">
                <a:avLst/>
              </a:prstGeom>
              <a:blipFill>
                <a:blip r:embed="rId3"/>
                <a:stretch>
                  <a:fillRect l="-619" b="-17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8">
            <a:extLst>
              <a:ext uri="{FF2B5EF4-FFF2-40B4-BE49-F238E27FC236}">
                <a16:creationId xmlns:a16="http://schemas.microsoft.com/office/drawing/2014/main" id="{7C3275C1-7C93-4C6B-AD3A-D6F0FAFC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492280"/>
            <a:ext cx="8856984" cy="23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属性文法一定是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属性文法定义中未对综合属性进行限制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属性文法可以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一次遍历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就计算出所有属性值。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本节讨论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自上向下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翻译问题，下一节讨论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翻译问题。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6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148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：为产生式配上语义动作。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Translation Schemes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）：和文法符号相关的属性和语义规则（语义动作），用花括号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{}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括起来，插入到产生式右部的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合适位置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FA348C3-D654-4A19-8235-FC216416B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617284"/>
                <a:ext cx="8712968" cy="221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6.14】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带加减的中缀表达式翻译成后缀表达式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𝑇𝑅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p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FA348C3-D654-4A19-8235-FC216416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617284"/>
                <a:ext cx="8712968" cy="2215991"/>
              </a:xfrm>
              <a:prstGeom prst="rect">
                <a:avLst/>
              </a:prstGeom>
              <a:blipFill>
                <a:blip r:embed="rId3"/>
                <a:stretch>
                  <a:fillRect l="-699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8A5728B4-8158-4548-B2EE-9D0EE1ED05D8}"/>
              </a:ext>
            </a:extLst>
          </p:cNvPr>
          <p:cNvGrpSpPr/>
          <p:nvPr/>
        </p:nvGrpSpPr>
        <p:grpSpPr>
          <a:xfrm>
            <a:off x="2843808" y="3655224"/>
            <a:ext cx="6225720" cy="2793027"/>
            <a:chOff x="2906061" y="3655224"/>
            <a:chExt cx="6225720" cy="2793027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B5482F7C-C9D6-489E-8BE4-31FD8F478735}"/>
                </a:ext>
              </a:extLst>
            </p:cNvPr>
            <p:cNvGrpSpPr/>
            <p:nvPr/>
          </p:nvGrpSpPr>
          <p:grpSpPr>
            <a:xfrm>
              <a:off x="2906061" y="3757381"/>
              <a:ext cx="6225720" cy="2690870"/>
              <a:chOff x="2771800" y="3834474"/>
              <a:chExt cx="6225720" cy="26908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32F162BB-43CF-49FA-AC0E-F83A13ED0205}"/>
                      </a:ext>
                    </a:extLst>
                  </p:cNvPr>
                  <p:cNvSpPr/>
                  <p:nvPr/>
                </p:nvSpPr>
                <p:spPr>
                  <a:xfrm>
                    <a:off x="3759326" y="3834474"/>
                    <a:ext cx="3908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32F162BB-43CF-49FA-AC0E-F83A13ED02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9326" y="3834474"/>
                    <a:ext cx="3908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27BFB082-AAB4-47B7-B3D7-B07B3AE2C3A2}"/>
                      </a:ext>
                    </a:extLst>
                  </p:cNvPr>
                  <p:cNvSpPr/>
                  <p:nvPr/>
                </p:nvSpPr>
                <p:spPr>
                  <a:xfrm>
                    <a:off x="3162676" y="4379180"/>
                    <a:ext cx="3908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27BFB082-AAB4-47B7-B3D7-B07B3AE2C3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2676" y="4379180"/>
                    <a:ext cx="3908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EA8BB75-9CEE-4FF6-ACC7-AD9D931B6642}"/>
                      </a:ext>
                    </a:extLst>
                  </p:cNvPr>
                  <p:cNvSpPr/>
                  <p:nvPr/>
                </p:nvSpPr>
                <p:spPr>
                  <a:xfrm>
                    <a:off x="5292080" y="4379180"/>
                    <a:ext cx="3908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EA8BB75-9CEE-4FF6-ACC7-AD9D931B66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080" y="4379180"/>
                    <a:ext cx="39087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5E8FC8B-AA9E-4F22-8431-E1709E7B54AC}"/>
                      </a:ext>
                    </a:extLst>
                  </p:cNvPr>
                  <p:cNvSpPr/>
                  <p:nvPr/>
                </p:nvSpPr>
                <p:spPr>
                  <a:xfrm>
                    <a:off x="2771800" y="500294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5E8FC8B-AA9E-4F22-8431-E1709E7B54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5002943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EE3748D-EC2B-4394-8F06-296C0242A961}"/>
                      </a:ext>
                    </a:extLst>
                  </p:cNvPr>
                  <p:cNvSpPr/>
                  <p:nvPr/>
                </p:nvSpPr>
                <p:spPr>
                  <a:xfrm>
                    <a:off x="3203848" y="5002943"/>
                    <a:ext cx="14061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EE3748D-EC2B-4394-8F06-296C0242A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5002943"/>
                    <a:ext cx="140615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F41BEFB-E7C6-444F-B0BB-A9059E953F8E}"/>
                  </a:ext>
                </a:extLst>
              </p:cNvPr>
              <p:cNvCxnSpPr>
                <a:stCxn id="2" idx="2"/>
                <a:endCxn id="9" idx="0"/>
              </p:cNvCxnSpPr>
              <p:nvPr/>
            </p:nvCxnSpPr>
            <p:spPr>
              <a:xfrm flipH="1">
                <a:off x="3358114" y="4203806"/>
                <a:ext cx="596650" cy="175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77F7A30-80A0-422F-9831-B9A48FB38D4B}"/>
                  </a:ext>
                </a:extLst>
              </p:cNvPr>
              <p:cNvCxnSpPr>
                <a:cxnSpLocks/>
                <a:stCxn id="2" idx="2"/>
                <a:endCxn id="11" idx="0"/>
              </p:cNvCxnSpPr>
              <p:nvPr/>
            </p:nvCxnSpPr>
            <p:spPr>
              <a:xfrm>
                <a:off x="3954764" y="4203806"/>
                <a:ext cx="1532754" cy="175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83D146A-6714-44B3-9E77-8CC7D97943A4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 flipH="1">
                <a:off x="2954703" y="4748512"/>
                <a:ext cx="403411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A4BC8C7-A1CB-4E6A-AA83-CC30D9C4A7FF}"/>
                  </a:ext>
                </a:extLst>
              </p:cNvPr>
              <p:cNvCxnSpPr>
                <a:cxnSpLocks/>
                <a:stCxn id="9" idx="2"/>
                <a:endCxn id="13" idx="0"/>
              </p:cNvCxnSpPr>
              <p:nvPr/>
            </p:nvCxnSpPr>
            <p:spPr>
              <a:xfrm>
                <a:off x="3358114" y="4748512"/>
                <a:ext cx="548811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C7D1159-8892-4182-80C0-6E328076C4F2}"/>
                      </a:ext>
                    </a:extLst>
                  </p:cNvPr>
                  <p:cNvSpPr/>
                  <p:nvPr/>
                </p:nvSpPr>
                <p:spPr>
                  <a:xfrm>
                    <a:off x="4521351" y="5002943"/>
                    <a:ext cx="4106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C7D1159-8892-4182-80C0-6E328076C4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351" y="5002943"/>
                    <a:ext cx="41068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ED470FD-CBC3-45FA-A643-A9FD0D57C61B}"/>
                      </a:ext>
                    </a:extLst>
                  </p:cNvPr>
                  <p:cNvSpPr/>
                  <p:nvPr/>
                </p:nvSpPr>
                <p:spPr>
                  <a:xfrm>
                    <a:off x="5047522" y="5002943"/>
                    <a:ext cx="3804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ED470FD-CBC3-45FA-A643-A9FD0D57C6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7522" y="5002943"/>
                    <a:ext cx="3804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77E8D01-F0D9-46B0-9BB2-DEF18EC0B4A8}"/>
                      </a:ext>
                    </a:extLst>
                  </p:cNvPr>
                  <p:cNvSpPr/>
                  <p:nvPr/>
                </p:nvSpPr>
                <p:spPr>
                  <a:xfrm>
                    <a:off x="5660254" y="5002943"/>
                    <a:ext cx="15023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77E8D01-F0D9-46B0-9BB2-DEF18EC0B4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0254" y="5002943"/>
                    <a:ext cx="150233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34F6B4AC-C4F4-4982-9454-365586FAFABE}"/>
                      </a:ext>
                    </a:extLst>
                  </p:cNvPr>
                  <p:cNvSpPr/>
                  <p:nvPr/>
                </p:nvSpPr>
                <p:spPr>
                  <a:xfrm>
                    <a:off x="7133452" y="5002943"/>
                    <a:ext cx="3908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34F6B4AC-C4F4-4982-9454-365586FAF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452" y="5002943"/>
                    <a:ext cx="39087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891AA48-3D08-44B5-8E66-6563581187EA}"/>
                  </a:ext>
                </a:extLst>
              </p:cNvPr>
              <p:cNvCxnSpPr>
                <a:cxnSpLocks/>
                <a:stCxn id="11" idx="2"/>
                <a:endCxn id="29" idx="0"/>
              </p:cNvCxnSpPr>
              <p:nvPr/>
            </p:nvCxnSpPr>
            <p:spPr>
              <a:xfrm>
                <a:off x="5487518" y="4748512"/>
                <a:ext cx="923903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AA7E49E-86C1-40E0-BA76-E4C80A64570C}"/>
                  </a:ext>
                </a:extLst>
              </p:cNvPr>
              <p:cNvCxnSpPr>
                <a:cxnSpLocks/>
                <a:stCxn id="26" idx="0"/>
                <a:endCxn id="11" idx="2"/>
              </p:cNvCxnSpPr>
              <p:nvPr/>
            </p:nvCxnSpPr>
            <p:spPr>
              <a:xfrm flipV="1">
                <a:off x="4726696" y="4748512"/>
                <a:ext cx="760822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8818064-CAEF-4FAE-B7ED-CFF8840E679A}"/>
                  </a:ext>
                </a:extLst>
              </p:cNvPr>
              <p:cNvCxnSpPr>
                <a:cxnSpLocks/>
                <a:stCxn id="27" idx="0"/>
                <a:endCxn id="11" idx="2"/>
              </p:cNvCxnSpPr>
              <p:nvPr/>
            </p:nvCxnSpPr>
            <p:spPr>
              <a:xfrm flipV="1">
                <a:off x="5237767" y="4748512"/>
                <a:ext cx="249751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09F4BEB-1B5D-461B-BE03-7EA3466783DD}"/>
                  </a:ext>
                </a:extLst>
              </p:cNvPr>
              <p:cNvCxnSpPr>
                <a:cxnSpLocks/>
                <a:stCxn id="32" idx="0"/>
                <a:endCxn id="11" idx="2"/>
              </p:cNvCxnSpPr>
              <p:nvPr/>
            </p:nvCxnSpPr>
            <p:spPr>
              <a:xfrm flipH="1" flipV="1">
                <a:off x="5487518" y="4748512"/>
                <a:ext cx="1841372" cy="2544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2B279F-59E9-40AC-AA7C-02A8F4C05299}"/>
                  </a:ext>
                </a:extLst>
              </p:cNvPr>
              <p:cNvSpPr/>
              <p:nvPr/>
            </p:nvSpPr>
            <p:spPr>
              <a:xfrm>
                <a:off x="4531189" y="5579948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64AE0B68-1650-4C7E-8E07-0E40D02C6FED}"/>
                      </a:ext>
                    </a:extLst>
                  </p:cNvPr>
                  <p:cNvSpPr/>
                  <p:nvPr/>
                </p:nvSpPr>
                <p:spPr>
                  <a:xfrm>
                    <a:off x="4963237" y="5579948"/>
                    <a:ext cx="14061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64AE0B68-1650-4C7E-8E07-0E40D02C6F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237" y="5579948"/>
                    <a:ext cx="14061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FA32A83-6BA0-4C9D-9A59-682380753071}"/>
                  </a:ext>
                </a:extLst>
              </p:cNvPr>
              <p:cNvCxnSpPr>
                <a:cxnSpLocks/>
                <a:stCxn id="46" idx="0"/>
                <a:endCxn id="27" idx="2"/>
              </p:cNvCxnSpPr>
              <p:nvPr/>
            </p:nvCxnSpPr>
            <p:spPr>
              <a:xfrm flipV="1">
                <a:off x="4682032" y="5372275"/>
                <a:ext cx="555735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FC106127-5752-4155-A244-DBC81FC2E418}"/>
                  </a:ext>
                </a:extLst>
              </p:cNvPr>
              <p:cNvCxnSpPr>
                <a:cxnSpLocks/>
                <a:stCxn id="27" idx="2"/>
                <a:endCxn id="47" idx="0"/>
              </p:cNvCxnSpPr>
              <p:nvPr/>
            </p:nvCxnSpPr>
            <p:spPr>
              <a:xfrm>
                <a:off x="5237767" y="5372275"/>
                <a:ext cx="428547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3B1872DA-AE3C-47D9-9504-1ED1201243B9}"/>
                      </a:ext>
                    </a:extLst>
                  </p:cNvPr>
                  <p:cNvSpPr/>
                  <p:nvPr/>
                </p:nvSpPr>
                <p:spPr>
                  <a:xfrm>
                    <a:off x="6321551" y="5579948"/>
                    <a:ext cx="4106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3B1872DA-AE3C-47D9-9504-1ED1201243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1551" y="5579948"/>
                    <a:ext cx="41068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481C1CA7-E39C-4311-AB5A-3E246D1A2686}"/>
                      </a:ext>
                    </a:extLst>
                  </p:cNvPr>
                  <p:cNvSpPr/>
                  <p:nvPr/>
                </p:nvSpPr>
                <p:spPr>
                  <a:xfrm>
                    <a:off x="6927815" y="5579948"/>
                    <a:ext cx="3804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481C1CA7-E39C-4311-AB5A-3E246D1A26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7815" y="5579948"/>
                    <a:ext cx="38048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B02D2F-AD0E-41EB-A721-B6D1A34AA347}"/>
                      </a:ext>
                    </a:extLst>
                  </p:cNvPr>
                  <p:cNvSpPr/>
                  <p:nvPr/>
                </p:nvSpPr>
                <p:spPr>
                  <a:xfrm>
                    <a:off x="7205232" y="5579948"/>
                    <a:ext cx="15023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B02D2F-AD0E-41EB-A721-B6D1A34AA3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5232" y="5579948"/>
                    <a:ext cx="150233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0BBA1498-1588-464F-9285-0FC02CCE53CA}"/>
                      </a:ext>
                    </a:extLst>
                  </p:cNvPr>
                  <p:cNvSpPr/>
                  <p:nvPr/>
                </p:nvSpPr>
                <p:spPr>
                  <a:xfrm>
                    <a:off x="8606644" y="5579948"/>
                    <a:ext cx="3908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0BBA1498-1588-464F-9285-0FC02CCE5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6644" y="5579948"/>
                    <a:ext cx="39087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1375F736-24CE-42E5-B3E0-E87C954B277E}"/>
                  </a:ext>
                </a:extLst>
              </p:cNvPr>
              <p:cNvCxnSpPr>
                <a:cxnSpLocks/>
                <a:stCxn id="32" idx="2"/>
                <a:endCxn id="60" idx="0"/>
              </p:cNvCxnSpPr>
              <p:nvPr/>
            </p:nvCxnSpPr>
            <p:spPr>
              <a:xfrm flipH="1">
                <a:off x="6526896" y="5372275"/>
                <a:ext cx="801994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A517FAD-ECF5-40A3-8226-0620EB53AD4D}"/>
                  </a:ext>
                </a:extLst>
              </p:cNvPr>
              <p:cNvCxnSpPr>
                <a:cxnSpLocks/>
                <a:stCxn id="32" idx="2"/>
                <a:endCxn id="61" idx="0"/>
              </p:cNvCxnSpPr>
              <p:nvPr/>
            </p:nvCxnSpPr>
            <p:spPr>
              <a:xfrm flipH="1">
                <a:off x="7118060" y="5372275"/>
                <a:ext cx="210830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A21A552A-84FB-43F7-ACBA-486B41192AD8}"/>
                  </a:ext>
                </a:extLst>
              </p:cNvPr>
              <p:cNvCxnSpPr>
                <a:cxnSpLocks/>
                <a:stCxn id="32" idx="2"/>
                <a:endCxn id="63" idx="0"/>
              </p:cNvCxnSpPr>
              <p:nvPr/>
            </p:nvCxnSpPr>
            <p:spPr>
              <a:xfrm>
                <a:off x="7328890" y="5372275"/>
                <a:ext cx="1473192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94E7E61-DBAE-46AA-83F6-1995DEA5BD69}"/>
                  </a:ext>
                </a:extLst>
              </p:cNvPr>
              <p:cNvCxnSpPr>
                <a:cxnSpLocks/>
                <a:stCxn id="32" idx="2"/>
                <a:endCxn id="62" idx="0"/>
              </p:cNvCxnSpPr>
              <p:nvPr/>
            </p:nvCxnSpPr>
            <p:spPr>
              <a:xfrm>
                <a:off x="7328890" y="5372275"/>
                <a:ext cx="627509" cy="2076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442645-9829-412A-A6D0-B356AE63A8C7}"/>
                  </a:ext>
                </a:extLst>
              </p:cNvPr>
              <p:cNvSpPr/>
              <p:nvPr/>
            </p:nvSpPr>
            <p:spPr>
              <a:xfrm>
                <a:off x="6686012" y="615601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B6875346-82C4-4807-9B3F-C6A5F3909200}"/>
                      </a:ext>
                    </a:extLst>
                  </p:cNvPr>
                  <p:cNvSpPr/>
                  <p:nvPr/>
                </p:nvSpPr>
                <p:spPr>
                  <a:xfrm>
                    <a:off x="7118060" y="6156012"/>
                    <a:ext cx="14061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B6875346-82C4-4807-9B3F-C6A5F39092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8060" y="6156012"/>
                    <a:ext cx="140615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C9452839-DF2C-4257-9A57-AD39DA989271}"/>
                  </a:ext>
                </a:extLst>
              </p:cNvPr>
              <p:cNvCxnSpPr>
                <a:cxnSpLocks/>
                <a:stCxn id="61" idx="2"/>
                <a:endCxn id="78" idx="0"/>
              </p:cNvCxnSpPr>
              <p:nvPr/>
            </p:nvCxnSpPr>
            <p:spPr>
              <a:xfrm flipH="1">
                <a:off x="6836855" y="5949280"/>
                <a:ext cx="281205" cy="2067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AD05CF6-B0D8-4A1B-B14F-5F0B15B6AEC1}"/>
                  </a:ext>
                </a:extLst>
              </p:cNvPr>
              <p:cNvCxnSpPr>
                <a:cxnSpLocks/>
                <a:stCxn id="61" idx="2"/>
                <a:endCxn id="79" idx="0"/>
              </p:cNvCxnSpPr>
              <p:nvPr/>
            </p:nvCxnSpPr>
            <p:spPr>
              <a:xfrm>
                <a:off x="7118060" y="5949280"/>
                <a:ext cx="703077" cy="2067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ADAF4014-FD8B-4A4A-AE47-087ECF6AA1B5}"/>
                      </a:ext>
                    </a:extLst>
                  </p:cNvPr>
                  <p:cNvSpPr/>
                  <p:nvPr/>
                </p:nvSpPr>
                <p:spPr>
                  <a:xfrm>
                    <a:off x="8626746" y="6156012"/>
                    <a:ext cx="3506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ADAF4014-FD8B-4A4A-AE47-087ECF6AA1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6746" y="6156012"/>
                    <a:ext cx="35067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19A3F07C-5232-46D2-900B-39F39D69DD48}"/>
                  </a:ext>
                </a:extLst>
              </p:cNvPr>
              <p:cNvCxnSpPr>
                <a:cxnSpLocks/>
                <a:stCxn id="63" idx="2"/>
                <a:endCxn id="87" idx="0"/>
              </p:cNvCxnSpPr>
              <p:nvPr/>
            </p:nvCxnSpPr>
            <p:spPr>
              <a:xfrm>
                <a:off x="8802082" y="5949280"/>
                <a:ext cx="1" cy="2067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06BC2C2-9F48-4643-BF04-72EAAC76F8DC}"/>
                    </a:ext>
                  </a:extLst>
                </p:cNvPr>
                <p:cNvSpPr txBox="1"/>
                <p:nvPr/>
              </p:nvSpPr>
              <p:spPr>
                <a:xfrm>
                  <a:off x="6104829" y="3655224"/>
                  <a:ext cx="2505814" cy="64633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中缀表达式：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9−5+2</m:t>
                      </m:r>
                    </m:oMath>
                  </a14:m>
                  <a:endParaRPr lang="en-US" altLang="zh-CN" dirty="0">
                    <a:solidFill>
                      <a:srgbClr val="0000FF"/>
                    </a:solidFill>
                  </a:endParaRPr>
                </a:p>
                <a:p>
                  <a:r>
                    <a:rPr lang="zh-CN" altLang="en-US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后缀表达式：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95−2+</m:t>
                      </m:r>
                    </m:oMath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06BC2C2-9F48-4643-BF04-72EAAC76F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829" y="3655224"/>
                  <a:ext cx="2505814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1695" t="-5556" b="-12037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1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翻译模式设计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8609"/>
            <a:ext cx="8856984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只有综合属性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：语义动作放到产生式右部末尾。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FA348C3-D654-4A19-8235-FC216416B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628800"/>
                <a:ext cx="8712968" cy="969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6.15】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综合属性的翻译模式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FA348C3-D654-4A19-8235-FC216416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628800"/>
                <a:ext cx="8712968" cy="969496"/>
              </a:xfrm>
              <a:prstGeom prst="rect">
                <a:avLst/>
              </a:prstGeom>
              <a:blipFill>
                <a:blip r:embed="rId3"/>
                <a:stretch>
                  <a:fillRect l="-699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翻译模式设计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233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既有综合属性又有继承属性：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右部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继承属性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，必须在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这个符号以前的动作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中计算出来；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一个动作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引用这个动作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右边符号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左部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，只有在它所引用的所有属性都计算出来以后才能计算（放到右边末尾）。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2333075"/>
              </a:xfrm>
              <a:prstGeom prst="rect">
                <a:avLst/>
              </a:prstGeom>
              <a:blipFill>
                <a:blip r:embed="rId3"/>
                <a:stretch>
                  <a:fillRect l="-619" b="-34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441773"/>
                <a:ext cx="4392488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6.16】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不满足条件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的翻译模式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441773"/>
                <a:ext cx="4392488" cy="1384995"/>
              </a:xfrm>
              <a:prstGeom prst="rect">
                <a:avLst/>
              </a:prstGeom>
              <a:blipFill>
                <a:blip r:embed="rId4"/>
                <a:stretch>
                  <a:fillRect l="-1387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35798012-EAAF-42F9-AD82-1E6B07A0DDD6}"/>
              </a:ext>
            </a:extLst>
          </p:cNvPr>
          <p:cNvGrpSpPr/>
          <p:nvPr/>
        </p:nvGrpSpPr>
        <p:grpSpPr>
          <a:xfrm>
            <a:off x="3707904" y="4065474"/>
            <a:ext cx="4956205" cy="1522588"/>
            <a:chOff x="3936275" y="3634604"/>
            <a:chExt cx="4956205" cy="15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F9CABD-853E-4789-B243-56861AE28E90}"/>
                    </a:ext>
                  </a:extLst>
                </p:cNvPr>
                <p:cNvSpPr/>
                <p:nvPr/>
              </p:nvSpPr>
              <p:spPr>
                <a:xfrm>
                  <a:off x="6079026" y="3634604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F9CABD-853E-4789-B243-56861AE28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26" y="3634604"/>
                  <a:ext cx="3638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E40C550-6C1E-4334-89F8-8F5E4DBE0A07}"/>
                    </a:ext>
                  </a:extLst>
                </p:cNvPr>
                <p:cNvSpPr/>
                <p:nvPr/>
              </p:nvSpPr>
              <p:spPr>
                <a:xfrm>
                  <a:off x="4512339" y="4262004"/>
                  <a:ext cx="485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E40C550-6C1E-4334-89F8-8F5E4DBE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339" y="4262004"/>
                  <a:ext cx="4854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C8B8550-B0AC-4A5A-85AD-2355C18AC251}"/>
                    </a:ext>
                  </a:extLst>
                </p:cNvPr>
                <p:cNvSpPr/>
                <p:nvPr/>
              </p:nvSpPr>
              <p:spPr>
                <a:xfrm>
                  <a:off x="6013521" y="4243262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C8B8550-B0AC-4A5A-85AD-2355C18AC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521" y="4243262"/>
                  <a:ext cx="4907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A1963-23C0-4D7E-A8A2-A7DE1C444B57}"/>
                    </a:ext>
                  </a:extLst>
                </p:cNvPr>
                <p:cNvSpPr/>
                <p:nvPr/>
              </p:nvSpPr>
              <p:spPr>
                <a:xfrm>
                  <a:off x="6600571" y="4260904"/>
                  <a:ext cx="2291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A1963-23C0-4D7E-A8A2-A7DE1C444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571" y="4260904"/>
                  <a:ext cx="22919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B81E163-C1B6-47BA-B53E-CB39374DEF1B}"/>
                    </a:ext>
                  </a:extLst>
                </p:cNvPr>
                <p:cNvSpPr/>
                <p:nvPr/>
              </p:nvSpPr>
              <p:spPr>
                <a:xfrm>
                  <a:off x="3936275" y="4787860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B81E163-C1B6-47BA-B53E-CB39374DE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75" y="4787860"/>
                  <a:ext cx="3714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B259617-E763-4E41-BD22-009C4F2F8E14}"/>
                    </a:ext>
                  </a:extLst>
                </p:cNvPr>
                <p:cNvSpPr/>
                <p:nvPr/>
              </p:nvSpPr>
              <p:spPr>
                <a:xfrm>
                  <a:off x="4346497" y="4787860"/>
                  <a:ext cx="15161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B259617-E763-4E41-BD22-009C4F2F8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497" y="4787860"/>
                  <a:ext cx="15161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2B038B0-3F61-447C-8DDD-973843834FA2}"/>
                    </a:ext>
                  </a:extLst>
                </p:cNvPr>
                <p:cNvSpPr/>
                <p:nvPr/>
              </p:nvSpPr>
              <p:spPr>
                <a:xfrm>
                  <a:off x="5819025" y="4787860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2B038B0-3F61-447C-8DDD-973843834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025" y="4787860"/>
                  <a:ext cx="3714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3809331-AC37-4208-A5F8-0E81847FACC9}"/>
                    </a:ext>
                  </a:extLst>
                </p:cNvPr>
                <p:cNvSpPr/>
                <p:nvPr/>
              </p:nvSpPr>
              <p:spPr>
                <a:xfrm>
                  <a:off x="6229247" y="4787860"/>
                  <a:ext cx="15215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3809331-AC37-4208-A5F8-0E81847FA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247" y="4787860"/>
                  <a:ext cx="152150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FCBAB3-EBFA-4D66-8D78-42479B31C68D}"/>
                </a:ext>
              </a:extLst>
            </p:cNvPr>
            <p:cNvCxnSpPr>
              <a:cxnSpLocks/>
              <a:stCxn id="6" idx="0"/>
              <a:endCxn id="3" idx="2"/>
            </p:cNvCxnSpPr>
            <p:nvPr/>
          </p:nvCxnSpPr>
          <p:spPr>
            <a:xfrm flipV="1">
              <a:off x="4121999" y="4631336"/>
              <a:ext cx="633067" cy="156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7BE204E-8B96-45C5-95D1-77104049C5C4}"/>
                </a:ext>
              </a:extLst>
            </p:cNvPr>
            <p:cNvCxnSpPr>
              <a:cxnSpLocks/>
              <a:stCxn id="12" idx="0"/>
              <a:endCxn id="3" idx="2"/>
            </p:cNvCxnSpPr>
            <p:nvPr/>
          </p:nvCxnSpPr>
          <p:spPr>
            <a:xfrm flipH="1" flipV="1">
              <a:off x="4755066" y="4631336"/>
              <a:ext cx="349523" cy="1565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D2F287E-A1EF-4A84-A837-B0AC074580D4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004749" y="4612594"/>
              <a:ext cx="254160" cy="175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F925B6C-E6F7-44BD-BE48-D9FA6563B7D7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H="1" flipV="1">
              <a:off x="6258909" y="4612594"/>
              <a:ext cx="731092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445CA56-258E-443C-9A6F-49C0E26022FC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4755066" y="4003936"/>
              <a:ext cx="1505901" cy="258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10A686D-3D4E-4D39-A159-A141BD1B44F0}"/>
                </a:ext>
              </a:extLst>
            </p:cNvPr>
            <p:cNvCxnSpPr>
              <a:cxnSpLocks/>
              <a:stCxn id="11" idx="0"/>
              <a:endCxn id="2" idx="2"/>
            </p:cNvCxnSpPr>
            <p:nvPr/>
          </p:nvCxnSpPr>
          <p:spPr>
            <a:xfrm flipV="1">
              <a:off x="6258909" y="4003936"/>
              <a:ext cx="2058" cy="239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6E8159-628D-49BC-BDA3-9FA237787F83}"/>
                </a:ext>
              </a:extLst>
            </p:cNvPr>
            <p:cNvCxnSpPr>
              <a:cxnSpLocks/>
              <a:stCxn id="5" idx="0"/>
              <a:endCxn id="2" idx="2"/>
            </p:cNvCxnSpPr>
            <p:nvPr/>
          </p:nvCxnSpPr>
          <p:spPr>
            <a:xfrm flipH="1" flipV="1">
              <a:off x="6260967" y="4003936"/>
              <a:ext cx="1485559" cy="2569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7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翻译模式设计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233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既有综合属性又有继承属性：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右部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继承属性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，必须在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这个符号以前的动作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中计算出来；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一个动作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引用这个动作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右边符号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左部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，只有在它所引用的所有属性都计算出来以后才能计算（放到右边末尾）。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2333075"/>
              </a:xfrm>
              <a:prstGeom prst="rect">
                <a:avLst/>
              </a:prstGeom>
              <a:blipFill>
                <a:blip r:embed="rId3"/>
                <a:stretch>
                  <a:fillRect l="-619" b="-34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1" y="3441773"/>
                <a:ext cx="4479279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6.17】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满足条件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①②③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的翻译模式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=1}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=1}</m:t>
                          </m:r>
                          <m:r>
                            <m:rPr>
                              <m:nor/>
                            </m:rPr>
                            <a:rPr lang="en-US" altLang="zh-CN" sz="1800" b="0" dirty="0">
                              <a:solidFill>
                                <a:srgbClr val="1B998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1" y="3441773"/>
                <a:ext cx="4479279" cy="1384995"/>
              </a:xfrm>
              <a:prstGeom prst="rect">
                <a:avLst/>
              </a:prstGeom>
              <a:blipFill>
                <a:blip r:embed="rId4"/>
                <a:stretch>
                  <a:fillRect l="-1361" r="-952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F9E728-C3B6-4838-ADDA-8AF9AD43E0AA}"/>
              </a:ext>
            </a:extLst>
          </p:cNvPr>
          <p:cNvGrpSpPr/>
          <p:nvPr/>
        </p:nvGrpSpPr>
        <p:grpSpPr>
          <a:xfrm>
            <a:off x="3861195" y="4245812"/>
            <a:ext cx="5282061" cy="1522588"/>
            <a:chOff x="3582501" y="4191741"/>
            <a:chExt cx="5282061" cy="15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F9CABD-853E-4789-B243-56861AE28E90}"/>
                    </a:ext>
                  </a:extLst>
                </p:cNvPr>
                <p:cNvSpPr/>
                <p:nvPr/>
              </p:nvSpPr>
              <p:spPr>
                <a:xfrm>
                  <a:off x="5606269" y="4191741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F9CABD-853E-4789-B243-56861AE28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269" y="4191741"/>
                  <a:ext cx="3638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E40C550-6C1E-4334-89F8-8F5E4DBE0A07}"/>
                    </a:ext>
                  </a:extLst>
                </p:cNvPr>
                <p:cNvSpPr/>
                <p:nvPr/>
              </p:nvSpPr>
              <p:spPr>
                <a:xfrm>
                  <a:off x="4814181" y="4829172"/>
                  <a:ext cx="485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E40C550-6C1E-4334-89F8-8F5E4DBE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81" y="4829172"/>
                  <a:ext cx="48545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C8B8550-B0AC-4A5A-85AD-2355C18AC251}"/>
                    </a:ext>
                  </a:extLst>
                </p:cNvPr>
                <p:cNvSpPr/>
                <p:nvPr/>
              </p:nvSpPr>
              <p:spPr>
                <a:xfrm>
                  <a:off x="6948562" y="4829172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C8B8550-B0AC-4A5A-85AD-2355C18AC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562" y="4829172"/>
                  <a:ext cx="4907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A1963-23C0-4D7E-A8A2-A7DE1C444B57}"/>
                    </a:ext>
                  </a:extLst>
                </p:cNvPr>
                <p:cNvSpPr/>
                <p:nvPr/>
              </p:nvSpPr>
              <p:spPr>
                <a:xfrm>
                  <a:off x="5508104" y="4829172"/>
                  <a:ext cx="13972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A1963-23C0-4D7E-A8A2-A7DE1C444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4829172"/>
                  <a:ext cx="139724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B81E163-C1B6-47BA-B53E-CB39374DEF1B}"/>
                    </a:ext>
                  </a:extLst>
                </p:cNvPr>
                <p:cNvSpPr/>
                <p:nvPr/>
              </p:nvSpPr>
              <p:spPr>
                <a:xfrm>
                  <a:off x="4445794" y="534499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B81E163-C1B6-47BA-B53E-CB39374DE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794" y="5344997"/>
                  <a:ext cx="3714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B259617-E763-4E41-BD22-009C4F2F8E14}"/>
                    </a:ext>
                  </a:extLst>
                </p:cNvPr>
                <p:cNvSpPr/>
                <p:nvPr/>
              </p:nvSpPr>
              <p:spPr>
                <a:xfrm>
                  <a:off x="4856016" y="5344997"/>
                  <a:ext cx="1694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B259617-E763-4E41-BD22-009C4F2F8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16" y="5344997"/>
                  <a:ext cx="169495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2B038B0-3F61-447C-8DDD-973843834FA2}"/>
                    </a:ext>
                  </a:extLst>
                </p:cNvPr>
                <p:cNvSpPr/>
                <p:nvPr/>
              </p:nvSpPr>
              <p:spPr>
                <a:xfrm>
                  <a:off x="6660232" y="534499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2B038B0-3F61-447C-8DDD-973843834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5344997"/>
                  <a:ext cx="3714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3809331-AC37-4208-A5F8-0E81847FACC9}"/>
                    </a:ext>
                  </a:extLst>
                </p:cNvPr>
                <p:cNvSpPr/>
                <p:nvPr/>
              </p:nvSpPr>
              <p:spPr>
                <a:xfrm>
                  <a:off x="7164288" y="5344997"/>
                  <a:ext cx="17002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3809331-AC37-4208-A5F8-0E81847FA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5344997"/>
                  <a:ext cx="17002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FCBAB3-EBFA-4D66-8D78-42479B31C68D}"/>
                </a:ext>
              </a:extLst>
            </p:cNvPr>
            <p:cNvCxnSpPr>
              <a:cxnSpLocks/>
              <a:stCxn id="6" idx="0"/>
              <a:endCxn id="3" idx="2"/>
            </p:cNvCxnSpPr>
            <p:nvPr/>
          </p:nvCxnSpPr>
          <p:spPr>
            <a:xfrm flipV="1">
              <a:off x="4631518" y="5198504"/>
              <a:ext cx="425390" cy="146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7BE204E-8B96-45C5-95D1-77104049C5C4}"/>
                </a:ext>
              </a:extLst>
            </p:cNvPr>
            <p:cNvCxnSpPr>
              <a:cxnSpLocks/>
              <a:stCxn id="12" idx="0"/>
              <a:endCxn id="3" idx="2"/>
            </p:cNvCxnSpPr>
            <p:nvPr/>
          </p:nvCxnSpPr>
          <p:spPr>
            <a:xfrm flipH="1" flipV="1">
              <a:off x="5056908" y="5198504"/>
              <a:ext cx="646584" cy="146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D2F287E-A1EF-4A84-A837-B0AC074580D4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V="1">
              <a:off x="6845956" y="5198504"/>
              <a:ext cx="347994" cy="146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F925B6C-E6F7-44BD-BE48-D9FA6563B7D7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H="1" flipV="1">
              <a:off x="7193950" y="5198504"/>
              <a:ext cx="820475" cy="146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445CA56-258E-443C-9A6F-49C0E26022FC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5056908" y="4561073"/>
              <a:ext cx="731302" cy="268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10A686D-3D4E-4D39-A159-A141BD1B44F0}"/>
                </a:ext>
              </a:extLst>
            </p:cNvPr>
            <p:cNvCxnSpPr>
              <a:cxnSpLocks/>
              <a:stCxn id="11" idx="0"/>
              <a:endCxn id="2" idx="2"/>
            </p:cNvCxnSpPr>
            <p:nvPr/>
          </p:nvCxnSpPr>
          <p:spPr>
            <a:xfrm flipH="1" flipV="1">
              <a:off x="5788210" y="4561073"/>
              <a:ext cx="1405740" cy="268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6E8159-628D-49BC-BDA3-9FA237787F83}"/>
                </a:ext>
              </a:extLst>
            </p:cNvPr>
            <p:cNvCxnSpPr>
              <a:cxnSpLocks/>
              <a:stCxn id="5" idx="0"/>
              <a:endCxn id="2" idx="2"/>
            </p:cNvCxnSpPr>
            <p:nvPr/>
          </p:nvCxnSpPr>
          <p:spPr>
            <a:xfrm flipH="1" flipV="1">
              <a:off x="5788210" y="4561073"/>
              <a:ext cx="418515" cy="2680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D584DC-B939-4BE9-9805-1056CFA95600}"/>
                    </a:ext>
                  </a:extLst>
                </p:cNvPr>
                <p:cNvSpPr/>
                <p:nvPr/>
              </p:nvSpPr>
              <p:spPr>
                <a:xfrm>
                  <a:off x="3582501" y="4829172"/>
                  <a:ext cx="13919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D584DC-B939-4BE9-9805-1056CFA956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501" y="4829172"/>
                  <a:ext cx="139192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A92DC9B-F5A8-4D96-9F30-06C36093F1DF}"/>
                </a:ext>
              </a:extLst>
            </p:cNvPr>
            <p:cNvCxnSpPr>
              <a:cxnSpLocks/>
              <a:stCxn id="8" idx="0"/>
              <a:endCxn id="2" idx="2"/>
            </p:cNvCxnSpPr>
            <p:nvPr/>
          </p:nvCxnSpPr>
          <p:spPr>
            <a:xfrm flipV="1">
              <a:off x="4278461" y="4561073"/>
              <a:ext cx="1509749" cy="2680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3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6F74865-7EF6-410F-8D3F-26165B41D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3364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每个产生式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都有一套与之关联的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语义规则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，规则形式为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是一个函数，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满足以下之一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综合属性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是产生式右边文法符号的属性；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是产生式右边某个文法符号的一个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继承属性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或产生式右部任何文法符号的属性。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以上两种情况，都称为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依赖于属性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6F74865-7EF6-410F-8D3F-26165B41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3364832"/>
              </a:xfrm>
              <a:prstGeom prst="rect">
                <a:avLst/>
              </a:prstGeom>
              <a:blipFill>
                <a:blip r:embed="rId3"/>
                <a:stretch>
                  <a:fillRect l="-688" b="-25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>
            <a:extLst>
              <a:ext uri="{FF2B5EF4-FFF2-40B4-BE49-F238E27FC236}">
                <a16:creationId xmlns:a16="http://schemas.microsoft.com/office/drawing/2014/main" id="{36EAF6E7-F5DC-451B-BDDF-E74C8284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47144"/>
            <a:ext cx="8856984" cy="18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终结符只有综合属性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，它们由词法分析器提供；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非终结符既可以有综合属性也可以有继承属性，文法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开始符号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继承属性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作为属性计算前的初始值。</a:t>
            </a:r>
          </a:p>
        </p:txBody>
      </p:sp>
    </p:spTree>
    <p:extLst>
      <p:ext uri="{BB962C8B-B14F-4D97-AF65-F5344CB8AC3E}">
        <p14:creationId xmlns:p14="http://schemas.microsoft.com/office/powerpoint/2010/main" val="11139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消除翻译模式的左递归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自顶向下翻译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79909"/>
                <a:ext cx="3600400" cy="1384995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带左递归的翻译模式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85D47-AF34-4DED-AB0E-62B10F0C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79909"/>
                <a:ext cx="3600400" cy="1384995"/>
              </a:xfrm>
              <a:prstGeom prst="rect">
                <a:avLst/>
              </a:prstGeom>
              <a:blipFill>
                <a:blip r:embed="rId3"/>
                <a:stretch>
                  <a:fillRect l="-1349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3EE01BD3-61E7-4535-8274-272B85610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67522"/>
                <a:ext cx="3600400" cy="1384995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消除文法左递归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3EE01BD3-61E7-4535-8274-272B8561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67522"/>
                <a:ext cx="3600400" cy="1384995"/>
              </a:xfrm>
              <a:prstGeom prst="rect">
                <a:avLst/>
              </a:prstGeom>
              <a:blipFill>
                <a:blip r:embed="rId4"/>
                <a:stretch>
                  <a:fillRect l="-1349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D584F459-82FF-4D1C-B0F4-DA0CC880E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944" y="1179909"/>
                <a:ext cx="4824536" cy="1800493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考虑语义动作的翻译模式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rgbClr val="1B998B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D584F459-82FF-4D1C-B0F4-DA0CC880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1179909"/>
                <a:ext cx="4824536" cy="1800493"/>
              </a:xfrm>
              <a:prstGeom prst="rect">
                <a:avLst/>
              </a:prstGeom>
              <a:blipFill>
                <a:blip r:embed="rId5"/>
                <a:stretch>
                  <a:fillRect l="-1008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8FBF322B-25EF-466B-A932-B7774C6BD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944" y="2996952"/>
                <a:ext cx="4824536" cy="499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𝑋𝑌𝑌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为例说明其等价性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8FBF322B-25EF-466B-A932-B7774C6B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2996952"/>
                <a:ext cx="4824536" cy="499432"/>
              </a:xfrm>
              <a:prstGeom prst="rect">
                <a:avLst/>
              </a:prstGeom>
              <a:blipFill>
                <a:blip r:embed="rId6"/>
                <a:stretch>
                  <a:fillRect l="-1136" b="-20732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E265D6A2-D0AB-4787-9524-F21A51D517FE}"/>
              </a:ext>
            </a:extLst>
          </p:cNvPr>
          <p:cNvGrpSpPr/>
          <p:nvPr/>
        </p:nvGrpSpPr>
        <p:grpSpPr>
          <a:xfrm>
            <a:off x="179512" y="4070760"/>
            <a:ext cx="3957176" cy="2670608"/>
            <a:chOff x="179512" y="4070760"/>
            <a:chExt cx="3957176" cy="267060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0B88514-52F8-451E-8B47-1811ED85C1B0}"/>
                </a:ext>
              </a:extLst>
            </p:cNvPr>
            <p:cNvGrpSpPr/>
            <p:nvPr/>
          </p:nvGrpSpPr>
          <p:grpSpPr>
            <a:xfrm>
              <a:off x="179512" y="4070760"/>
              <a:ext cx="3957176" cy="2560053"/>
              <a:chOff x="611560" y="4070760"/>
              <a:chExt cx="3957176" cy="25600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76658A53-494F-4361-8FD7-F42D1238F716}"/>
                      </a:ext>
                    </a:extLst>
                  </p:cNvPr>
                  <p:cNvSpPr/>
                  <p:nvPr/>
                </p:nvSpPr>
                <p:spPr>
                  <a:xfrm>
                    <a:off x="611560" y="5589240"/>
                    <a:ext cx="160492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76658A53-494F-4361-8FD7-F42D1238F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60" y="5589240"/>
                    <a:ext cx="16049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663D427-E428-4F6E-8B5A-E072D2055699}"/>
                      </a:ext>
                    </a:extLst>
                  </p:cNvPr>
                  <p:cNvSpPr/>
                  <p:nvPr/>
                </p:nvSpPr>
                <p:spPr>
                  <a:xfrm>
                    <a:off x="1217879" y="6261481"/>
                    <a:ext cx="3922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663D427-E428-4F6E-8B5A-E072D2055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7879" y="6261481"/>
                    <a:ext cx="39228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7756A8-2097-45F6-858C-8548469AD796}"/>
                  </a:ext>
                </a:extLst>
              </p:cNvPr>
              <p:cNvCxnSpPr>
                <a:stCxn id="8" idx="2"/>
                <a:endCxn id="28" idx="0"/>
              </p:cNvCxnSpPr>
              <p:nvPr/>
            </p:nvCxnSpPr>
            <p:spPr>
              <a:xfrm flipH="1">
                <a:off x="1414023" y="5958572"/>
                <a:ext cx="1" cy="302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BD972854-350C-4ECC-9B6A-D070F8A437DC}"/>
                      </a:ext>
                    </a:extLst>
                  </p:cNvPr>
                  <p:cNvSpPr/>
                  <p:nvPr/>
                </p:nvSpPr>
                <p:spPr>
                  <a:xfrm>
                    <a:off x="919858" y="4869586"/>
                    <a:ext cx="24520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BD972854-350C-4ECC-9B6A-D070F8A437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858" y="4869586"/>
                    <a:ext cx="245208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D342C01-B3F3-4531-BF0C-710DD737FAA9}"/>
                      </a:ext>
                    </a:extLst>
                  </p:cNvPr>
                  <p:cNvSpPr/>
                  <p:nvPr/>
                </p:nvSpPr>
                <p:spPr>
                  <a:xfrm>
                    <a:off x="2699792" y="5575038"/>
                    <a:ext cx="4411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D342C01-B3F3-4531-BF0C-710DD737FA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9792" y="5575038"/>
                    <a:ext cx="4411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21AA8416-1213-4677-8AFF-BDCA54FFB676}"/>
                      </a:ext>
                    </a:extLst>
                  </p:cNvPr>
                  <p:cNvSpPr/>
                  <p:nvPr/>
                </p:nvSpPr>
                <p:spPr>
                  <a:xfrm>
                    <a:off x="1206470" y="4070760"/>
                    <a:ext cx="33622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21AA8416-1213-4677-8AFF-BDCA54FFB6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470" y="4070760"/>
                    <a:ext cx="336226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79A0865-B8A2-40C3-A95C-F1E46A9DF5A9}"/>
                      </a:ext>
                    </a:extLst>
                  </p:cNvPr>
                  <p:cNvSpPr/>
                  <p:nvPr/>
                </p:nvSpPr>
                <p:spPr>
                  <a:xfrm>
                    <a:off x="3628686" y="4891147"/>
                    <a:ext cx="4464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79A0865-B8A2-40C3-A95C-F1E46A9DF5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86" y="4891147"/>
                    <a:ext cx="44646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8C20097-2E9D-4C0E-9922-E5968EE2B4DA}"/>
                  </a:ext>
                </a:extLst>
              </p:cNvPr>
              <p:cNvCxnSpPr>
                <a:cxnSpLocks/>
                <a:stCxn id="31" idx="2"/>
                <a:endCxn id="8" idx="0"/>
              </p:cNvCxnSpPr>
              <p:nvPr/>
            </p:nvCxnSpPr>
            <p:spPr>
              <a:xfrm flipH="1">
                <a:off x="1414024" y="5238918"/>
                <a:ext cx="731875" cy="3503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BE7785D-46DB-4421-A31A-16B513DD0FA1}"/>
                  </a:ext>
                </a:extLst>
              </p:cNvPr>
              <p:cNvCxnSpPr>
                <a:cxnSpLocks/>
                <a:stCxn id="31" idx="2"/>
                <a:endCxn id="19" idx="0"/>
              </p:cNvCxnSpPr>
              <p:nvPr/>
            </p:nvCxnSpPr>
            <p:spPr>
              <a:xfrm>
                <a:off x="2145899" y="5238918"/>
                <a:ext cx="774466" cy="336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CF2986F2-2A9E-4768-BED0-425EFA98D7AB}"/>
                  </a:ext>
                </a:extLst>
              </p:cNvPr>
              <p:cNvCxnSpPr>
                <a:cxnSpLocks/>
                <a:stCxn id="33" idx="2"/>
                <a:endCxn id="31" idx="0"/>
              </p:cNvCxnSpPr>
              <p:nvPr/>
            </p:nvCxnSpPr>
            <p:spPr>
              <a:xfrm flipH="1">
                <a:off x="2145899" y="4440092"/>
                <a:ext cx="741704" cy="4294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227319E-CE0F-4E57-A892-41FD5A6DD38A}"/>
                  </a:ext>
                </a:extLst>
              </p:cNvPr>
              <p:cNvCxnSpPr>
                <a:cxnSpLocks/>
                <a:stCxn id="33" idx="2"/>
                <a:endCxn id="21" idx="0"/>
              </p:cNvCxnSpPr>
              <p:nvPr/>
            </p:nvCxnSpPr>
            <p:spPr>
              <a:xfrm>
                <a:off x="2887603" y="4440092"/>
                <a:ext cx="964317" cy="4510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889E9E5-8389-4DAB-8DE3-B8B57FEAE9D8}"/>
                </a:ext>
              </a:extLst>
            </p:cNvPr>
            <p:cNvSpPr/>
            <p:nvPr/>
          </p:nvSpPr>
          <p:spPr bwMode="auto">
            <a:xfrm>
              <a:off x="179512" y="4070760"/>
              <a:ext cx="3888432" cy="267060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DDC4227-68EC-481B-A9BE-CB1F612DE1FE}"/>
              </a:ext>
            </a:extLst>
          </p:cNvPr>
          <p:cNvGrpSpPr/>
          <p:nvPr/>
        </p:nvGrpSpPr>
        <p:grpSpPr>
          <a:xfrm>
            <a:off x="4184227" y="3631454"/>
            <a:ext cx="4686759" cy="3103090"/>
            <a:chOff x="4349737" y="3566270"/>
            <a:chExt cx="4686759" cy="3103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87B3B36-1494-4DCC-BDCF-35D60248033B}"/>
                    </a:ext>
                  </a:extLst>
                </p:cNvPr>
                <p:cNvSpPr/>
                <p:nvPr/>
              </p:nvSpPr>
              <p:spPr>
                <a:xfrm>
                  <a:off x="4349737" y="4231550"/>
                  <a:ext cx="3922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87B3B36-1494-4DCC-BDCF-35D60248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737" y="4231550"/>
                  <a:ext cx="39228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94D1EBF-E071-46F3-8F10-635F2E62C09B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572000" y="3969292"/>
              <a:ext cx="441087" cy="26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F3E89F4-ECC1-4478-98B8-D2D9AEBE8496}"/>
                    </a:ext>
                  </a:extLst>
                </p:cNvPr>
                <p:cNvSpPr/>
                <p:nvPr/>
              </p:nvSpPr>
              <p:spPr>
                <a:xfrm>
                  <a:off x="4639160" y="4922917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F3E89F4-ECC1-4478-98B8-D2D9AEBE8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160" y="4922917"/>
                  <a:ext cx="44114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ED59E5C8-08D5-4704-8B91-9F3A975E7EB3}"/>
                    </a:ext>
                  </a:extLst>
                </p:cNvPr>
                <p:cNvSpPr/>
                <p:nvPr/>
              </p:nvSpPr>
              <p:spPr>
                <a:xfrm>
                  <a:off x="4820245" y="3599960"/>
                  <a:ext cx="385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ED59E5C8-08D5-4704-8B91-9F3A975E7E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245" y="3599960"/>
                  <a:ext cx="38568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81F7CB6E-9B21-4D9D-9DF3-438DE5854DCA}"/>
                    </a:ext>
                  </a:extLst>
                </p:cNvPr>
                <p:cNvSpPr/>
                <p:nvPr/>
              </p:nvSpPr>
              <p:spPr>
                <a:xfrm>
                  <a:off x="4824100" y="4231550"/>
                  <a:ext cx="15574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81F7CB6E-9B21-4D9D-9DF3-438DE5854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100" y="4231550"/>
                  <a:ext cx="155741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8E9F982-E135-4878-B20C-508045DFE688}"/>
                </a:ext>
              </a:extLst>
            </p:cNvPr>
            <p:cNvCxnSpPr>
              <a:cxnSpLocks/>
              <a:stCxn id="59" idx="2"/>
              <a:endCxn id="57" idx="0"/>
            </p:cNvCxnSpPr>
            <p:nvPr/>
          </p:nvCxnSpPr>
          <p:spPr>
            <a:xfrm flipH="1">
              <a:off x="4859733" y="4600882"/>
              <a:ext cx="743074" cy="322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287481E-6D8E-42C5-A94D-9B92214C2F9D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>
              <a:off x="5013087" y="3969292"/>
              <a:ext cx="589720" cy="26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23C9179-A2DA-41D9-BB9B-6EAB16D43956}"/>
                </a:ext>
              </a:extLst>
            </p:cNvPr>
            <p:cNvSpPr/>
            <p:nvPr/>
          </p:nvSpPr>
          <p:spPr bwMode="auto">
            <a:xfrm>
              <a:off x="4377470" y="3566270"/>
              <a:ext cx="4659026" cy="310309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F943C730-1D67-461A-8D5F-5E7DDC2DF8BC}"/>
                    </a:ext>
                  </a:extLst>
                </p:cNvPr>
                <p:cNvSpPr/>
                <p:nvPr/>
              </p:nvSpPr>
              <p:spPr>
                <a:xfrm>
                  <a:off x="5095936" y="4922917"/>
                  <a:ext cx="24045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F943C730-1D67-461A-8D5F-5E7DDC2DF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936" y="4922917"/>
                  <a:ext cx="240456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807C332-AD5A-49A1-9402-79F711062A6D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5602807" y="4600882"/>
              <a:ext cx="695413" cy="322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3CF967F-D769-4899-9A22-7667AAE22109}"/>
                    </a:ext>
                  </a:extLst>
                </p:cNvPr>
                <p:cNvSpPr/>
                <p:nvPr/>
              </p:nvSpPr>
              <p:spPr>
                <a:xfrm>
                  <a:off x="5455976" y="5559024"/>
                  <a:ext cx="32578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3CF967F-D769-4899-9A22-7667AAE22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76" y="5559024"/>
                  <a:ext cx="3257815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AE3ECAE9-AEEC-4825-A9D6-8B54670DAF09}"/>
                    </a:ext>
                  </a:extLst>
                </p:cNvPr>
                <p:cNvSpPr/>
                <p:nvPr/>
              </p:nvSpPr>
              <p:spPr>
                <a:xfrm>
                  <a:off x="4951920" y="5559024"/>
                  <a:ext cx="446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AE3ECAE9-AEEC-4825-A9D6-8B54670DA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920" y="5559024"/>
                  <a:ext cx="4464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B7FEFBF-69E8-4498-B193-BF1D3698FEA3}"/>
                </a:ext>
              </a:extLst>
            </p:cNvPr>
            <p:cNvCxnSpPr>
              <a:cxnSpLocks/>
              <a:stCxn id="68" idx="2"/>
              <a:endCxn id="76" idx="0"/>
            </p:cNvCxnSpPr>
            <p:nvPr/>
          </p:nvCxnSpPr>
          <p:spPr>
            <a:xfrm flipH="1">
              <a:off x="5175155" y="5292249"/>
              <a:ext cx="1123065" cy="266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B8CB575-1F76-4D87-B76C-4B258D3446DF}"/>
                </a:ext>
              </a:extLst>
            </p:cNvPr>
            <p:cNvCxnSpPr>
              <a:cxnSpLocks/>
              <a:stCxn id="68" idx="2"/>
              <a:endCxn id="71" idx="0"/>
            </p:cNvCxnSpPr>
            <p:nvPr/>
          </p:nvCxnSpPr>
          <p:spPr>
            <a:xfrm>
              <a:off x="6298220" y="5292249"/>
              <a:ext cx="786664" cy="266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99A461F-513B-4CC3-9A03-198C361677CF}"/>
                    </a:ext>
                  </a:extLst>
                </p:cNvPr>
                <p:cNvSpPr/>
                <p:nvPr/>
              </p:nvSpPr>
              <p:spPr>
                <a:xfrm>
                  <a:off x="6914653" y="6300028"/>
                  <a:ext cx="3506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99A461F-513B-4CC3-9A03-198C3616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53" y="6300028"/>
                  <a:ext cx="3506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B65BB67-5D00-441C-B3B0-15D12F2D58A0}"/>
                </a:ext>
              </a:extLst>
            </p:cNvPr>
            <p:cNvCxnSpPr>
              <a:cxnSpLocks/>
              <a:stCxn id="71" idx="2"/>
              <a:endCxn id="84" idx="0"/>
            </p:cNvCxnSpPr>
            <p:nvPr/>
          </p:nvCxnSpPr>
          <p:spPr>
            <a:xfrm>
              <a:off x="7084884" y="5928356"/>
              <a:ext cx="5105" cy="371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D0C34E9D-82F7-4AD5-81FD-0A966FB0C5DF}"/>
                    </a:ext>
                  </a:extLst>
                </p:cNvPr>
                <p:cNvSpPr/>
                <p:nvPr/>
              </p:nvSpPr>
              <p:spPr>
                <a:xfrm>
                  <a:off x="7960533" y="5243765"/>
                  <a:ext cx="5904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D0C34E9D-82F7-4AD5-81FD-0A966FB0C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533" y="5243765"/>
                  <a:ext cx="59048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C09DBF3-4B1E-4927-AFBF-0B826B56E390}"/>
                    </a:ext>
                  </a:extLst>
                </p:cNvPr>
                <p:cNvSpPr/>
                <p:nvPr/>
              </p:nvSpPr>
              <p:spPr>
                <a:xfrm>
                  <a:off x="7653095" y="4843145"/>
                  <a:ext cx="5904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C09DBF3-4B1E-4927-AFBF-0B826B5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095" y="4843145"/>
                  <a:ext cx="59048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7F5ECCA1-CFDA-4ED9-B316-297DCE3A0D37}"/>
                    </a:ext>
                  </a:extLst>
                </p:cNvPr>
                <p:cNvSpPr/>
                <p:nvPr/>
              </p:nvSpPr>
              <p:spPr>
                <a:xfrm>
                  <a:off x="7284617" y="4170272"/>
                  <a:ext cx="606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7F5ECCA1-CFDA-4ED9-B316-297DCE3A0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617" y="4170272"/>
                  <a:ext cx="60612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011D8280-DF3F-4C6A-B587-3A431942E471}"/>
                </a:ext>
              </a:extLst>
            </p:cNvPr>
            <p:cNvCxnSpPr>
              <a:cxnSpLocks/>
              <a:stCxn id="71" idx="2"/>
              <a:endCxn id="50" idx="1"/>
            </p:cNvCxnSpPr>
            <p:nvPr/>
          </p:nvCxnSpPr>
          <p:spPr>
            <a:xfrm rot="16200000" flipH="1">
              <a:off x="7425446" y="5587793"/>
              <a:ext cx="301152" cy="982277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0C5E9B7B-936C-4271-BE95-BB872CC923D4}"/>
                </a:ext>
              </a:extLst>
            </p:cNvPr>
            <p:cNvCxnSpPr>
              <a:cxnSpLocks/>
              <a:stCxn id="88" idx="3"/>
              <a:endCxn id="89" idx="3"/>
            </p:cNvCxnSpPr>
            <p:nvPr/>
          </p:nvCxnSpPr>
          <p:spPr>
            <a:xfrm flipH="1" flipV="1">
              <a:off x="8243578" y="5027811"/>
              <a:ext cx="307438" cy="400620"/>
            </a:xfrm>
            <a:prstGeom prst="curvedConnector3">
              <a:avLst>
                <a:gd name="adj1" fmla="val -7435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E2953AFD-7BA9-4D80-A8C5-7333BABB3FA7}"/>
                </a:ext>
              </a:extLst>
            </p:cNvPr>
            <p:cNvCxnSpPr>
              <a:cxnSpLocks/>
              <a:stCxn id="89" idx="3"/>
              <a:endCxn id="90" idx="3"/>
            </p:cNvCxnSpPr>
            <p:nvPr/>
          </p:nvCxnSpPr>
          <p:spPr>
            <a:xfrm flipH="1" flipV="1">
              <a:off x="7890745" y="4354938"/>
              <a:ext cx="352833" cy="672873"/>
            </a:xfrm>
            <a:prstGeom prst="curvedConnector3">
              <a:avLst>
                <a:gd name="adj1" fmla="val -647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4BD142-BECB-4F39-BB31-2A87444EEF10}"/>
                    </a:ext>
                  </a:extLst>
                </p:cNvPr>
                <p:cNvSpPr/>
                <p:nvPr/>
              </p:nvSpPr>
              <p:spPr>
                <a:xfrm>
                  <a:off x="8067161" y="6044842"/>
                  <a:ext cx="5904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4BD142-BECB-4F39-BB31-2A87444EE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161" y="6044842"/>
                  <a:ext cx="59048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646E18FD-1889-495B-8DD3-8C8ECB79DBC0}"/>
                </a:ext>
              </a:extLst>
            </p:cNvPr>
            <p:cNvCxnSpPr>
              <a:cxnSpLocks/>
              <a:stCxn id="50" idx="3"/>
              <a:endCxn id="88" idx="3"/>
            </p:cNvCxnSpPr>
            <p:nvPr/>
          </p:nvCxnSpPr>
          <p:spPr>
            <a:xfrm flipH="1" flipV="1">
              <a:off x="8551016" y="5428431"/>
              <a:ext cx="106628" cy="801077"/>
            </a:xfrm>
            <a:prstGeom prst="curvedConnector3">
              <a:avLst>
                <a:gd name="adj1" fmla="val -2143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3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从翻译模式中去掉嵌入在产生式中间的动作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从翻译模式中去掉嵌入在产生式中间的动作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48319F05-0396-4D1A-A156-1FA7D289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节自下而上的翻译方法中，要求语义动作放在产生式末尾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解决办法：引入空符号产生式（只需要处理动作，不需要处理属性计算）。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E57E29F7-A209-4635-9E33-9F2AB13E0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283954"/>
                <a:ext cx="8712968" cy="1865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𝐴𝑐𝑡𝑖𝑜𝑛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1800" b="0" dirty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altLang="zh-CN" sz="1800" b="0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 dirty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修改为：</a:t>
                </a:r>
                <a:endParaRPr lang="en-US" altLang="zh-CN" sz="1800" b="0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altLang="zh-CN" sz="18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𝐴𝑐𝑡𝑖𝑜𝑛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E57E29F7-A209-4635-9E33-9F2AB13E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283954"/>
                <a:ext cx="8712968" cy="1865126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5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从翻译模式中去掉嵌入在产生式中间的动作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从翻译模式中去掉嵌入在产生式中间的动作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6.18】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消除如下翻译模式中产生式中间的动作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𝑇𝑅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𝑝𝑟𝑖𝑛𝑡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7A1A66E-4D02-43D5-8E2F-257435D0D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25237"/>
                <a:ext cx="8856984" cy="2699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𝑇𝑅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𝑇𝑁𝑅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sup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𝑝𝑟𝑖𝑛𝑡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  <m:sup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7A1A66E-4D02-43D5-8E2F-257435D0D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25237"/>
                <a:ext cx="8856984" cy="2699329"/>
              </a:xfrm>
              <a:prstGeom prst="rect">
                <a:avLst/>
              </a:prstGeom>
              <a:blipFill>
                <a:blip r:embed="rId4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346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6.19】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翻译模式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48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48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3462486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808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2016224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48319F05-0396-4D1A-A156-1FA7D289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201622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5379B3B3-D6B2-4736-A4CA-DFE3747A6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658" y="2386236"/>
                <a:ext cx="261693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5379B3B3-D6B2-4736-A4CA-DFE3747A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58" y="2386236"/>
                <a:ext cx="2616930" cy="923330"/>
              </a:xfrm>
              <a:prstGeom prst="rect">
                <a:avLst/>
              </a:prstGeom>
              <a:blipFill>
                <a:blip r:embed="rId4"/>
                <a:stretch>
                  <a:fillRect b="-59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FCE21AE1-0E14-4BDB-9EDC-267CCFC9BD85}"/>
              </a:ext>
            </a:extLst>
          </p:cNvPr>
          <p:cNvGrpSpPr/>
          <p:nvPr/>
        </p:nvGrpSpPr>
        <p:grpSpPr>
          <a:xfrm>
            <a:off x="179512" y="3526714"/>
            <a:ext cx="1666294" cy="1540145"/>
            <a:chOff x="179512" y="3526714"/>
            <a:chExt cx="1666294" cy="1540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4">
                  <a:extLst>
                    <a:ext uri="{FF2B5EF4-FFF2-40B4-BE49-F238E27FC236}">
                      <a16:creationId xmlns:a16="http://schemas.microsoft.com/office/drawing/2014/main" id="{E6600C72-E3A2-4235-ADB5-D4BE2FDF2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12" y="3897345"/>
                  <a:ext cx="1666294" cy="116951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,#]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,#]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>
                    <a:latin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4">
                  <a:extLst>
                    <a:ext uri="{FF2B5EF4-FFF2-40B4-BE49-F238E27FC236}">
                      <a16:creationId xmlns:a16="http://schemas.microsoft.com/office/drawing/2014/main" id="{E6600C72-E3A2-4235-ADB5-D4BE2FDF21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2" y="3897345"/>
                  <a:ext cx="1666294" cy="1169514"/>
                </a:xfrm>
                <a:prstGeom prst="rect">
                  <a:avLst/>
                </a:prstGeom>
                <a:blipFill>
                  <a:blip r:embed="rId5"/>
                  <a:stretch>
                    <a:fillRect l="-725" b="-6701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F8E295D-22E2-4C72-AA5F-DC201D9858DF}"/>
                    </a:ext>
                  </a:extLst>
                </p:cNvPr>
                <p:cNvSpPr txBox="1"/>
                <p:nvPr/>
              </p:nvSpPr>
              <p:spPr>
                <a:xfrm>
                  <a:off x="206282" y="3526714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F8E295D-22E2-4C72-AA5F-DC201D985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82" y="3526714"/>
                  <a:ext cx="41953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91FFA30-2A53-42D1-AB8D-4F17330477DA}"/>
              </a:ext>
            </a:extLst>
          </p:cNvPr>
          <p:cNvGrpSpPr/>
          <p:nvPr/>
        </p:nvGrpSpPr>
        <p:grpSpPr>
          <a:xfrm>
            <a:off x="1845806" y="3501008"/>
            <a:ext cx="2222138" cy="825787"/>
            <a:chOff x="1845806" y="3501008"/>
            <a:chExt cx="2222138" cy="82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4">
                  <a:extLst>
                    <a:ext uri="{FF2B5EF4-FFF2-40B4-BE49-F238E27FC236}">
                      <a16:creationId xmlns:a16="http://schemas.microsoft.com/office/drawing/2014/main" id="{B55D0994-DD79-4519-A199-DEE25F6BA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5776" y="3896046"/>
                  <a:ext cx="1512168" cy="4307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∙,#]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4">
                  <a:extLst>
                    <a:ext uri="{FF2B5EF4-FFF2-40B4-BE49-F238E27FC236}">
                      <a16:creationId xmlns:a16="http://schemas.microsoft.com/office/drawing/2014/main" id="{B55D0994-DD79-4519-A199-DEE25F6BA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5776" y="3896046"/>
                  <a:ext cx="1512168" cy="430749"/>
                </a:xfrm>
                <a:prstGeom prst="rect">
                  <a:avLst/>
                </a:prstGeom>
                <a:blipFill>
                  <a:blip r:embed="rId7"/>
                  <a:stretch>
                    <a:fillRect l="-800" b="-6849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31F31DE-C405-4DAD-9B70-0206A6F3B6E3}"/>
                    </a:ext>
                  </a:extLst>
                </p:cNvPr>
                <p:cNvSpPr/>
                <p:nvPr/>
              </p:nvSpPr>
              <p:spPr>
                <a:xfrm>
                  <a:off x="1958989" y="3742088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31F31DE-C405-4DAD-9B70-0206A6F3B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989" y="374208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E1A75E0-8672-4AAF-82B0-394CCEAF6AF0}"/>
                    </a:ext>
                  </a:extLst>
                </p:cNvPr>
                <p:cNvSpPr txBox="1"/>
                <p:nvPr/>
              </p:nvSpPr>
              <p:spPr>
                <a:xfrm>
                  <a:off x="2467382" y="3501008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E1A75E0-8672-4AAF-82B0-394CCEAF6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382" y="3501008"/>
                  <a:ext cx="4142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A9A51C5-F4EE-4012-BAA1-7CAEE0389C9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845806" y="4111421"/>
              <a:ext cx="709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442AF20-D656-4938-BD10-A311F57079FF}"/>
              </a:ext>
            </a:extLst>
          </p:cNvPr>
          <p:cNvGrpSpPr/>
          <p:nvPr/>
        </p:nvGrpSpPr>
        <p:grpSpPr>
          <a:xfrm>
            <a:off x="1845806" y="4352501"/>
            <a:ext cx="2222138" cy="1055713"/>
            <a:chOff x="1845806" y="4352501"/>
            <a:chExt cx="2222138" cy="1055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4">
                  <a:extLst>
                    <a:ext uri="{FF2B5EF4-FFF2-40B4-BE49-F238E27FC236}">
                      <a16:creationId xmlns:a16="http://schemas.microsoft.com/office/drawing/2014/main" id="{1A56EACA-EFC5-495D-8BAD-2ED5B6646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5776" y="4544717"/>
                  <a:ext cx="1512168" cy="8634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,#]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,#|,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>
                    <a:latin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4">
                  <a:extLst>
                    <a:ext uri="{FF2B5EF4-FFF2-40B4-BE49-F238E27FC236}">
                      <a16:creationId xmlns:a16="http://schemas.microsoft.com/office/drawing/2014/main" id="{1A56EACA-EFC5-495D-8BAD-2ED5B6646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5776" y="4544717"/>
                  <a:ext cx="1512168" cy="863497"/>
                </a:xfrm>
                <a:prstGeom prst="rect">
                  <a:avLst/>
                </a:prstGeom>
                <a:blipFill>
                  <a:blip r:embed="rId10"/>
                  <a:stretch>
                    <a:fillRect l="-800" r="-2000" b="-10490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8ABB4EF-87E5-4C79-A132-AF4D136A534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1845806" y="4976466"/>
              <a:ext cx="709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17222D2-932A-4CA6-928F-8439066EF33C}"/>
                    </a:ext>
                  </a:extLst>
                </p:cNvPr>
                <p:cNvSpPr/>
                <p:nvPr/>
              </p:nvSpPr>
              <p:spPr>
                <a:xfrm>
                  <a:off x="1958989" y="4660701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17222D2-932A-4CA6-928F-8439066EF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989" y="4660701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0F7F14E-F8F2-4E89-8DDA-A746AC038715}"/>
                    </a:ext>
                  </a:extLst>
                </p:cNvPr>
                <p:cNvSpPr txBox="1"/>
                <p:nvPr/>
              </p:nvSpPr>
              <p:spPr>
                <a:xfrm>
                  <a:off x="2208821" y="4352501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0F7F14E-F8F2-4E89-8DDA-A746AC038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821" y="4352501"/>
                  <a:ext cx="41953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A278EC5-3285-47DA-8FCF-2E0DEDB0E643}"/>
              </a:ext>
            </a:extLst>
          </p:cNvPr>
          <p:cNvGrpSpPr/>
          <p:nvPr/>
        </p:nvGrpSpPr>
        <p:grpSpPr>
          <a:xfrm>
            <a:off x="324951" y="5048446"/>
            <a:ext cx="1630119" cy="765683"/>
            <a:chOff x="324951" y="5048446"/>
            <a:chExt cx="1630119" cy="765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4">
                  <a:extLst>
                    <a:ext uri="{FF2B5EF4-FFF2-40B4-BE49-F238E27FC236}">
                      <a16:creationId xmlns:a16="http://schemas.microsoft.com/office/drawing/2014/main" id="{5AB7875D-4061-489A-81C0-269759D27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951" y="5402064"/>
                  <a:ext cx="1512169" cy="4120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Rectangle 4">
                  <a:extLst>
                    <a:ext uri="{FF2B5EF4-FFF2-40B4-BE49-F238E27FC236}">
                      <a16:creationId xmlns:a16="http://schemas.microsoft.com/office/drawing/2014/main" id="{5AB7875D-4061-489A-81C0-269759D27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951" y="5402064"/>
                  <a:ext cx="1512169" cy="4120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10D8C28-8470-4069-9008-6CA3B62EFC64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5048446"/>
              <a:ext cx="1" cy="3594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4B76A09-FD90-4160-8BDE-6EA9BADD4FCD}"/>
                    </a:ext>
                  </a:extLst>
                </p:cNvPr>
                <p:cNvSpPr/>
                <p:nvPr/>
              </p:nvSpPr>
              <p:spPr>
                <a:xfrm>
                  <a:off x="1413703" y="5054098"/>
                  <a:ext cx="5413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4B76A09-FD90-4160-8BDE-6EA9BADD4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703" y="5054098"/>
                  <a:ext cx="54136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AAB2847-B3C5-45E3-B727-2C66783CAD9E}"/>
                    </a:ext>
                  </a:extLst>
                </p:cNvPr>
                <p:cNvSpPr txBox="1"/>
                <p:nvPr/>
              </p:nvSpPr>
              <p:spPr>
                <a:xfrm>
                  <a:off x="731886" y="5048446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AAB2847-B3C5-45E3-B727-2C66783CA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86" y="5048446"/>
                  <a:ext cx="4195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F40DCA1-70A4-4709-81E4-C02164A61202}"/>
              </a:ext>
            </a:extLst>
          </p:cNvPr>
          <p:cNvGrpSpPr/>
          <p:nvPr/>
        </p:nvGrpSpPr>
        <p:grpSpPr>
          <a:xfrm>
            <a:off x="179513" y="5048446"/>
            <a:ext cx="1666294" cy="1491587"/>
            <a:chOff x="179513" y="5048446"/>
            <a:chExt cx="1666294" cy="1491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4">
                  <a:extLst>
                    <a:ext uri="{FF2B5EF4-FFF2-40B4-BE49-F238E27FC236}">
                      <a16:creationId xmlns:a16="http://schemas.microsoft.com/office/drawing/2014/main" id="{F4FE13EF-F83C-48EB-89E5-0D1A4E0BD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13" y="6149334"/>
                  <a:ext cx="1666294" cy="3906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Rectangle 4">
                  <a:extLst>
                    <a:ext uri="{FF2B5EF4-FFF2-40B4-BE49-F238E27FC236}">
                      <a16:creationId xmlns:a16="http://schemas.microsoft.com/office/drawing/2014/main" id="{F4FE13EF-F83C-48EB-89E5-0D1A4E0BD7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3" y="6149334"/>
                  <a:ext cx="1666294" cy="3906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70B6F0F-EAD8-47A8-A407-A9E3B533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5048446"/>
              <a:ext cx="1" cy="11008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CC011AF-6DCE-434A-8D25-F6E6780FE118}"/>
                    </a:ext>
                  </a:extLst>
                </p:cNvPr>
                <p:cNvSpPr/>
                <p:nvPr/>
              </p:nvSpPr>
              <p:spPr>
                <a:xfrm>
                  <a:off x="204723" y="5054098"/>
                  <a:ext cx="668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CC011AF-6DCE-434A-8D25-F6E6780FE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23" y="5054098"/>
                  <a:ext cx="66806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2BDC66-673C-41FB-A8FA-BC91B92D2F04}"/>
                    </a:ext>
                  </a:extLst>
                </p:cNvPr>
                <p:cNvSpPr txBox="1"/>
                <p:nvPr/>
              </p:nvSpPr>
              <p:spPr>
                <a:xfrm>
                  <a:off x="298318" y="5814129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D2BDC66-673C-41FB-A8FA-BC91B92D2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8" y="5814129"/>
                  <a:ext cx="4195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8B7FEE2-2A6B-49F0-A153-DEF17B8CF2BB}"/>
              </a:ext>
            </a:extLst>
          </p:cNvPr>
          <p:cNvGrpSpPr/>
          <p:nvPr/>
        </p:nvGrpSpPr>
        <p:grpSpPr>
          <a:xfrm>
            <a:off x="4067944" y="3680022"/>
            <a:ext cx="2266998" cy="1296444"/>
            <a:chOff x="4067944" y="3680022"/>
            <a:chExt cx="2266998" cy="129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">
                  <a:extLst>
                    <a:ext uri="{FF2B5EF4-FFF2-40B4-BE49-F238E27FC236}">
                      <a16:creationId xmlns:a16="http://schemas.microsoft.com/office/drawing/2014/main" id="{305BB6EE-20A6-4D0B-AA73-55467E43F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8649" y="4029000"/>
                  <a:ext cx="1666293" cy="7099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,#]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,#|,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Rectangle 4">
                  <a:extLst>
                    <a:ext uri="{FF2B5EF4-FFF2-40B4-BE49-F238E27FC236}">
                      <a16:creationId xmlns:a16="http://schemas.microsoft.com/office/drawing/2014/main" id="{305BB6EE-20A6-4D0B-AA73-55467E43F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8649" y="4029000"/>
                  <a:ext cx="1666293" cy="709917"/>
                </a:xfrm>
                <a:prstGeom prst="rect">
                  <a:avLst/>
                </a:prstGeom>
                <a:blipFill>
                  <a:blip r:embed="rId19"/>
                  <a:stretch>
                    <a:fillRect l="-1091" b="-3390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DF90DE1-2E15-4572-AFD1-D74DB8B8A553}"/>
                    </a:ext>
                  </a:extLst>
                </p:cNvPr>
                <p:cNvSpPr/>
                <p:nvPr/>
              </p:nvSpPr>
              <p:spPr>
                <a:xfrm>
                  <a:off x="4094938" y="4562576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DF90DE1-2E15-4572-AFD1-D74DB8B8A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938" y="4562576"/>
                  <a:ext cx="36574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4187413-A22B-4075-88CF-F898C7166860}"/>
                    </a:ext>
                  </a:extLst>
                </p:cNvPr>
                <p:cNvSpPr txBox="1"/>
                <p:nvPr/>
              </p:nvSpPr>
              <p:spPr>
                <a:xfrm>
                  <a:off x="4668650" y="3680022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4187413-A22B-4075-88CF-F898C7166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650" y="3680022"/>
                  <a:ext cx="41953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132AA822-A0C3-4E5A-AE6E-7FA4CDBC8700}"/>
                </a:ext>
              </a:extLst>
            </p:cNvPr>
            <p:cNvCxnSpPr>
              <a:cxnSpLocks/>
              <a:stCxn id="21" idx="3"/>
              <a:endCxn id="41" idx="1"/>
            </p:cNvCxnSpPr>
            <p:nvPr/>
          </p:nvCxnSpPr>
          <p:spPr>
            <a:xfrm flipV="1">
              <a:off x="4067944" y="4383959"/>
              <a:ext cx="600705" cy="592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EF3E8CD-A772-4401-A67D-F587FAB85F3F}"/>
              </a:ext>
            </a:extLst>
          </p:cNvPr>
          <p:cNvGrpSpPr/>
          <p:nvPr/>
        </p:nvGrpSpPr>
        <p:grpSpPr>
          <a:xfrm>
            <a:off x="2537338" y="5408214"/>
            <a:ext cx="1530606" cy="1137858"/>
            <a:chOff x="2537338" y="5408214"/>
            <a:chExt cx="1530606" cy="1137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">
                  <a:extLst>
                    <a:ext uri="{FF2B5EF4-FFF2-40B4-BE49-F238E27FC236}">
                      <a16:creationId xmlns:a16="http://schemas.microsoft.com/office/drawing/2014/main" id="{C2050004-EF57-4A70-AEC5-D6BFE1456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5776" y="6186090"/>
                  <a:ext cx="1512168" cy="35998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>
                    <a:latin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4">
                  <a:extLst>
                    <a:ext uri="{FF2B5EF4-FFF2-40B4-BE49-F238E27FC236}">
                      <a16:creationId xmlns:a16="http://schemas.microsoft.com/office/drawing/2014/main" id="{C2050004-EF57-4A70-AEC5-D6BFE1456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5776" y="6186090"/>
                  <a:ext cx="1512168" cy="359982"/>
                </a:xfrm>
                <a:prstGeom prst="rect">
                  <a:avLst/>
                </a:prstGeom>
                <a:blipFill>
                  <a:blip r:embed="rId22"/>
                  <a:stretch>
                    <a:fillRect l="-800" r="-400" b="-18033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1DE868A-75D6-4037-AE3F-366C22BE570F}"/>
                </a:ext>
              </a:extLst>
            </p:cNvPr>
            <p:cNvCxnSpPr>
              <a:cxnSpLocks/>
              <a:stCxn id="21" idx="2"/>
              <a:endCxn id="51" idx="0"/>
            </p:cNvCxnSpPr>
            <p:nvPr/>
          </p:nvCxnSpPr>
          <p:spPr>
            <a:xfrm>
              <a:off x="3311860" y="5408214"/>
              <a:ext cx="0" cy="7778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68DA015-87DA-49D6-8520-D02D747BE2F4}"/>
                    </a:ext>
                  </a:extLst>
                </p:cNvPr>
                <p:cNvSpPr/>
                <p:nvPr/>
              </p:nvSpPr>
              <p:spPr>
                <a:xfrm>
                  <a:off x="3275856" y="5598890"/>
                  <a:ext cx="4516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68DA015-87DA-49D6-8520-D02D747BE2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598890"/>
                  <a:ext cx="45166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ED156CA-B7CE-42ED-83CF-DDACE9529B5E}"/>
                    </a:ext>
                  </a:extLst>
                </p:cNvPr>
                <p:cNvSpPr txBox="1"/>
                <p:nvPr/>
              </p:nvSpPr>
              <p:spPr>
                <a:xfrm>
                  <a:off x="2537338" y="5768254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ED156CA-B7CE-42ED-83CF-DDACE9529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338" y="5768254"/>
                  <a:ext cx="41953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7DFD0AB-541D-4E86-B87C-2328085B7F6B}"/>
              </a:ext>
            </a:extLst>
          </p:cNvPr>
          <p:cNvGrpSpPr/>
          <p:nvPr/>
        </p:nvGrpSpPr>
        <p:grpSpPr>
          <a:xfrm>
            <a:off x="4642699" y="4721833"/>
            <a:ext cx="1692751" cy="890647"/>
            <a:chOff x="4642699" y="4721833"/>
            <a:chExt cx="1692751" cy="89064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80A5BAF-91A9-43DB-BF70-C1A90F29DA19}"/>
                </a:ext>
              </a:extLst>
            </p:cNvPr>
            <p:cNvCxnSpPr>
              <a:cxnSpLocks/>
              <a:stCxn id="41" idx="2"/>
              <a:endCxn id="57" idx="0"/>
            </p:cNvCxnSpPr>
            <p:nvPr/>
          </p:nvCxnSpPr>
          <p:spPr>
            <a:xfrm>
              <a:off x="5501796" y="4738917"/>
              <a:ext cx="254" cy="453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4">
                  <a:extLst>
                    <a:ext uri="{FF2B5EF4-FFF2-40B4-BE49-F238E27FC236}">
                      <a16:creationId xmlns:a16="http://schemas.microsoft.com/office/drawing/2014/main" id="{3E082B3E-0ED4-42E8-807E-231858714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8650" y="5192190"/>
                  <a:ext cx="1666800" cy="4202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,#|,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4">
                  <a:extLst>
                    <a:ext uri="{FF2B5EF4-FFF2-40B4-BE49-F238E27FC236}">
                      <a16:creationId xmlns:a16="http://schemas.microsoft.com/office/drawing/2014/main" id="{3E082B3E-0ED4-42E8-807E-231858714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8650" y="5192190"/>
                  <a:ext cx="1666800" cy="420290"/>
                </a:xfrm>
                <a:prstGeom prst="rect">
                  <a:avLst/>
                </a:prstGeom>
                <a:blipFill>
                  <a:blip r:embed="rId25"/>
                  <a:stretch>
                    <a:fillRect b="-7042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E2DDFAB-8862-43CE-A35D-917A89ABEAEF}"/>
                    </a:ext>
                  </a:extLst>
                </p:cNvPr>
                <p:cNvSpPr/>
                <p:nvPr/>
              </p:nvSpPr>
              <p:spPr>
                <a:xfrm>
                  <a:off x="5415514" y="4721833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E2DDFAB-8862-43CE-A35D-917A89ABE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514" y="4721833"/>
                  <a:ext cx="2856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FBF4B7-95AD-46B8-AD5D-B907B831980F}"/>
                    </a:ext>
                  </a:extLst>
                </p:cNvPr>
                <p:cNvSpPr txBox="1"/>
                <p:nvPr/>
              </p:nvSpPr>
              <p:spPr>
                <a:xfrm>
                  <a:off x="4642699" y="4851773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CFBF4B7-95AD-46B8-AD5D-B907B8319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699" y="4851773"/>
                  <a:ext cx="41953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640C378-B666-4CEA-ABF1-2496B18D2FC1}"/>
              </a:ext>
            </a:extLst>
          </p:cNvPr>
          <p:cNvGrpSpPr/>
          <p:nvPr/>
        </p:nvGrpSpPr>
        <p:grpSpPr>
          <a:xfrm>
            <a:off x="4629280" y="5612480"/>
            <a:ext cx="1706170" cy="927553"/>
            <a:chOff x="4629280" y="5612480"/>
            <a:chExt cx="1706170" cy="927553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7C1E7AE-22CD-4FA8-A6B5-0942EC534ED5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5502050" y="5612480"/>
              <a:ext cx="0" cy="507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4">
                  <a:extLst>
                    <a:ext uri="{FF2B5EF4-FFF2-40B4-BE49-F238E27FC236}">
                      <a16:creationId xmlns:a16="http://schemas.microsoft.com/office/drawing/2014/main" id="{8054E4F5-7D43-407A-BDAF-44A35D416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8650" y="6119743"/>
                  <a:ext cx="1666800" cy="4202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,#|,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Tahoma" panose="020B060403050404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4">
                  <a:extLst>
                    <a:ext uri="{FF2B5EF4-FFF2-40B4-BE49-F238E27FC236}">
                      <a16:creationId xmlns:a16="http://schemas.microsoft.com/office/drawing/2014/main" id="{8054E4F5-7D43-407A-BDAF-44A35D416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8650" y="6119743"/>
                  <a:ext cx="1666800" cy="420290"/>
                </a:xfrm>
                <a:prstGeom prst="rect">
                  <a:avLst/>
                </a:prstGeom>
                <a:blipFill>
                  <a:blip r:embed="rId28"/>
                  <a:stretch>
                    <a:fillRect b="-7042"/>
                  </a:stretch>
                </a:blip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1F0CF5DF-7E52-4AD0-834C-C455DF17DF53}"/>
                    </a:ext>
                  </a:extLst>
                </p:cNvPr>
                <p:cNvSpPr/>
                <p:nvPr/>
              </p:nvSpPr>
              <p:spPr>
                <a:xfrm>
                  <a:off x="5383217" y="5663438"/>
                  <a:ext cx="4516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1F0CF5DF-7E52-4AD0-834C-C455DF17D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217" y="5663438"/>
                  <a:ext cx="45166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77D9839-00B5-4899-BD0C-83B488267A92}"/>
                    </a:ext>
                  </a:extLst>
                </p:cNvPr>
                <p:cNvSpPr txBox="1"/>
                <p:nvPr/>
              </p:nvSpPr>
              <p:spPr>
                <a:xfrm>
                  <a:off x="4629280" y="5780002"/>
                  <a:ext cx="41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77D9839-00B5-4899-BD0C-83B488267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280" y="5780002"/>
                  <a:ext cx="41953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EA08BA17-4411-4853-8387-7479243B7898}"/>
              </a:ext>
            </a:extLst>
          </p:cNvPr>
          <p:cNvGrpSpPr/>
          <p:nvPr/>
        </p:nvGrpSpPr>
        <p:grpSpPr>
          <a:xfrm>
            <a:off x="3635896" y="564305"/>
            <a:ext cx="4536503" cy="3154262"/>
            <a:chOff x="4572000" y="548679"/>
            <a:chExt cx="4536503" cy="3154262"/>
          </a:xfrm>
        </p:grpSpPr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id="{C82DE2DB-D579-4943-903F-AE00F777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37F31B5-BF51-4AF1-A645-EE079344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84" name="Rectangle 67">
              <a:extLst>
                <a:ext uri="{FF2B5EF4-FFF2-40B4-BE49-F238E27FC236}">
                  <a16:creationId xmlns:a16="http://schemas.microsoft.com/office/drawing/2014/main" id="{4F5C13EE-F3A4-4087-91D3-AB8213A7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5" name="Rectangle 68">
              <a:extLst>
                <a:ext uri="{FF2B5EF4-FFF2-40B4-BE49-F238E27FC236}">
                  <a16:creationId xmlns:a16="http://schemas.microsoft.com/office/drawing/2014/main" id="{632949A4-B597-49E3-8FD8-2E6B3F2F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86" name="Rectangle 69">
              <a:extLst>
                <a:ext uri="{FF2B5EF4-FFF2-40B4-BE49-F238E27FC236}">
                  <a16:creationId xmlns:a16="http://schemas.microsoft.com/office/drawing/2014/main" id="{1EB7000C-6DB6-422D-9A5D-C6349714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87" name="Rectangle 70">
              <a:extLst>
                <a:ext uri="{FF2B5EF4-FFF2-40B4-BE49-F238E27FC236}">
                  <a16:creationId xmlns:a16="http://schemas.microsoft.com/office/drawing/2014/main" id="{6BC984CD-32AE-44EA-A25A-891D7A8C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88" name="Rectangle 71">
              <a:extLst>
                <a:ext uri="{FF2B5EF4-FFF2-40B4-BE49-F238E27FC236}">
                  <a16:creationId xmlns:a16="http://schemas.microsoft.com/office/drawing/2014/main" id="{C323123A-EA5B-4F3C-A96B-8B5BA45C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89" name="Rectangle 72">
              <a:extLst>
                <a:ext uri="{FF2B5EF4-FFF2-40B4-BE49-F238E27FC236}">
                  <a16:creationId xmlns:a16="http://schemas.microsoft.com/office/drawing/2014/main" id="{6A4C87B5-7149-4C3F-886E-81C10EB0A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90" name="Rectangle 73">
              <a:extLst>
                <a:ext uri="{FF2B5EF4-FFF2-40B4-BE49-F238E27FC236}">
                  <a16:creationId xmlns:a16="http://schemas.microsoft.com/office/drawing/2014/main" id="{7861EAA4-1D6C-49BD-B3C2-B55D052D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486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91" name="Rectangle 76">
              <a:extLst>
                <a:ext uri="{FF2B5EF4-FFF2-40B4-BE49-F238E27FC236}">
                  <a16:creationId xmlns:a16="http://schemas.microsoft.com/office/drawing/2014/main" id="{E9646D5E-B37E-4A40-A0F8-10502E84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int</a:t>
              </a:r>
            </a:p>
          </p:txBody>
        </p:sp>
        <p:sp>
          <p:nvSpPr>
            <p:cNvPr id="92" name="Rectangle 77">
              <a:extLst>
                <a:ext uri="{FF2B5EF4-FFF2-40B4-BE49-F238E27FC236}">
                  <a16:creationId xmlns:a16="http://schemas.microsoft.com/office/drawing/2014/main" id="{089B86B9-1ED9-407E-B380-373DABBD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#</a:t>
              </a:r>
            </a:p>
          </p:txBody>
        </p:sp>
        <p:sp>
          <p:nvSpPr>
            <p:cNvPr id="93" name="Rectangle 78">
              <a:extLst>
                <a:ext uri="{FF2B5EF4-FFF2-40B4-BE49-F238E27FC236}">
                  <a16:creationId xmlns:a16="http://schemas.microsoft.com/office/drawing/2014/main" id="{438CE87A-99E1-4457-838D-E10BD6724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4" name="Rectangle 79">
              <a:extLst>
                <a:ext uri="{FF2B5EF4-FFF2-40B4-BE49-F238E27FC236}">
                  <a16:creationId xmlns:a16="http://schemas.microsoft.com/office/drawing/2014/main" id="{7465CBA3-518F-4412-B0D3-BEDB9955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95" name="Rectangle 80">
              <a:extLst>
                <a:ext uri="{FF2B5EF4-FFF2-40B4-BE49-F238E27FC236}">
                  <a16:creationId xmlns:a16="http://schemas.microsoft.com/office/drawing/2014/main" id="{49A33444-436A-4A98-9165-9E6B6EC9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L</a:t>
              </a:r>
            </a:p>
          </p:txBody>
        </p:sp>
        <p:sp>
          <p:nvSpPr>
            <p:cNvPr id="96" name="Rectangle 81">
              <a:extLst>
                <a:ext uri="{FF2B5EF4-FFF2-40B4-BE49-F238E27FC236}">
                  <a16:creationId xmlns:a16="http://schemas.microsoft.com/office/drawing/2014/main" id="{5DF6BB72-9009-4450-87A7-4FD6FBF7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548679"/>
              <a:ext cx="2514452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Action</a:t>
              </a:r>
            </a:p>
          </p:txBody>
        </p:sp>
        <p:sp>
          <p:nvSpPr>
            <p:cNvPr id="97" name="Rectangle 82">
              <a:extLst>
                <a:ext uri="{FF2B5EF4-FFF2-40B4-BE49-F238E27FC236}">
                  <a16:creationId xmlns:a16="http://schemas.microsoft.com/office/drawing/2014/main" id="{05A76CD9-E1AA-4765-B1F5-1B38EB96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548679"/>
              <a:ext cx="1518863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Goto</a:t>
              </a:r>
            </a:p>
          </p:txBody>
        </p:sp>
        <p:sp>
          <p:nvSpPr>
            <p:cNvPr id="98" name="Rectangle 85">
              <a:extLst>
                <a:ext uri="{FF2B5EF4-FFF2-40B4-BE49-F238E27FC236}">
                  <a16:creationId xmlns:a16="http://schemas.microsoft.com/office/drawing/2014/main" id="{8B86C29E-728E-492A-9895-00E4AE04A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99" name="Rectangle 86">
              <a:extLst>
                <a:ext uri="{FF2B5EF4-FFF2-40B4-BE49-F238E27FC236}">
                  <a16:creationId xmlns:a16="http://schemas.microsoft.com/office/drawing/2014/main" id="{3B1AFEA4-F273-431C-B6A5-CC47D546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0" name="Rectangle 87">
              <a:extLst>
                <a:ext uri="{FF2B5EF4-FFF2-40B4-BE49-F238E27FC236}">
                  <a16:creationId xmlns:a16="http://schemas.microsoft.com/office/drawing/2014/main" id="{40AEA400-02EB-4093-A03E-97AEA7617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1" name="Rectangle 88">
              <a:extLst>
                <a:ext uri="{FF2B5EF4-FFF2-40B4-BE49-F238E27FC236}">
                  <a16:creationId xmlns:a16="http://schemas.microsoft.com/office/drawing/2014/main" id="{B59450B0-DC6B-43F8-8722-AFCCD9700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2" name="Rectangle 89">
              <a:extLst>
                <a:ext uri="{FF2B5EF4-FFF2-40B4-BE49-F238E27FC236}">
                  <a16:creationId xmlns:a16="http://schemas.microsoft.com/office/drawing/2014/main" id="{923E816F-22E9-44D6-A25D-0C56D954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3" name="Rectangle 92">
              <a:extLst>
                <a:ext uri="{FF2B5EF4-FFF2-40B4-BE49-F238E27FC236}">
                  <a16:creationId xmlns:a16="http://schemas.microsoft.com/office/drawing/2014/main" id="{49973B0F-5E36-43CA-A161-DDABBFF20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4" name="Rectangle 93">
              <a:extLst>
                <a:ext uri="{FF2B5EF4-FFF2-40B4-BE49-F238E27FC236}">
                  <a16:creationId xmlns:a16="http://schemas.microsoft.com/office/drawing/2014/main" id="{66433573-0B51-4F86-A7C9-4CE4D834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5" name="Rectangle 94">
              <a:extLst>
                <a:ext uri="{FF2B5EF4-FFF2-40B4-BE49-F238E27FC236}">
                  <a16:creationId xmlns:a16="http://schemas.microsoft.com/office/drawing/2014/main" id="{B75DFD98-30E8-4563-A861-97A7B9F5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6" name="Rectangle 95">
              <a:extLst>
                <a:ext uri="{FF2B5EF4-FFF2-40B4-BE49-F238E27FC236}">
                  <a16:creationId xmlns:a16="http://schemas.microsoft.com/office/drawing/2014/main" id="{A96DCD59-523C-4C45-AD59-0781A14DF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7" name="Rectangle 96">
              <a:extLst>
                <a:ext uri="{FF2B5EF4-FFF2-40B4-BE49-F238E27FC236}">
                  <a16:creationId xmlns:a16="http://schemas.microsoft.com/office/drawing/2014/main" id="{137ACB62-2954-4689-816E-0BA1864C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8" name="Rectangle 99">
              <a:extLst>
                <a:ext uri="{FF2B5EF4-FFF2-40B4-BE49-F238E27FC236}">
                  <a16:creationId xmlns:a16="http://schemas.microsoft.com/office/drawing/2014/main" id="{0C0493F1-FDEE-41A7-BD69-B700C191C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09" name="Rectangle 100">
              <a:extLst>
                <a:ext uri="{FF2B5EF4-FFF2-40B4-BE49-F238E27FC236}">
                  <a16:creationId xmlns:a16="http://schemas.microsoft.com/office/drawing/2014/main" id="{2A0B9BB6-A405-400B-9461-FE43D6B9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0" name="Rectangle 101">
              <a:extLst>
                <a:ext uri="{FF2B5EF4-FFF2-40B4-BE49-F238E27FC236}">
                  <a16:creationId xmlns:a16="http://schemas.microsoft.com/office/drawing/2014/main" id="{06FFB861-8C94-45CD-9741-65CFBD043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B4CF676D-72F9-47EA-9654-21C1716E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2" name="Rectangle 103">
              <a:extLst>
                <a:ext uri="{FF2B5EF4-FFF2-40B4-BE49-F238E27FC236}">
                  <a16:creationId xmlns:a16="http://schemas.microsoft.com/office/drawing/2014/main" id="{29F6614F-2A75-4F0F-875D-0D8CA90A7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9ECC4B89-BD73-43DA-BDE8-4FAC7AA6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D15DE5F8-5C9C-47AF-B218-D5B5037E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5" name="Rectangle 108">
              <a:extLst>
                <a:ext uri="{FF2B5EF4-FFF2-40B4-BE49-F238E27FC236}">
                  <a16:creationId xmlns:a16="http://schemas.microsoft.com/office/drawing/2014/main" id="{44C46248-1937-489F-BA0F-53F1A5215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40453F37-303E-446D-8F7E-2EAA0D68F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A1A6F079-B822-42D5-980D-38351336C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8" name="Rectangle 113">
              <a:extLst>
                <a:ext uri="{FF2B5EF4-FFF2-40B4-BE49-F238E27FC236}">
                  <a16:creationId xmlns:a16="http://schemas.microsoft.com/office/drawing/2014/main" id="{CD1311BA-3EBD-4A3F-AA31-460CE167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19" name="Rectangle 114">
              <a:extLst>
                <a:ext uri="{FF2B5EF4-FFF2-40B4-BE49-F238E27FC236}">
                  <a16:creationId xmlns:a16="http://schemas.microsoft.com/office/drawing/2014/main" id="{DEB238D9-9173-41BE-843C-2A0257A1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0" name="Rectangle 115">
              <a:extLst>
                <a:ext uri="{FF2B5EF4-FFF2-40B4-BE49-F238E27FC236}">
                  <a16:creationId xmlns:a16="http://schemas.microsoft.com/office/drawing/2014/main" id="{37A47498-172F-4D27-9D76-07135FDA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1" name="Rectangle 116">
              <a:extLst>
                <a:ext uri="{FF2B5EF4-FFF2-40B4-BE49-F238E27FC236}">
                  <a16:creationId xmlns:a16="http://schemas.microsoft.com/office/drawing/2014/main" id="{B714AD1E-8BFB-4C95-8EB5-C5EBDEA7C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2" name="Rectangle 117">
              <a:extLst>
                <a:ext uri="{FF2B5EF4-FFF2-40B4-BE49-F238E27FC236}">
                  <a16:creationId xmlns:a16="http://schemas.microsoft.com/office/drawing/2014/main" id="{7920CED3-EB0F-4C26-B75C-D3E0EC31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B9DF7085-FF7C-4B96-9F9B-662047A1B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4" name="Rectangle 121">
              <a:extLst>
                <a:ext uri="{FF2B5EF4-FFF2-40B4-BE49-F238E27FC236}">
                  <a16:creationId xmlns:a16="http://schemas.microsoft.com/office/drawing/2014/main" id="{1FA60EA4-3C7D-46BD-BB3D-35154E8A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5" name="Rectangle 122">
              <a:extLst>
                <a:ext uri="{FF2B5EF4-FFF2-40B4-BE49-F238E27FC236}">
                  <a16:creationId xmlns:a16="http://schemas.microsoft.com/office/drawing/2014/main" id="{78E0912C-421E-4BC4-80E4-C5DC5586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7238F762-04F5-477C-8CC9-A305614A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F7B26EF9-0439-446F-8690-6525487F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E2C682E-4E0B-4A2D-96EE-7543BA0D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BDA69FF-1576-46AE-ADCA-C3CDEDA3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D6CDCA-BA7A-482E-BE70-A1642354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DB9BB7-3E42-49A7-A7AD-06C33941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097B95-B947-43A2-BBA9-07C3C630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3" name="Rectangle 180">
              <a:extLst>
                <a:ext uri="{FF2B5EF4-FFF2-40B4-BE49-F238E27FC236}">
                  <a16:creationId xmlns:a16="http://schemas.microsoft.com/office/drawing/2014/main" id="{D37963A7-A41D-478E-9E8D-DF0B7A93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real</a:t>
              </a:r>
            </a:p>
          </p:txBody>
        </p:sp>
        <p:sp>
          <p:nvSpPr>
            <p:cNvPr id="134" name="Rectangle 181">
              <a:extLst>
                <a:ext uri="{FF2B5EF4-FFF2-40B4-BE49-F238E27FC236}">
                  <a16:creationId xmlns:a16="http://schemas.microsoft.com/office/drawing/2014/main" id="{0E01046B-EC9F-4E44-8187-746730C3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5" name="Rectangle 182">
              <a:extLst>
                <a:ext uri="{FF2B5EF4-FFF2-40B4-BE49-F238E27FC236}">
                  <a16:creationId xmlns:a16="http://schemas.microsoft.com/office/drawing/2014/main" id="{98C5DD5A-7C36-4C0E-9B84-5DA70F7C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6" name="Rectangle 183">
              <a:extLst>
                <a:ext uri="{FF2B5EF4-FFF2-40B4-BE49-F238E27FC236}">
                  <a16:creationId xmlns:a16="http://schemas.microsoft.com/office/drawing/2014/main" id="{7B906F19-8557-482F-8F5D-B02D83D8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7" name="Rectangle 184">
              <a:extLst>
                <a:ext uri="{FF2B5EF4-FFF2-40B4-BE49-F238E27FC236}">
                  <a16:creationId xmlns:a16="http://schemas.microsoft.com/office/drawing/2014/main" id="{B29AFE6C-FF31-4CAA-A854-A53B3786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8" name="Rectangle 185">
              <a:extLst>
                <a:ext uri="{FF2B5EF4-FFF2-40B4-BE49-F238E27FC236}">
                  <a16:creationId xmlns:a16="http://schemas.microsoft.com/office/drawing/2014/main" id="{78E2F34F-0668-4AC0-A22D-172C5A414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39" name="Rectangle 186">
              <a:extLst>
                <a:ext uri="{FF2B5EF4-FFF2-40B4-BE49-F238E27FC236}">
                  <a16:creationId xmlns:a16="http://schemas.microsoft.com/office/drawing/2014/main" id="{DF4DE861-ADDD-4C8A-B7FF-C0AEBA51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0" name="Rectangle 187">
              <a:extLst>
                <a:ext uri="{FF2B5EF4-FFF2-40B4-BE49-F238E27FC236}">
                  <a16:creationId xmlns:a16="http://schemas.microsoft.com/office/drawing/2014/main" id="{CE142D4E-74DC-4093-AE2C-E01C1369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1" name="Rectangle 287">
              <a:extLst>
                <a:ext uri="{FF2B5EF4-FFF2-40B4-BE49-F238E27FC236}">
                  <a16:creationId xmlns:a16="http://schemas.microsoft.com/office/drawing/2014/main" id="{8C8FE54C-B794-49ED-8946-2A349459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42" name="Rectangle 288">
              <a:extLst>
                <a:ext uri="{FF2B5EF4-FFF2-40B4-BE49-F238E27FC236}">
                  <a16:creationId xmlns:a16="http://schemas.microsoft.com/office/drawing/2014/main" id="{82D1DA44-F8B1-4AD8-847C-19D47743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43" name="Rectangle 324">
              <a:extLst>
                <a:ext uri="{FF2B5EF4-FFF2-40B4-BE49-F238E27FC236}">
                  <a16:creationId xmlns:a16="http://schemas.microsoft.com/office/drawing/2014/main" id="{FB88DB7D-F1A3-4732-AED4-AFDA36E4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4" name="Rectangle 325">
              <a:extLst>
                <a:ext uri="{FF2B5EF4-FFF2-40B4-BE49-F238E27FC236}">
                  <a16:creationId xmlns:a16="http://schemas.microsoft.com/office/drawing/2014/main" id="{FF744FA5-E8A7-42E2-967A-D4B29A7E9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5" name="Rectangle 326">
              <a:extLst>
                <a:ext uri="{FF2B5EF4-FFF2-40B4-BE49-F238E27FC236}">
                  <a16:creationId xmlns:a16="http://schemas.microsoft.com/office/drawing/2014/main" id="{ADAD67F2-6F6B-402B-AF61-5AB7462AE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6" name="Rectangle 327">
              <a:extLst>
                <a:ext uri="{FF2B5EF4-FFF2-40B4-BE49-F238E27FC236}">
                  <a16:creationId xmlns:a16="http://schemas.microsoft.com/office/drawing/2014/main" id="{25313CDC-51A4-4D8B-A02B-700923C1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7" name="Rectangle 328">
              <a:extLst>
                <a:ext uri="{FF2B5EF4-FFF2-40B4-BE49-F238E27FC236}">
                  <a16:creationId xmlns:a16="http://schemas.microsoft.com/office/drawing/2014/main" id="{04E49D84-D10B-4386-A808-E0198994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8" name="Rectangle 331">
              <a:extLst>
                <a:ext uri="{FF2B5EF4-FFF2-40B4-BE49-F238E27FC236}">
                  <a16:creationId xmlns:a16="http://schemas.microsoft.com/office/drawing/2014/main" id="{F9FDBB9F-8ABA-4925-BD03-F85F58E42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188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49" name="Rectangle 332">
              <a:extLst>
                <a:ext uri="{FF2B5EF4-FFF2-40B4-BE49-F238E27FC236}">
                  <a16:creationId xmlns:a16="http://schemas.microsoft.com/office/drawing/2014/main" id="{2995DC0B-9455-470C-8953-5A9DAEE1E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03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50" name="Rectangle 333">
              <a:extLst>
                <a:ext uri="{FF2B5EF4-FFF2-40B4-BE49-F238E27FC236}">
                  <a16:creationId xmlns:a16="http://schemas.microsoft.com/office/drawing/2014/main" id="{7C851EC8-0B2A-4A86-BF18-0A575D0C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640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51" name="Rectangle 334">
              <a:extLst>
                <a:ext uri="{FF2B5EF4-FFF2-40B4-BE49-F238E27FC236}">
                  <a16:creationId xmlns:a16="http://schemas.microsoft.com/office/drawing/2014/main" id="{68F855BE-25BC-457F-AD74-1E8AA130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465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52" name="Rectangle 335">
              <a:extLst>
                <a:ext uri="{FF2B5EF4-FFF2-40B4-BE49-F238E27FC236}">
                  <a16:creationId xmlns:a16="http://schemas.microsoft.com/office/drawing/2014/main" id="{132FF10D-6F10-4104-B349-F3C3A0CA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55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53" name="Rectangle 354">
              <a:extLst>
                <a:ext uri="{FF2B5EF4-FFF2-40B4-BE49-F238E27FC236}">
                  <a16:creationId xmlns:a16="http://schemas.microsoft.com/office/drawing/2014/main" id="{93EB1DA3-62B4-4E1F-9E68-632EDEF26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54" name="Rectangle 355">
              <a:extLst>
                <a:ext uri="{FF2B5EF4-FFF2-40B4-BE49-F238E27FC236}">
                  <a16:creationId xmlns:a16="http://schemas.microsoft.com/office/drawing/2014/main" id="{72DD6808-E35F-4C3C-9AD0-7A051C4F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625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69" name="Rectangle 77">
              <a:extLst>
                <a:ext uri="{FF2B5EF4-FFF2-40B4-BE49-F238E27FC236}">
                  <a16:creationId xmlns:a16="http://schemas.microsoft.com/office/drawing/2014/main" id="{5B4520BF-1C7A-4845-8174-8F18FE1C1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id</a:t>
              </a:r>
            </a:p>
          </p:txBody>
        </p:sp>
        <p:sp>
          <p:nvSpPr>
            <p:cNvPr id="170" name="Rectangle 86">
              <a:extLst>
                <a:ext uri="{FF2B5EF4-FFF2-40B4-BE49-F238E27FC236}">
                  <a16:creationId xmlns:a16="http://schemas.microsoft.com/office/drawing/2014/main" id="{E8670D9A-1F56-4137-9EB6-B874EEA0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1" name="Rectangle 93">
              <a:extLst>
                <a:ext uri="{FF2B5EF4-FFF2-40B4-BE49-F238E27FC236}">
                  <a16:creationId xmlns:a16="http://schemas.microsoft.com/office/drawing/2014/main" id="{53330A6C-077A-4887-A974-5F62DF0F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2" name="Rectangle 100">
              <a:extLst>
                <a:ext uri="{FF2B5EF4-FFF2-40B4-BE49-F238E27FC236}">
                  <a16:creationId xmlns:a16="http://schemas.microsoft.com/office/drawing/2014/main" id="{0F847BB5-4DE8-4924-98C4-898346CB5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3" name="Rectangle 107">
              <a:extLst>
                <a:ext uri="{FF2B5EF4-FFF2-40B4-BE49-F238E27FC236}">
                  <a16:creationId xmlns:a16="http://schemas.microsoft.com/office/drawing/2014/main" id="{AF4DC6CA-3338-4888-A59A-C7FD7382C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4" name="Rectangle 114">
              <a:extLst>
                <a:ext uri="{FF2B5EF4-FFF2-40B4-BE49-F238E27FC236}">
                  <a16:creationId xmlns:a16="http://schemas.microsoft.com/office/drawing/2014/main" id="{7C281DDD-EB6A-4ADA-8A19-3FCC3AD1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5" name="Rectangle 121">
              <a:extLst>
                <a:ext uri="{FF2B5EF4-FFF2-40B4-BE49-F238E27FC236}">
                  <a16:creationId xmlns:a16="http://schemas.microsoft.com/office/drawing/2014/main" id="{0739F498-9381-445C-ABAC-A6992509D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6" name="Rectangle 128">
              <a:extLst>
                <a:ext uri="{FF2B5EF4-FFF2-40B4-BE49-F238E27FC236}">
                  <a16:creationId xmlns:a16="http://schemas.microsoft.com/office/drawing/2014/main" id="{3E014102-DC95-4E3B-890F-DBAD60D8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7" name="Rectangle 325">
              <a:extLst>
                <a:ext uri="{FF2B5EF4-FFF2-40B4-BE49-F238E27FC236}">
                  <a16:creationId xmlns:a16="http://schemas.microsoft.com/office/drawing/2014/main" id="{FCCFBAEC-866A-432C-B8A2-795B47B2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8" name="Rectangle 332">
              <a:extLst>
                <a:ext uri="{FF2B5EF4-FFF2-40B4-BE49-F238E27FC236}">
                  <a16:creationId xmlns:a16="http://schemas.microsoft.com/office/drawing/2014/main" id="{6CCB7E30-DFEA-4859-8202-D58F53688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344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79" name="Rectangle 77">
              <a:extLst>
                <a:ext uri="{FF2B5EF4-FFF2-40B4-BE49-F238E27FC236}">
                  <a16:creationId xmlns:a16="http://schemas.microsoft.com/office/drawing/2014/main" id="{13C7FE0A-8700-4F24-BCBB-3680E1C4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836017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,</a:t>
              </a:r>
            </a:p>
          </p:txBody>
        </p:sp>
        <p:sp>
          <p:nvSpPr>
            <p:cNvPr id="180" name="Rectangle 86">
              <a:extLst>
                <a:ext uri="{FF2B5EF4-FFF2-40B4-BE49-F238E27FC236}">
                  <a16:creationId xmlns:a16="http://schemas.microsoft.com/office/drawing/2014/main" id="{1EF5AB5A-D8B2-41C4-816B-336EF3F08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112335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1" name="Rectangle 93">
              <a:extLst>
                <a:ext uri="{FF2B5EF4-FFF2-40B4-BE49-F238E27FC236}">
                  <a16:creationId xmlns:a16="http://schemas.microsoft.com/office/drawing/2014/main" id="{AD804F14-1A2C-4C9D-8D41-16A234950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1406303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2" name="Rectangle 100">
              <a:extLst>
                <a:ext uri="{FF2B5EF4-FFF2-40B4-BE49-F238E27FC236}">
                  <a16:creationId xmlns:a16="http://schemas.microsoft.com/office/drawing/2014/main" id="{8357CABC-33C7-46A6-9F1A-9AEB68080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16936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3" name="Rectangle 107">
              <a:extLst>
                <a:ext uri="{FF2B5EF4-FFF2-40B4-BE49-F238E27FC236}">
                  <a16:creationId xmlns:a16="http://schemas.microsoft.com/office/drawing/2014/main" id="{B5B07EC6-DAD4-4EE7-8313-6D07C153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19757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4" name="Rectangle 114">
              <a:extLst>
                <a:ext uri="{FF2B5EF4-FFF2-40B4-BE49-F238E27FC236}">
                  <a16:creationId xmlns:a16="http://schemas.microsoft.com/office/drawing/2014/main" id="{0397146C-F41F-4347-AB8A-D792EC579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2263079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5" name="Rectangle 121">
              <a:extLst>
                <a:ext uri="{FF2B5EF4-FFF2-40B4-BE49-F238E27FC236}">
                  <a16:creationId xmlns:a16="http://schemas.microsoft.com/office/drawing/2014/main" id="{65CEBA7A-2968-4518-BAF6-F04433CC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2552004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6" name="Rectangle 128">
              <a:extLst>
                <a:ext uri="{FF2B5EF4-FFF2-40B4-BE49-F238E27FC236}">
                  <a16:creationId xmlns:a16="http://schemas.microsoft.com/office/drawing/2014/main" id="{59550C76-16AC-4CF6-A7F8-2219E8E45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2839342"/>
              <a:ext cx="504825" cy="28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7" name="Rectangle 325">
              <a:extLst>
                <a:ext uri="{FF2B5EF4-FFF2-40B4-BE49-F238E27FC236}">
                  <a16:creationId xmlns:a16="http://schemas.microsoft.com/office/drawing/2014/main" id="{8E7D158D-340C-4F97-B86A-546F8105E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3128266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88" name="Rectangle 332">
              <a:extLst>
                <a:ext uri="{FF2B5EF4-FFF2-40B4-BE49-F238E27FC236}">
                  <a16:creationId xmlns:a16="http://schemas.microsoft.com/office/drawing/2014/main" id="{EAB90E22-262B-4A26-B515-4CF28E01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4" y="3415604"/>
              <a:ext cx="504825" cy="28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2CB8C97-E85F-453D-AF41-14CC3887038C}"/>
              </a:ext>
            </a:extLst>
          </p:cNvPr>
          <p:cNvGrpSpPr/>
          <p:nvPr/>
        </p:nvGrpSpPr>
        <p:grpSpPr>
          <a:xfrm>
            <a:off x="1845806" y="3742086"/>
            <a:ext cx="709970" cy="369333"/>
            <a:chOff x="7647795" y="4137815"/>
            <a:chExt cx="709970" cy="369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9C0725F1-E9AF-42DE-A437-697B18FC2EEF}"/>
                    </a:ext>
                  </a:extLst>
                </p:cNvPr>
                <p:cNvSpPr/>
                <p:nvPr/>
              </p:nvSpPr>
              <p:spPr>
                <a:xfrm>
                  <a:off x="7760978" y="4137815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9C0725F1-E9AF-42DE-A437-697B18FC2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978" y="4137815"/>
                  <a:ext cx="40459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961084D5-86B3-4012-BF53-21AC94F9BE0F}"/>
                </a:ext>
              </a:extLst>
            </p:cNvPr>
            <p:cNvCxnSpPr>
              <a:cxnSpLocks/>
            </p:cNvCxnSpPr>
            <p:nvPr/>
          </p:nvCxnSpPr>
          <p:spPr>
            <a:xfrm>
              <a:off x="7647795" y="4507148"/>
              <a:ext cx="709970" cy="0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25D5BF9E-BA5D-4F47-AADF-F224529CE736}"/>
                  </a:ext>
                </a:extLst>
              </p:cNvPr>
              <p:cNvSpPr txBox="1"/>
              <p:nvPr/>
            </p:nvSpPr>
            <p:spPr>
              <a:xfrm>
                <a:off x="6723045" y="110682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25D5BF9E-BA5D-4F47-AADF-F224529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45" y="1106824"/>
                <a:ext cx="36580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939EC3E-50A3-42C1-9505-D0A7DE85E6C3}"/>
              </a:ext>
            </a:extLst>
          </p:cNvPr>
          <p:cNvGrpSpPr/>
          <p:nvPr/>
        </p:nvGrpSpPr>
        <p:grpSpPr>
          <a:xfrm>
            <a:off x="1847513" y="4659480"/>
            <a:ext cx="709970" cy="369332"/>
            <a:chOff x="7267129" y="4639058"/>
            <a:chExt cx="709970" cy="369332"/>
          </a:xfrm>
        </p:grpSpPr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D5007C54-167E-47CB-B223-DAE714E6B4A1}"/>
                </a:ext>
              </a:extLst>
            </p:cNvPr>
            <p:cNvCxnSpPr>
              <a:cxnSpLocks/>
            </p:cNvCxnSpPr>
            <p:nvPr/>
          </p:nvCxnSpPr>
          <p:spPr>
            <a:xfrm>
              <a:off x="7267129" y="4954823"/>
              <a:ext cx="709970" cy="0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7B5760C2-634F-4AF3-8DDA-0E1891AAEC55}"/>
                    </a:ext>
                  </a:extLst>
                </p:cNvPr>
                <p:cNvSpPr/>
                <p:nvPr/>
              </p:nvSpPr>
              <p:spPr>
                <a:xfrm>
                  <a:off x="7380312" y="463905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7B5760C2-634F-4AF3-8DDA-0E1891AAE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4639058"/>
                  <a:ext cx="380489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BA41583-DDD5-4616-B635-DAC91722DB2B}"/>
                  </a:ext>
                </a:extLst>
              </p:cNvPr>
              <p:cNvSpPr txBox="1"/>
              <p:nvPr/>
            </p:nvSpPr>
            <p:spPr>
              <a:xfrm>
                <a:off x="7208858" y="110682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BA41583-DDD5-4616-B635-DAC91722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58" y="1106824"/>
                <a:ext cx="36580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12A27AB5-DA22-43A1-B02D-4E622325C1BE}"/>
              </a:ext>
            </a:extLst>
          </p:cNvPr>
          <p:cNvGrpSpPr/>
          <p:nvPr/>
        </p:nvGrpSpPr>
        <p:grpSpPr>
          <a:xfrm>
            <a:off x="1411797" y="5047558"/>
            <a:ext cx="541367" cy="374984"/>
            <a:chOff x="7537279" y="5066727"/>
            <a:chExt cx="541367" cy="374984"/>
          </a:xfrm>
        </p:grpSpPr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EE93E8B-9DC5-42BF-A0BA-41B87AE6DC51}"/>
                </a:ext>
              </a:extLst>
            </p:cNvPr>
            <p:cNvCxnSpPr>
              <a:cxnSpLocks/>
            </p:cNvCxnSpPr>
            <p:nvPr/>
          </p:nvCxnSpPr>
          <p:spPr>
            <a:xfrm>
              <a:off x="7599232" y="5066727"/>
              <a:ext cx="1" cy="359433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CD52EBB3-02AE-44DC-8564-759C4DF98834}"/>
                    </a:ext>
                  </a:extLst>
                </p:cNvPr>
                <p:cNvSpPr/>
                <p:nvPr/>
              </p:nvSpPr>
              <p:spPr>
                <a:xfrm>
                  <a:off x="7537279" y="5072379"/>
                  <a:ext cx="5413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CD52EBB3-02AE-44DC-8564-759C4DF98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279" y="5072379"/>
                  <a:ext cx="54136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767C937-33A4-46C7-A943-A988D6AB006E}"/>
                  </a:ext>
                </a:extLst>
              </p:cNvPr>
              <p:cNvSpPr txBox="1"/>
              <p:nvPr/>
            </p:nvSpPr>
            <p:spPr>
              <a:xfrm>
                <a:off x="4163616" y="1106824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767C937-33A4-46C7-A943-A988D6AB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16" y="1106824"/>
                <a:ext cx="456599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7D1BF1AF-2CD8-4DCF-9F07-5A8FAAA79671}"/>
              </a:ext>
            </a:extLst>
          </p:cNvPr>
          <p:cNvGrpSpPr/>
          <p:nvPr/>
        </p:nvGrpSpPr>
        <p:grpSpPr>
          <a:xfrm>
            <a:off x="202625" y="5045038"/>
            <a:ext cx="668068" cy="1100888"/>
            <a:chOff x="7121950" y="5120000"/>
            <a:chExt cx="668068" cy="1100888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B0488318-6EA8-4E56-AA91-50988177D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8747" y="5120000"/>
              <a:ext cx="1" cy="1100888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2FA942C9-76F1-4922-9AF9-0A9C41E45006}"/>
                    </a:ext>
                  </a:extLst>
                </p:cNvPr>
                <p:cNvSpPr/>
                <p:nvPr/>
              </p:nvSpPr>
              <p:spPr>
                <a:xfrm>
                  <a:off x="7121950" y="5125652"/>
                  <a:ext cx="668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2FA942C9-76F1-4922-9AF9-0A9C41E45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1950" y="5125652"/>
                  <a:ext cx="66806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0D5732B-62A0-43D1-B47A-95AFDA00CF6C}"/>
                  </a:ext>
                </a:extLst>
              </p:cNvPr>
              <p:cNvSpPr txBox="1"/>
              <p:nvPr/>
            </p:nvSpPr>
            <p:spPr>
              <a:xfrm>
                <a:off x="4657402" y="1106824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0D5732B-62A0-43D1-B47A-95AFDA00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02" y="1106824"/>
                <a:ext cx="45659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DAD9850F-45F6-4936-B0D5-775CE1F04577}"/>
              </a:ext>
            </a:extLst>
          </p:cNvPr>
          <p:cNvGrpSpPr/>
          <p:nvPr/>
        </p:nvGrpSpPr>
        <p:grpSpPr>
          <a:xfrm>
            <a:off x="4066237" y="4382738"/>
            <a:ext cx="600706" cy="592507"/>
            <a:chOff x="7101480" y="4314883"/>
            <a:chExt cx="600706" cy="592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CC2B112-DA56-4D45-A96B-ECA6BDDC9427}"/>
                    </a:ext>
                  </a:extLst>
                </p:cNvPr>
                <p:cNvSpPr/>
                <p:nvPr/>
              </p:nvSpPr>
              <p:spPr>
                <a:xfrm>
                  <a:off x="7128474" y="449350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CC2B112-DA56-4D45-A96B-ECA6BDDC9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74" y="4493500"/>
                  <a:ext cx="365741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连接符: 肘形 206">
              <a:extLst>
                <a:ext uri="{FF2B5EF4-FFF2-40B4-BE49-F238E27FC236}">
                  <a16:creationId xmlns:a16="http://schemas.microsoft.com/office/drawing/2014/main" id="{47570CD6-2C8D-434A-8297-D7495EDD9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480" y="4314883"/>
              <a:ext cx="600706" cy="592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55FA1E45-46A0-4DF4-A92D-4D671BF70DEB}"/>
                  </a:ext>
                </a:extLst>
              </p:cNvPr>
              <p:cNvSpPr txBox="1"/>
              <p:nvPr/>
            </p:nvSpPr>
            <p:spPr>
              <a:xfrm>
                <a:off x="7724044" y="167395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55FA1E45-46A0-4DF4-A92D-4D671BF70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44" y="1673953"/>
                <a:ext cx="3658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8F8F21B-50E2-4339-BE5F-957BA1E92542}"/>
              </a:ext>
            </a:extLst>
          </p:cNvPr>
          <p:cNvGrpSpPr/>
          <p:nvPr/>
        </p:nvGrpSpPr>
        <p:grpSpPr>
          <a:xfrm>
            <a:off x="3273393" y="5408214"/>
            <a:ext cx="451662" cy="777876"/>
            <a:chOff x="7885950" y="4523401"/>
            <a:chExt cx="451662" cy="777876"/>
          </a:xfrm>
        </p:grpSpPr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906BBB39-D777-4BBF-AE96-7B9E9AD2E054}"/>
                </a:ext>
              </a:extLst>
            </p:cNvPr>
            <p:cNvCxnSpPr>
              <a:cxnSpLocks/>
            </p:cNvCxnSpPr>
            <p:nvPr/>
          </p:nvCxnSpPr>
          <p:spPr>
            <a:xfrm>
              <a:off x="7921954" y="4523401"/>
              <a:ext cx="0" cy="777876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ED64B036-57F5-4854-B77E-4AF7A1FCD07E}"/>
                    </a:ext>
                  </a:extLst>
                </p:cNvPr>
                <p:cNvSpPr/>
                <p:nvPr/>
              </p:nvSpPr>
              <p:spPr>
                <a:xfrm>
                  <a:off x="7885950" y="4714077"/>
                  <a:ext cx="4516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ED64B036-57F5-4854-B77E-4AF7A1FCD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950" y="4714077"/>
                  <a:ext cx="451662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5641404-93CD-46EE-AD37-FCE19169D891}"/>
                  </a:ext>
                </a:extLst>
              </p:cNvPr>
              <p:cNvSpPr txBox="1"/>
              <p:nvPr/>
            </p:nvSpPr>
            <p:spPr>
              <a:xfrm>
                <a:off x="5162680" y="1673953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5641404-93CD-46EE-AD37-FCE19169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80" y="1673953"/>
                <a:ext cx="456599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26DF8DD-612C-488E-BE8E-EBA90AB9FAF9}"/>
              </a:ext>
            </a:extLst>
          </p:cNvPr>
          <p:cNvGrpSpPr/>
          <p:nvPr/>
        </p:nvGrpSpPr>
        <p:grpSpPr>
          <a:xfrm>
            <a:off x="5415624" y="4726885"/>
            <a:ext cx="285655" cy="470357"/>
            <a:chOff x="7182897" y="4570408"/>
            <a:chExt cx="285655" cy="470357"/>
          </a:xfrm>
        </p:grpSpPr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08FF6003-F4BD-48E3-91B0-4492E0644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95" y="4587492"/>
              <a:ext cx="0" cy="453273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7278E6E4-CE06-4F4F-B558-DA54A2BBA71B}"/>
                    </a:ext>
                  </a:extLst>
                </p:cNvPr>
                <p:cNvSpPr/>
                <p:nvPr/>
              </p:nvSpPr>
              <p:spPr>
                <a:xfrm>
                  <a:off x="7182897" y="4570408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7278E6E4-CE06-4F4F-B558-DA54A2BBA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897" y="4570408"/>
                  <a:ext cx="285655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CF0E855-653C-4274-A551-9F20B3DF5C51}"/>
                  </a:ext>
                </a:extLst>
              </p:cNvPr>
              <p:cNvSpPr txBox="1"/>
              <p:nvPr/>
            </p:nvSpPr>
            <p:spPr>
              <a:xfrm>
                <a:off x="5673341" y="2531542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CF0E855-653C-4274-A551-9F20B3DF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41" y="2531542"/>
                <a:ext cx="456599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2C5B8870-6096-4D79-A6A7-0E49176E5DD2}"/>
              </a:ext>
            </a:extLst>
          </p:cNvPr>
          <p:cNvGrpSpPr/>
          <p:nvPr/>
        </p:nvGrpSpPr>
        <p:grpSpPr>
          <a:xfrm>
            <a:off x="5386130" y="5616675"/>
            <a:ext cx="451662" cy="507263"/>
            <a:chOff x="7585791" y="4561355"/>
            <a:chExt cx="451662" cy="507263"/>
          </a:xfrm>
        </p:grpSpPr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5FC26053-B40F-4D0D-B46F-EF6844A0DB60}"/>
                </a:ext>
              </a:extLst>
            </p:cNvPr>
            <p:cNvCxnSpPr>
              <a:cxnSpLocks/>
            </p:cNvCxnSpPr>
            <p:nvPr/>
          </p:nvCxnSpPr>
          <p:spPr>
            <a:xfrm>
              <a:off x="7701402" y="4561355"/>
              <a:ext cx="0" cy="507263"/>
            </a:xfrm>
            <a:prstGeom prst="straightConnector1">
              <a:avLst/>
            </a:prstGeom>
            <a:ln w="12700">
              <a:solidFill>
                <a:srgbClr val="E848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7019B23C-86F1-43DE-8806-24EF9A313059}"/>
                    </a:ext>
                  </a:extLst>
                </p:cNvPr>
                <p:cNvSpPr/>
                <p:nvPr/>
              </p:nvSpPr>
              <p:spPr>
                <a:xfrm>
                  <a:off x="7585791" y="4612313"/>
                  <a:ext cx="4516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oMath>
                    </m:oMathPara>
                  </a14:m>
                  <a:endParaRPr lang="zh-CN" altLang="en-US" dirty="0">
                    <a:solidFill>
                      <a:srgbClr val="E84855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7019B23C-86F1-43DE-8806-24EF9A3130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91" y="4612313"/>
                  <a:ext cx="45166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667BCE7-B1CE-4B0A-91DA-EA0892A83A10}"/>
                  </a:ext>
                </a:extLst>
              </p:cNvPr>
              <p:cNvSpPr txBox="1"/>
              <p:nvPr/>
            </p:nvSpPr>
            <p:spPr>
              <a:xfrm>
                <a:off x="5162680" y="3102894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667BCE7-B1CE-4B0A-91DA-EA0892A8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80" y="3102894"/>
                <a:ext cx="45659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4">
                <a:extLst>
                  <a:ext uri="{FF2B5EF4-FFF2-40B4-BE49-F238E27FC236}">
                    <a16:creationId xmlns:a16="http://schemas.microsoft.com/office/drawing/2014/main" id="{E7D3FA3C-BB78-4E8A-AD62-B4F5F5EF1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02" y="3899602"/>
                <a:ext cx="1666294" cy="1169514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,#]</m:t>
                      </m:r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𝑇𝐿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,#]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→∙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5" name="Rectangle 4">
                <a:extLst>
                  <a:ext uri="{FF2B5EF4-FFF2-40B4-BE49-F238E27FC236}">
                    <a16:creationId xmlns:a16="http://schemas.microsoft.com/office/drawing/2014/main" id="{E7D3FA3C-BB78-4E8A-AD62-B4F5F5EF1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02" y="3899602"/>
                <a:ext cx="1666294" cy="1169514"/>
              </a:xfrm>
              <a:prstGeom prst="rect">
                <a:avLst/>
              </a:prstGeom>
              <a:blipFill>
                <a:blip r:embed="rId47"/>
                <a:stretch>
                  <a:fillRect l="-1091" b="-6186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4">
                <a:extLst>
                  <a:ext uri="{FF2B5EF4-FFF2-40B4-BE49-F238E27FC236}">
                    <a16:creationId xmlns:a16="http://schemas.microsoft.com/office/drawing/2014/main" id="{B3349979-44CC-46B6-8CCF-51C2BA837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166" y="3897882"/>
                <a:ext cx="1512168" cy="430749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∙,#]</m:t>
                      </m:r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6" name="Rectangle 4">
                <a:extLst>
                  <a:ext uri="{FF2B5EF4-FFF2-40B4-BE49-F238E27FC236}">
                    <a16:creationId xmlns:a16="http://schemas.microsoft.com/office/drawing/2014/main" id="{B3349979-44CC-46B6-8CCF-51C2BA83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166" y="3897882"/>
                <a:ext cx="1512168" cy="430749"/>
              </a:xfrm>
              <a:prstGeom prst="rect">
                <a:avLst/>
              </a:prstGeom>
              <a:blipFill>
                <a:blip r:embed="rId48"/>
                <a:stretch>
                  <a:fillRect l="-797" b="-8219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26F7E371-EE71-45D2-852E-B00F0FB38990}"/>
                  </a:ext>
                </a:extLst>
              </p:cNvPr>
              <p:cNvSpPr txBox="1"/>
              <p:nvPr/>
            </p:nvSpPr>
            <p:spPr>
              <a:xfrm>
                <a:off x="6096392" y="136361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26F7E371-EE71-45D2-852E-B00F0FB38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392" y="1363618"/>
                <a:ext cx="58471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4">
                <a:extLst>
                  <a:ext uri="{FF2B5EF4-FFF2-40B4-BE49-F238E27FC236}">
                    <a16:creationId xmlns:a16="http://schemas.microsoft.com/office/drawing/2014/main" id="{56B0970F-98FA-40AE-A251-207451CB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996" y="4553560"/>
                <a:ext cx="1512168" cy="863497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,#]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→∙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,#|,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,#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|,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8" name="Rectangle 4">
                <a:extLst>
                  <a:ext uri="{FF2B5EF4-FFF2-40B4-BE49-F238E27FC236}">
                    <a16:creationId xmlns:a16="http://schemas.microsoft.com/office/drawing/2014/main" id="{56B0970F-98FA-40AE-A251-207451CBE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996" y="4553560"/>
                <a:ext cx="1512168" cy="863497"/>
              </a:xfrm>
              <a:prstGeom prst="rect">
                <a:avLst/>
              </a:prstGeom>
              <a:blipFill>
                <a:blip r:embed="rId50"/>
                <a:stretch>
                  <a:fillRect l="-1200" r="-1600" b="-1041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4">
                <a:extLst>
                  <a:ext uri="{FF2B5EF4-FFF2-40B4-BE49-F238E27FC236}">
                    <a16:creationId xmlns:a16="http://schemas.microsoft.com/office/drawing/2014/main" id="{F4F7CF91-D9D8-4636-A09E-6A473069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454" y="5409783"/>
                <a:ext cx="1512169" cy="412065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Rectangle 4">
                <a:extLst>
                  <a:ext uri="{FF2B5EF4-FFF2-40B4-BE49-F238E27FC236}">
                    <a16:creationId xmlns:a16="http://schemas.microsoft.com/office/drawing/2014/main" id="{F4F7CF91-D9D8-4636-A09E-6A473069E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54" y="5409783"/>
                <a:ext cx="1512169" cy="4120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49E748-3D92-42F7-A1F2-BADF96A4A6A2}"/>
                  </a:ext>
                </a:extLst>
              </p:cNvPr>
              <p:cNvSpPr txBox="1"/>
              <p:nvPr/>
            </p:nvSpPr>
            <p:spPr>
              <a:xfrm>
                <a:off x="5176722" y="194806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49E748-3D92-42F7-A1F2-BADF96A4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722" y="1948063"/>
                <a:ext cx="428515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4">
                <a:extLst>
                  <a:ext uri="{FF2B5EF4-FFF2-40B4-BE49-F238E27FC236}">
                    <a16:creationId xmlns:a16="http://schemas.microsoft.com/office/drawing/2014/main" id="{63F939D4-BB6B-4842-93C8-50F6C244F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02" y="6164216"/>
                <a:ext cx="1666294" cy="390699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Rectangle 4">
                <a:extLst>
                  <a:ext uri="{FF2B5EF4-FFF2-40B4-BE49-F238E27FC236}">
                    <a16:creationId xmlns:a16="http://schemas.microsoft.com/office/drawing/2014/main" id="{63F939D4-BB6B-4842-93C8-50F6C244F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02" y="6164216"/>
                <a:ext cx="1666294" cy="390699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BF4C74AB-00D4-4864-A32C-075AB311EAC8}"/>
                  </a:ext>
                </a:extLst>
              </p:cNvPr>
              <p:cNvSpPr txBox="1"/>
              <p:nvPr/>
            </p:nvSpPr>
            <p:spPr>
              <a:xfrm>
                <a:off x="5176722" y="2244215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BF4C74AB-00D4-4864-A32C-075AB311E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722" y="2244215"/>
                <a:ext cx="428515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4">
                <a:extLst>
                  <a:ext uri="{FF2B5EF4-FFF2-40B4-BE49-F238E27FC236}">
                    <a16:creationId xmlns:a16="http://schemas.microsoft.com/office/drawing/2014/main" id="{2C473525-4900-4310-AC8F-79BB8C054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979" y="4032353"/>
                <a:ext cx="1666800" cy="709917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𝑇𝐿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,#]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,#|,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Rectangle 4">
                <a:extLst>
                  <a:ext uri="{FF2B5EF4-FFF2-40B4-BE49-F238E27FC236}">
                    <a16:creationId xmlns:a16="http://schemas.microsoft.com/office/drawing/2014/main" id="{2C473525-4900-4310-AC8F-79BB8C054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979" y="4032353"/>
                <a:ext cx="1666800" cy="709917"/>
              </a:xfrm>
              <a:prstGeom prst="rect">
                <a:avLst/>
              </a:prstGeom>
              <a:blipFill>
                <a:blip r:embed="rId55"/>
                <a:stretch>
                  <a:fillRect l="-727" b="-336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7B837E44-C0BE-405B-BA1C-0C6238FA1CE4}"/>
                  </a:ext>
                </a:extLst>
              </p:cNvPr>
              <p:cNvSpPr txBox="1"/>
              <p:nvPr/>
            </p:nvSpPr>
            <p:spPr>
              <a:xfrm>
                <a:off x="6177152" y="2531542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7B837E44-C0BE-405B-BA1C-0C6238FA1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52" y="2531542"/>
                <a:ext cx="423193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4">
                <a:extLst>
                  <a:ext uri="{FF2B5EF4-FFF2-40B4-BE49-F238E27FC236}">
                    <a16:creationId xmlns:a16="http://schemas.microsoft.com/office/drawing/2014/main" id="{0A6DD36C-9B49-4008-8C89-585B1D4F4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990" y="6193177"/>
                <a:ext cx="1512168" cy="359982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∙,#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|,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5" name="Rectangle 4">
                <a:extLst>
                  <a:ext uri="{FF2B5EF4-FFF2-40B4-BE49-F238E27FC236}">
                    <a16:creationId xmlns:a16="http://schemas.microsoft.com/office/drawing/2014/main" id="{0A6DD36C-9B49-4008-8C89-585B1D4F4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990" y="6193177"/>
                <a:ext cx="1512168" cy="359982"/>
              </a:xfrm>
              <a:prstGeom prst="rect">
                <a:avLst/>
              </a:prstGeom>
              <a:blipFill>
                <a:blip r:embed="rId57"/>
                <a:stretch>
                  <a:fillRect l="-1200" b="-18033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8B582D9-C3A0-4392-B53C-9340FE6B58B2}"/>
                  </a:ext>
                </a:extLst>
              </p:cNvPr>
              <p:cNvSpPr txBox="1"/>
              <p:nvPr/>
            </p:nvSpPr>
            <p:spPr>
              <a:xfrm>
                <a:off x="6174491" y="28139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8B582D9-C3A0-4392-B53C-9340FE6B5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91" y="2813971"/>
                <a:ext cx="428515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4">
                <a:extLst>
                  <a:ext uri="{FF2B5EF4-FFF2-40B4-BE49-F238E27FC236}">
                    <a16:creationId xmlns:a16="http://schemas.microsoft.com/office/drawing/2014/main" id="{12828009-BA0F-40B4-90A0-1AC5F29B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402" y="5203646"/>
                <a:ext cx="1666800" cy="420290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,∙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,#|,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7" name="Rectangle 4">
                <a:extLst>
                  <a:ext uri="{FF2B5EF4-FFF2-40B4-BE49-F238E27FC236}">
                    <a16:creationId xmlns:a16="http://schemas.microsoft.com/office/drawing/2014/main" id="{12828009-BA0F-40B4-90A0-1AC5F29B4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7402" y="5203646"/>
                <a:ext cx="1666800" cy="420290"/>
              </a:xfrm>
              <a:prstGeom prst="rect">
                <a:avLst/>
              </a:prstGeom>
              <a:blipFill>
                <a:blip r:embed="rId59"/>
                <a:stretch>
                  <a:fillRect b="-704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4">
                <a:extLst>
                  <a:ext uri="{FF2B5EF4-FFF2-40B4-BE49-F238E27FC236}">
                    <a16:creationId xmlns:a16="http://schemas.microsoft.com/office/drawing/2014/main" id="{D1AF181B-2712-4242-926C-6A900CA2B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142" y="6119743"/>
                <a:ext cx="1666800" cy="420290"/>
              </a:xfrm>
              <a:prstGeom prst="rect">
                <a:avLst/>
              </a:prstGeom>
              <a:solidFill>
                <a:srgbClr val="E848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,#|,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FFFF"/>
                  </a:solidFill>
                  <a:latin typeface="Tahoma" panose="020B060403050404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Rectangle 4">
                <a:extLst>
                  <a:ext uri="{FF2B5EF4-FFF2-40B4-BE49-F238E27FC236}">
                    <a16:creationId xmlns:a16="http://schemas.microsoft.com/office/drawing/2014/main" id="{D1AF181B-2712-4242-926C-6A900CA2B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8142" y="6119743"/>
                <a:ext cx="1666800" cy="420290"/>
              </a:xfrm>
              <a:prstGeom prst="rect">
                <a:avLst/>
              </a:prstGeom>
              <a:blipFill>
                <a:blip r:embed="rId60"/>
                <a:stretch>
                  <a:fillRect b="-704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6CEDD42-EEA0-4E38-90B3-EC024A52A7C7}"/>
                  </a:ext>
                </a:extLst>
              </p:cNvPr>
              <p:cNvSpPr txBox="1"/>
              <p:nvPr/>
            </p:nvSpPr>
            <p:spPr>
              <a:xfrm>
                <a:off x="6179428" y="33934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6CEDD42-EEA0-4E38-90B3-EC024A52A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428" y="3393446"/>
                <a:ext cx="418640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1FD6A39-6C2F-49BD-9852-7CB62A6E25FA}"/>
                  </a:ext>
                </a:extLst>
              </p:cNvPr>
              <p:cNvSpPr txBox="1"/>
              <p:nvPr/>
            </p:nvSpPr>
            <p:spPr>
              <a:xfrm>
                <a:off x="5690805" y="280081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1FD6A39-6C2F-49BD-9852-7CB62A6E2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5" y="2800810"/>
                <a:ext cx="428515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5D63926-3F87-4F4E-BCA7-CFC9B50CEB15}"/>
                  </a:ext>
                </a:extLst>
              </p:cNvPr>
              <p:cNvSpPr txBox="1"/>
              <p:nvPr/>
            </p:nvSpPr>
            <p:spPr>
              <a:xfrm>
                <a:off x="5695742" y="33934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5D63926-3F87-4F4E-BCA7-CFC9B50CE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742" y="3393446"/>
                <a:ext cx="418640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7" grpId="0"/>
      <p:bldP spid="201" grpId="0"/>
      <p:bldP spid="205" grpId="0"/>
      <p:bldP spid="209" grpId="0"/>
      <p:bldP spid="213" grpId="0"/>
      <p:bldP spid="217" grpId="0"/>
      <p:bldP spid="224" grpId="0"/>
      <p:bldP spid="225" grpId="0" animBg="1"/>
      <p:bldP spid="225" grpId="1" animBg="1"/>
      <p:bldP spid="226" grpId="0" animBg="1"/>
      <p:bldP spid="226" grpId="1" animBg="1"/>
      <p:bldP spid="227" grpId="0"/>
      <p:bldP spid="228" grpId="0" animBg="1"/>
      <p:bldP spid="228" grpId="1" animBg="1"/>
      <p:bldP spid="229" grpId="0" animBg="1"/>
      <p:bldP spid="229" grpId="1" animBg="1"/>
      <p:bldP spid="230" grpId="0"/>
      <p:bldP spid="231" grpId="0" animBg="1"/>
      <p:bldP spid="231" grpId="1" animBg="1"/>
      <p:bldP spid="232" grpId="0"/>
      <p:bldP spid="233" grpId="0" animBg="1"/>
      <p:bldP spid="233" grpId="1" animBg="1"/>
      <p:bldP spid="234" grpId="0"/>
      <p:bldP spid="235" grpId="0" animBg="1"/>
      <p:bldP spid="235" grpId="1" animBg="1"/>
      <p:bldP spid="236" grpId="0"/>
      <p:bldP spid="237" grpId="0" animBg="1"/>
      <p:bldP spid="237" grpId="1" animBg="1"/>
      <p:bldP spid="238" grpId="0" animBg="1"/>
      <p:bldP spid="238" grpId="1" animBg="1"/>
      <p:bldP spid="239" grpId="0"/>
      <p:bldP spid="240" grpId="0"/>
      <p:bldP spid="2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(1)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(2)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(3)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(4)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97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(5)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0491CC8-AA67-4E85-9C90-1AEB8348806A}"/>
              </a:ext>
            </a:extLst>
          </p:cNvPr>
          <p:cNvGrpSpPr/>
          <p:nvPr/>
        </p:nvGrpSpPr>
        <p:grpSpPr>
          <a:xfrm>
            <a:off x="86781" y="3781440"/>
            <a:ext cx="4198904" cy="295390"/>
            <a:chOff x="4932040" y="709862"/>
            <a:chExt cx="4198904" cy="295390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5C85891-16FD-4F3F-A9F4-03326BEFA408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8D6B645-5247-4825-9BDA-42D8E0240686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D31966A4-593A-426B-9378-99FA496CA1CB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6F5E3C5-357A-4B37-9704-635E6A7D9827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B494137C-D2C4-4B60-BC08-E0DD83BF7AC1}"/>
              </a:ext>
            </a:extLst>
          </p:cNvPr>
          <p:cNvGrpSpPr/>
          <p:nvPr/>
        </p:nvGrpSpPr>
        <p:grpSpPr>
          <a:xfrm>
            <a:off x="86781" y="4076266"/>
            <a:ext cx="4198904" cy="295390"/>
            <a:chOff x="4932040" y="1004688"/>
            <a:chExt cx="4198904" cy="29539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09812B3-AC36-4DCF-82D9-D2A50C533E1D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A899B9DB-D4F0-4296-A786-6CC130A9C60B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𝑖𝑛𝑡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C4B56457-C49F-4ECD-BE64-04CC547A7030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95DA801E-5185-465B-B22E-4FA42EF34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C66D6A79-A1FD-423A-90E3-6988C80DA075}"/>
              </a:ext>
            </a:extLst>
          </p:cNvPr>
          <p:cNvGrpSpPr/>
          <p:nvPr/>
        </p:nvGrpSpPr>
        <p:grpSpPr>
          <a:xfrm>
            <a:off x="86781" y="4358366"/>
            <a:ext cx="4198904" cy="295390"/>
            <a:chOff x="4932040" y="1004688"/>
            <a:chExt cx="4198904" cy="295390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2166EBD-215B-40FC-B059-2961947057DB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D34D016B-319F-4EE8-8B27-21E4C354E934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3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87CF668-4287-43D1-8421-0CCD7AA9E4A4}"/>
              </a:ext>
            </a:extLst>
          </p:cNvPr>
          <p:cNvGrpSpPr/>
          <p:nvPr/>
        </p:nvGrpSpPr>
        <p:grpSpPr>
          <a:xfrm>
            <a:off x="86781" y="4652628"/>
            <a:ext cx="4198904" cy="295390"/>
            <a:chOff x="4932040" y="1004688"/>
            <a:chExt cx="4198904" cy="29539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8A4DB9A-D266-4BF5-8B89-496E2F9A707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F1E0F9D9-0825-4AAA-B693-14B049159E5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5"/>
                  <a:stretch>
                    <a:fillRect r="-1942" b="-9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4D1CB678-72E1-47D3-A500-29ECCBDCD1F4}"/>
              </a:ext>
            </a:extLst>
          </p:cNvPr>
          <p:cNvGrpSpPr/>
          <p:nvPr/>
        </p:nvGrpSpPr>
        <p:grpSpPr>
          <a:xfrm>
            <a:off x="86781" y="4948018"/>
            <a:ext cx="4198904" cy="295390"/>
            <a:chOff x="4932040" y="1004688"/>
            <a:chExt cx="4198904" cy="29539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2DF77D7B-343A-488E-BD89-12582A35F65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7C07EF62-E6CE-46F7-8FC5-F9C07607A80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7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𝑇𝑝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E6638E7A-EFF7-47C1-889F-11EC3CCC046E}"/>
              </a:ext>
            </a:extLst>
          </p:cNvPr>
          <p:cNvGrpSpPr/>
          <p:nvPr/>
        </p:nvGrpSpPr>
        <p:grpSpPr>
          <a:xfrm>
            <a:off x="86781" y="5242844"/>
            <a:ext cx="4198904" cy="295390"/>
            <a:chOff x="4932040" y="1004688"/>
            <a:chExt cx="4198904" cy="29539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F0EC543B-6FE7-4ECA-8128-6023499892C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E8735EE-8653-47D6-8D2C-E013B263AA39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9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3D007D-4786-4675-90B7-69D446C4BCD5}"/>
              </a:ext>
            </a:extLst>
          </p:cNvPr>
          <p:cNvGrpSpPr/>
          <p:nvPr/>
        </p:nvGrpSpPr>
        <p:grpSpPr>
          <a:xfrm>
            <a:off x="4272191" y="512613"/>
            <a:ext cx="4536503" cy="3198473"/>
            <a:chOff x="3635896" y="564305"/>
            <a:chExt cx="4536503" cy="3198473"/>
          </a:xfrm>
        </p:grpSpPr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96492FC-4F00-4FEF-85A3-F44E859D7C74}"/>
                </a:ext>
              </a:extLst>
            </p:cNvPr>
            <p:cNvGrpSpPr/>
            <p:nvPr/>
          </p:nvGrpSpPr>
          <p:grpSpPr>
            <a:xfrm>
              <a:off x="3635896" y="564305"/>
              <a:ext cx="4536503" cy="3154262"/>
              <a:chOff x="4572000" y="548679"/>
              <a:chExt cx="4536503" cy="3154262"/>
            </a:xfrm>
          </p:grpSpPr>
          <p:sp>
            <p:nvSpPr>
              <p:cNvPr id="269" name="Rectangle 65">
                <a:extLst>
                  <a:ext uri="{FF2B5EF4-FFF2-40B4-BE49-F238E27FC236}">
                    <a16:creationId xmlns:a16="http://schemas.microsoft.com/office/drawing/2014/main" id="{85E3B581-C235-4415-9BCD-2AA3490A5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</a:t>
                </a:r>
              </a:p>
            </p:txBody>
          </p:sp>
          <p:sp>
            <p:nvSpPr>
              <p:cNvPr id="270" name="Rectangle 66">
                <a:extLst>
                  <a:ext uri="{FF2B5EF4-FFF2-40B4-BE49-F238E27FC236}">
                    <a16:creationId xmlns:a16="http://schemas.microsoft.com/office/drawing/2014/main" id="{096DE15F-43D5-4FB9-A28C-920E4BE49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71" name="Rectangle 67">
                <a:extLst>
                  <a:ext uri="{FF2B5EF4-FFF2-40B4-BE49-F238E27FC236}">
                    <a16:creationId xmlns:a16="http://schemas.microsoft.com/office/drawing/2014/main" id="{98C1C5F2-8DB8-43A3-8CB5-9DE44404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72" name="Rectangle 68">
                <a:extLst>
                  <a:ext uri="{FF2B5EF4-FFF2-40B4-BE49-F238E27FC236}">
                    <a16:creationId xmlns:a16="http://schemas.microsoft.com/office/drawing/2014/main" id="{F4555626-02DC-4FB9-B947-43F79E6A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73" name="Rectangle 69">
                <a:extLst>
                  <a:ext uri="{FF2B5EF4-FFF2-40B4-BE49-F238E27FC236}">
                    <a16:creationId xmlns:a16="http://schemas.microsoft.com/office/drawing/2014/main" id="{A7FB5422-EE4B-4536-BD44-908D74688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274" name="Rectangle 70">
                <a:extLst>
                  <a:ext uri="{FF2B5EF4-FFF2-40B4-BE49-F238E27FC236}">
                    <a16:creationId xmlns:a16="http://schemas.microsoft.com/office/drawing/2014/main" id="{C306F867-FD4C-40CB-96A7-3F98911FF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75" name="Rectangle 71">
                <a:extLst>
                  <a:ext uri="{FF2B5EF4-FFF2-40B4-BE49-F238E27FC236}">
                    <a16:creationId xmlns:a16="http://schemas.microsoft.com/office/drawing/2014/main" id="{7B7FE9B3-0BAC-4F3D-8D0E-A408A9A91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276" name="Rectangle 72">
                <a:extLst>
                  <a:ext uri="{FF2B5EF4-FFF2-40B4-BE49-F238E27FC236}">
                    <a16:creationId xmlns:a16="http://schemas.microsoft.com/office/drawing/2014/main" id="{77BEEA86-A130-46F5-B241-8B42580B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277" name="Rectangle 73">
                <a:extLst>
                  <a:ext uri="{FF2B5EF4-FFF2-40B4-BE49-F238E27FC236}">
                    <a16:creationId xmlns:a16="http://schemas.microsoft.com/office/drawing/2014/main" id="{DA34FFA9-46F5-4439-BDCB-AE73194B7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5486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78" name="Rectangle 76">
                <a:extLst>
                  <a:ext uri="{FF2B5EF4-FFF2-40B4-BE49-F238E27FC236}">
                    <a16:creationId xmlns:a16="http://schemas.microsoft.com/office/drawing/2014/main" id="{33D4ADA3-C2C3-445F-A67B-B07D6DB4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int</a:t>
                </a:r>
              </a:p>
            </p:txBody>
          </p:sp>
          <p:sp>
            <p:nvSpPr>
              <p:cNvPr id="279" name="Rectangle 77">
                <a:extLst>
                  <a:ext uri="{FF2B5EF4-FFF2-40B4-BE49-F238E27FC236}">
                    <a16:creationId xmlns:a16="http://schemas.microsoft.com/office/drawing/2014/main" id="{E1E3A282-6779-48D0-A3EC-BC1203A6A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0" name="Rectangle 78">
                <a:extLst>
                  <a:ext uri="{FF2B5EF4-FFF2-40B4-BE49-F238E27FC236}">
                    <a16:creationId xmlns:a16="http://schemas.microsoft.com/office/drawing/2014/main" id="{CA6303F7-4CC4-4129-93C1-C605F9B2F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281" name="Rectangle 79">
                <a:extLst>
                  <a:ext uri="{FF2B5EF4-FFF2-40B4-BE49-F238E27FC236}">
                    <a16:creationId xmlns:a16="http://schemas.microsoft.com/office/drawing/2014/main" id="{45747299-FF71-4726-B7CA-6875531E2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T</a:t>
                </a:r>
              </a:p>
            </p:txBody>
          </p:sp>
          <p:sp>
            <p:nvSpPr>
              <p:cNvPr id="282" name="Rectangle 80">
                <a:extLst>
                  <a:ext uri="{FF2B5EF4-FFF2-40B4-BE49-F238E27FC236}">
                    <a16:creationId xmlns:a16="http://schemas.microsoft.com/office/drawing/2014/main" id="{63FA1092-D139-4F36-92CD-E94F9334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L</a:t>
                </a:r>
              </a:p>
            </p:txBody>
          </p:sp>
          <p:sp>
            <p:nvSpPr>
              <p:cNvPr id="283" name="Rectangle 81">
                <a:extLst>
                  <a:ext uri="{FF2B5EF4-FFF2-40B4-BE49-F238E27FC236}">
                    <a16:creationId xmlns:a16="http://schemas.microsoft.com/office/drawing/2014/main" id="{093C12BB-3F9C-46CB-8363-3A11BFD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548679"/>
                <a:ext cx="2514452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Action</a:t>
                </a:r>
              </a:p>
            </p:txBody>
          </p:sp>
          <p:sp>
            <p:nvSpPr>
              <p:cNvPr id="284" name="Rectangle 82">
                <a:extLst>
                  <a:ext uri="{FF2B5EF4-FFF2-40B4-BE49-F238E27FC236}">
                    <a16:creationId xmlns:a16="http://schemas.microsoft.com/office/drawing/2014/main" id="{E3009465-2ABA-437B-AB13-4EB49C0EE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548679"/>
                <a:ext cx="1518863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Goto</a:t>
                </a:r>
              </a:p>
            </p:txBody>
          </p:sp>
          <p:sp>
            <p:nvSpPr>
              <p:cNvPr id="285" name="Rectangle 85">
                <a:extLst>
                  <a:ext uri="{FF2B5EF4-FFF2-40B4-BE49-F238E27FC236}">
                    <a16:creationId xmlns:a16="http://schemas.microsoft.com/office/drawing/2014/main" id="{8DE1A016-59DE-4A5F-9D7D-A8FA3EE81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86" name="Rectangle 86">
                <a:extLst>
                  <a:ext uri="{FF2B5EF4-FFF2-40B4-BE49-F238E27FC236}">
                    <a16:creationId xmlns:a16="http://schemas.microsoft.com/office/drawing/2014/main" id="{08A95EE6-22AD-4DEC-9A21-DB7252EEB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87" name="Rectangle 87">
                <a:extLst>
                  <a:ext uri="{FF2B5EF4-FFF2-40B4-BE49-F238E27FC236}">
                    <a16:creationId xmlns:a16="http://schemas.microsoft.com/office/drawing/2014/main" id="{84CA66A5-B995-422B-A074-C86BFF6D3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88" name="Rectangle 88">
                <a:extLst>
                  <a:ext uri="{FF2B5EF4-FFF2-40B4-BE49-F238E27FC236}">
                    <a16:creationId xmlns:a16="http://schemas.microsoft.com/office/drawing/2014/main" id="{1FB4DE6F-2C2E-4B46-BB2D-393BA1DF8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89" name="Rectangle 89">
                <a:extLst>
                  <a:ext uri="{FF2B5EF4-FFF2-40B4-BE49-F238E27FC236}">
                    <a16:creationId xmlns:a16="http://schemas.microsoft.com/office/drawing/2014/main" id="{CE5CE858-4FF6-4EC1-9AB7-EAFB5822B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0" name="Rectangle 92">
                <a:extLst>
                  <a:ext uri="{FF2B5EF4-FFF2-40B4-BE49-F238E27FC236}">
                    <a16:creationId xmlns:a16="http://schemas.microsoft.com/office/drawing/2014/main" id="{99048620-40F3-47A1-8EA0-BE0FB34B7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1" name="Rectangle 93">
                <a:extLst>
                  <a:ext uri="{FF2B5EF4-FFF2-40B4-BE49-F238E27FC236}">
                    <a16:creationId xmlns:a16="http://schemas.microsoft.com/office/drawing/2014/main" id="{D6DCE446-D127-4D1D-AD5E-EB59DCA1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2" name="Rectangle 94">
                <a:extLst>
                  <a:ext uri="{FF2B5EF4-FFF2-40B4-BE49-F238E27FC236}">
                    <a16:creationId xmlns:a16="http://schemas.microsoft.com/office/drawing/2014/main" id="{16B21178-BFC0-40E3-9129-94DE9356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3" name="Rectangle 95">
                <a:extLst>
                  <a:ext uri="{FF2B5EF4-FFF2-40B4-BE49-F238E27FC236}">
                    <a16:creationId xmlns:a16="http://schemas.microsoft.com/office/drawing/2014/main" id="{C263F84A-B85C-4FBD-8CDA-309F278C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4" name="Rectangle 96">
                <a:extLst>
                  <a:ext uri="{FF2B5EF4-FFF2-40B4-BE49-F238E27FC236}">
                    <a16:creationId xmlns:a16="http://schemas.microsoft.com/office/drawing/2014/main" id="{C62EE88B-856A-460A-A91A-655F3A33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5" name="Rectangle 99">
                <a:extLst>
                  <a:ext uri="{FF2B5EF4-FFF2-40B4-BE49-F238E27FC236}">
                    <a16:creationId xmlns:a16="http://schemas.microsoft.com/office/drawing/2014/main" id="{99B1380B-7EF8-47AA-95E9-4CCD50066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6" name="Rectangle 100">
                <a:extLst>
                  <a:ext uri="{FF2B5EF4-FFF2-40B4-BE49-F238E27FC236}">
                    <a16:creationId xmlns:a16="http://schemas.microsoft.com/office/drawing/2014/main" id="{2A56F981-1259-4B98-8B0D-1B45BAD5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7" name="Rectangle 101">
                <a:extLst>
                  <a:ext uri="{FF2B5EF4-FFF2-40B4-BE49-F238E27FC236}">
                    <a16:creationId xmlns:a16="http://schemas.microsoft.com/office/drawing/2014/main" id="{D81C3C4F-55B0-4E57-B937-0EE339AF7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8" name="Rectangle 102">
                <a:extLst>
                  <a:ext uri="{FF2B5EF4-FFF2-40B4-BE49-F238E27FC236}">
                    <a16:creationId xmlns:a16="http://schemas.microsoft.com/office/drawing/2014/main" id="{1B3C83FE-E05F-4D09-8123-96D67699A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299" name="Rectangle 103">
                <a:extLst>
                  <a:ext uri="{FF2B5EF4-FFF2-40B4-BE49-F238E27FC236}">
                    <a16:creationId xmlns:a16="http://schemas.microsoft.com/office/drawing/2014/main" id="{3DEE8C3C-0868-4776-B965-B374BFE75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0" name="Rectangle 106">
                <a:extLst>
                  <a:ext uri="{FF2B5EF4-FFF2-40B4-BE49-F238E27FC236}">
                    <a16:creationId xmlns:a16="http://schemas.microsoft.com/office/drawing/2014/main" id="{8EA6E301-F67A-4376-9C9E-C0AC9F77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1" name="Rectangle 107">
                <a:extLst>
                  <a:ext uri="{FF2B5EF4-FFF2-40B4-BE49-F238E27FC236}">
                    <a16:creationId xmlns:a16="http://schemas.microsoft.com/office/drawing/2014/main" id="{3DA9C8DD-66F2-4A51-9D32-CCBF6F6A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2" name="Rectangle 108">
                <a:extLst>
                  <a:ext uri="{FF2B5EF4-FFF2-40B4-BE49-F238E27FC236}">
                    <a16:creationId xmlns:a16="http://schemas.microsoft.com/office/drawing/2014/main" id="{A9B05CB9-30C8-4CAF-8A74-FC5876A38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3" name="Rectangle 109">
                <a:extLst>
                  <a:ext uri="{FF2B5EF4-FFF2-40B4-BE49-F238E27FC236}">
                    <a16:creationId xmlns:a16="http://schemas.microsoft.com/office/drawing/2014/main" id="{858DCB92-3FB5-4CAF-8F53-F72436F2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4" name="Rectangle 110">
                <a:extLst>
                  <a:ext uri="{FF2B5EF4-FFF2-40B4-BE49-F238E27FC236}">
                    <a16:creationId xmlns:a16="http://schemas.microsoft.com/office/drawing/2014/main" id="{74EFFD70-7668-42BA-962F-C865A987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5" name="Rectangle 113">
                <a:extLst>
                  <a:ext uri="{FF2B5EF4-FFF2-40B4-BE49-F238E27FC236}">
                    <a16:creationId xmlns:a16="http://schemas.microsoft.com/office/drawing/2014/main" id="{89FED5D9-796C-4241-AAD0-B37BD04C7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6" name="Rectangle 114">
                <a:extLst>
                  <a:ext uri="{FF2B5EF4-FFF2-40B4-BE49-F238E27FC236}">
                    <a16:creationId xmlns:a16="http://schemas.microsoft.com/office/drawing/2014/main" id="{E59E0C36-ADBF-46E9-8A1E-D0EF24056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7" name="Rectangle 115">
                <a:extLst>
                  <a:ext uri="{FF2B5EF4-FFF2-40B4-BE49-F238E27FC236}">
                    <a16:creationId xmlns:a16="http://schemas.microsoft.com/office/drawing/2014/main" id="{35ABC672-F522-4804-868E-EB56C919F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8" name="Rectangle 116">
                <a:extLst>
                  <a:ext uri="{FF2B5EF4-FFF2-40B4-BE49-F238E27FC236}">
                    <a16:creationId xmlns:a16="http://schemas.microsoft.com/office/drawing/2014/main" id="{AB46E37B-4ABD-4E54-A76C-91300E75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09" name="Rectangle 117">
                <a:extLst>
                  <a:ext uri="{FF2B5EF4-FFF2-40B4-BE49-F238E27FC236}">
                    <a16:creationId xmlns:a16="http://schemas.microsoft.com/office/drawing/2014/main" id="{28B48A06-6E13-4E33-824D-687848BEA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0" name="Rectangle 120">
                <a:extLst>
                  <a:ext uri="{FF2B5EF4-FFF2-40B4-BE49-F238E27FC236}">
                    <a16:creationId xmlns:a16="http://schemas.microsoft.com/office/drawing/2014/main" id="{FDF774FA-71E8-4E97-A345-D2957EF8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1" name="Rectangle 121">
                <a:extLst>
                  <a:ext uri="{FF2B5EF4-FFF2-40B4-BE49-F238E27FC236}">
                    <a16:creationId xmlns:a16="http://schemas.microsoft.com/office/drawing/2014/main" id="{11BCF3CC-849F-47F2-9BDC-F9F16348F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2" name="Rectangle 122">
                <a:extLst>
                  <a:ext uri="{FF2B5EF4-FFF2-40B4-BE49-F238E27FC236}">
                    <a16:creationId xmlns:a16="http://schemas.microsoft.com/office/drawing/2014/main" id="{8B8AC5B9-1084-4F34-A9B7-0364378E7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3" name="Rectangle 123">
                <a:extLst>
                  <a:ext uri="{FF2B5EF4-FFF2-40B4-BE49-F238E27FC236}">
                    <a16:creationId xmlns:a16="http://schemas.microsoft.com/office/drawing/2014/main" id="{7802ACF3-BBDC-4973-AC5F-FD7764A30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4" name="Rectangle 124">
                <a:extLst>
                  <a:ext uri="{FF2B5EF4-FFF2-40B4-BE49-F238E27FC236}">
                    <a16:creationId xmlns:a16="http://schemas.microsoft.com/office/drawing/2014/main" id="{100238B7-0A60-4F43-81E4-972479E50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5" name="Rectangle 127">
                <a:extLst>
                  <a:ext uri="{FF2B5EF4-FFF2-40B4-BE49-F238E27FC236}">
                    <a16:creationId xmlns:a16="http://schemas.microsoft.com/office/drawing/2014/main" id="{0EC2E7D5-F5EF-4CD6-B21D-6063924C8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6" name="Rectangle 128">
                <a:extLst>
                  <a:ext uri="{FF2B5EF4-FFF2-40B4-BE49-F238E27FC236}">
                    <a16:creationId xmlns:a16="http://schemas.microsoft.com/office/drawing/2014/main" id="{9A6A5291-F09A-45B7-A5E3-475ED09DF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7" name="Rectangle 129">
                <a:extLst>
                  <a:ext uri="{FF2B5EF4-FFF2-40B4-BE49-F238E27FC236}">
                    <a16:creationId xmlns:a16="http://schemas.microsoft.com/office/drawing/2014/main" id="{DE9643E0-3634-454B-9C8B-1727A159F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8" name="Rectangle 130">
                <a:extLst>
                  <a:ext uri="{FF2B5EF4-FFF2-40B4-BE49-F238E27FC236}">
                    <a16:creationId xmlns:a16="http://schemas.microsoft.com/office/drawing/2014/main" id="{F5E73D80-B77A-455A-9C2D-0092C1E58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19" name="Rectangle 131">
                <a:extLst>
                  <a:ext uri="{FF2B5EF4-FFF2-40B4-BE49-F238E27FC236}">
                    <a16:creationId xmlns:a16="http://schemas.microsoft.com/office/drawing/2014/main" id="{F0CEC338-AF99-4E40-9C51-139FF06A4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0" name="Rectangle 180">
                <a:extLst>
                  <a:ext uri="{FF2B5EF4-FFF2-40B4-BE49-F238E27FC236}">
                    <a16:creationId xmlns:a16="http://schemas.microsoft.com/office/drawing/2014/main" id="{1B5A0265-7BDA-43BA-847B-0494CF65E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real</a:t>
                </a:r>
              </a:p>
            </p:txBody>
          </p:sp>
          <p:sp>
            <p:nvSpPr>
              <p:cNvPr id="321" name="Rectangle 181">
                <a:extLst>
                  <a:ext uri="{FF2B5EF4-FFF2-40B4-BE49-F238E27FC236}">
                    <a16:creationId xmlns:a16="http://schemas.microsoft.com/office/drawing/2014/main" id="{795D2DF0-B8D7-4004-A521-7EAA0DC3D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2" name="Rectangle 182">
                <a:extLst>
                  <a:ext uri="{FF2B5EF4-FFF2-40B4-BE49-F238E27FC236}">
                    <a16:creationId xmlns:a16="http://schemas.microsoft.com/office/drawing/2014/main" id="{19EAC017-E0E1-4BA2-9488-FCD27E20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3" name="Rectangle 183">
                <a:extLst>
                  <a:ext uri="{FF2B5EF4-FFF2-40B4-BE49-F238E27FC236}">
                    <a16:creationId xmlns:a16="http://schemas.microsoft.com/office/drawing/2014/main" id="{0316C107-0E36-408E-9F0C-FF1DAC362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4" name="Rectangle 184">
                <a:extLst>
                  <a:ext uri="{FF2B5EF4-FFF2-40B4-BE49-F238E27FC236}">
                    <a16:creationId xmlns:a16="http://schemas.microsoft.com/office/drawing/2014/main" id="{FB4AB1CE-ED92-4B9A-901A-1727995A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5" name="Rectangle 185">
                <a:extLst>
                  <a:ext uri="{FF2B5EF4-FFF2-40B4-BE49-F238E27FC236}">
                    <a16:creationId xmlns:a16="http://schemas.microsoft.com/office/drawing/2014/main" id="{990BC3FB-5F8A-452E-AB9E-06CC114F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6" name="Rectangle 186">
                <a:extLst>
                  <a:ext uri="{FF2B5EF4-FFF2-40B4-BE49-F238E27FC236}">
                    <a16:creationId xmlns:a16="http://schemas.microsoft.com/office/drawing/2014/main" id="{548296E1-FD56-4D61-A441-060E50EFA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7" name="Rectangle 187">
                <a:extLst>
                  <a:ext uri="{FF2B5EF4-FFF2-40B4-BE49-F238E27FC236}">
                    <a16:creationId xmlns:a16="http://schemas.microsoft.com/office/drawing/2014/main" id="{1C4253BC-1ED0-4AE2-B501-ADE5553B3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28" name="Rectangle 287">
                <a:extLst>
                  <a:ext uri="{FF2B5EF4-FFF2-40B4-BE49-F238E27FC236}">
                    <a16:creationId xmlns:a16="http://schemas.microsoft.com/office/drawing/2014/main" id="{CF79D395-7B12-4C19-B3C3-CB935EB2F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329" name="Rectangle 288">
                <a:extLst>
                  <a:ext uri="{FF2B5EF4-FFF2-40B4-BE49-F238E27FC236}">
                    <a16:creationId xmlns:a16="http://schemas.microsoft.com/office/drawing/2014/main" id="{DEE32448-C725-46DF-8FD8-4A5223344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30" name="Rectangle 324">
                <a:extLst>
                  <a:ext uri="{FF2B5EF4-FFF2-40B4-BE49-F238E27FC236}">
                    <a16:creationId xmlns:a16="http://schemas.microsoft.com/office/drawing/2014/main" id="{4F68B693-37C9-4DE6-BB7B-91CCF1399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1" name="Rectangle 325">
                <a:extLst>
                  <a:ext uri="{FF2B5EF4-FFF2-40B4-BE49-F238E27FC236}">
                    <a16:creationId xmlns:a16="http://schemas.microsoft.com/office/drawing/2014/main" id="{294C8C88-8BDE-4DB2-9324-6105F1186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2" name="Rectangle 326">
                <a:extLst>
                  <a:ext uri="{FF2B5EF4-FFF2-40B4-BE49-F238E27FC236}">
                    <a16:creationId xmlns:a16="http://schemas.microsoft.com/office/drawing/2014/main" id="{4DE537A7-8D1A-4ED5-92B9-535730C9F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3" name="Rectangle 327">
                <a:extLst>
                  <a:ext uri="{FF2B5EF4-FFF2-40B4-BE49-F238E27FC236}">
                    <a16:creationId xmlns:a16="http://schemas.microsoft.com/office/drawing/2014/main" id="{C4410E4E-8225-428F-808C-760CDAB8E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4" name="Rectangle 328">
                <a:extLst>
                  <a:ext uri="{FF2B5EF4-FFF2-40B4-BE49-F238E27FC236}">
                    <a16:creationId xmlns:a16="http://schemas.microsoft.com/office/drawing/2014/main" id="{1E7C1CCA-406B-436F-AB92-5B8778C2B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5" name="Rectangle 331">
                <a:extLst>
                  <a:ext uri="{FF2B5EF4-FFF2-40B4-BE49-F238E27FC236}">
                    <a16:creationId xmlns:a16="http://schemas.microsoft.com/office/drawing/2014/main" id="{93C65AB1-5905-4331-BC3B-73DCC10B4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188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6" name="Rectangle 332">
                <a:extLst>
                  <a:ext uri="{FF2B5EF4-FFF2-40B4-BE49-F238E27FC236}">
                    <a16:creationId xmlns:a16="http://schemas.microsoft.com/office/drawing/2014/main" id="{7FED35FD-FAF4-47F2-B801-D608763C4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403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7" name="Rectangle 333">
                <a:extLst>
                  <a:ext uri="{FF2B5EF4-FFF2-40B4-BE49-F238E27FC236}">
                    <a16:creationId xmlns:a16="http://schemas.microsoft.com/office/drawing/2014/main" id="{99CB1F57-F74B-48F7-A85B-9D3D6A14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640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8" name="Rectangle 334">
                <a:extLst>
                  <a:ext uri="{FF2B5EF4-FFF2-40B4-BE49-F238E27FC236}">
                    <a16:creationId xmlns:a16="http://schemas.microsoft.com/office/drawing/2014/main" id="{B724D4D0-1A00-4C87-B318-29ABFADC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465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39" name="Rectangle 335">
                <a:extLst>
                  <a:ext uri="{FF2B5EF4-FFF2-40B4-BE49-F238E27FC236}">
                    <a16:creationId xmlns:a16="http://schemas.microsoft.com/office/drawing/2014/main" id="{556DCC73-66A9-45A8-9389-3CF8BDA36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6855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0" name="Rectangle 354">
                <a:extLst>
                  <a:ext uri="{FF2B5EF4-FFF2-40B4-BE49-F238E27FC236}">
                    <a16:creationId xmlns:a16="http://schemas.microsoft.com/office/drawing/2014/main" id="{788202C0-3508-412D-9DAD-7ECE4C753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1" name="Rectangle 355">
                <a:extLst>
                  <a:ext uri="{FF2B5EF4-FFF2-40B4-BE49-F238E27FC236}">
                    <a16:creationId xmlns:a16="http://schemas.microsoft.com/office/drawing/2014/main" id="{17719722-C90B-4549-84D6-2C783D972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625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2" name="Rectangle 77">
                <a:extLst>
                  <a:ext uri="{FF2B5EF4-FFF2-40B4-BE49-F238E27FC236}">
                    <a16:creationId xmlns:a16="http://schemas.microsoft.com/office/drawing/2014/main" id="{48C40066-741D-4AE9-8632-7AF4A657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id</a:t>
                </a:r>
              </a:p>
            </p:txBody>
          </p:sp>
          <p:sp>
            <p:nvSpPr>
              <p:cNvPr id="343" name="Rectangle 86">
                <a:extLst>
                  <a:ext uri="{FF2B5EF4-FFF2-40B4-BE49-F238E27FC236}">
                    <a16:creationId xmlns:a16="http://schemas.microsoft.com/office/drawing/2014/main" id="{F2414DBB-1068-48C7-8BAE-A97E930D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4" name="Rectangle 93">
                <a:extLst>
                  <a:ext uri="{FF2B5EF4-FFF2-40B4-BE49-F238E27FC236}">
                    <a16:creationId xmlns:a16="http://schemas.microsoft.com/office/drawing/2014/main" id="{0D85EDA6-9345-4727-9A77-113972053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5" name="Rectangle 100">
                <a:extLst>
                  <a:ext uri="{FF2B5EF4-FFF2-40B4-BE49-F238E27FC236}">
                    <a16:creationId xmlns:a16="http://schemas.microsoft.com/office/drawing/2014/main" id="{0EA4A825-9C7A-44C0-8C38-F0980913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6" name="Rectangle 107">
                <a:extLst>
                  <a:ext uri="{FF2B5EF4-FFF2-40B4-BE49-F238E27FC236}">
                    <a16:creationId xmlns:a16="http://schemas.microsoft.com/office/drawing/2014/main" id="{DEAE38A7-1B27-489D-958A-27694278D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7" name="Rectangle 114">
                <a:extLst>
                  <a:ext uri="{FF2B5EF4-FFF2-40B4-BE49-F238E27FC236}">
                    <a16:creationId xmlns:a16="http://schemas.microsoft.com/office/drawing/2014/main" id="{CD5FC553-CD03-4A6C-86C4-B78A6B05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8" name="Rectangle 121">
                <a:extLst>
                  <a:ext uri="{FF2B5EF4-FFF2-40B4-BE49-F238E27FC236}">
                    <a16:creationId xmlns:a16="http://schemas.microsoft.com/office/drawing/2014/main" id="{62C23460-805F-4EB3-99DC-9A2FC8EDE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49" name="Rectangle 128">
                <a:extLst>
                  <a:ext uri="{FF2B5EF4-FFF2-40B4-BE49-F238E27FC236}">
                    <a16:creationId xmlns:a16="http://schemas.microsoft.com/office/drawing/2014/main" id="{A3B63B5B-856A-473F-9BD4-E90E34004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0" name="Rectangle 325">
                <a:extLst>
                  <a:ext uri="{FF2B5EF4-FFF2-40B4-BE49-F238E27FC236}">
                    <a16:creationId xmlns:a16="http://schemas.microsoft.com/office/drawing/2014/main" id="{155CD7B1-C715-47E0-BBFF-583161B92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1" name="Rectangle 332">
                <a:extLst>
                  <a:ext uri="{FF2B5EF4-FFF2-40B4-BE49-F238E27FC236}">
                    <a16:creationId xmlns:a16="http://schemas.microsoft.com/office/drawing/2014/main" id="{AA19ABED-19E6-477C-8226-58B2E9B1B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7344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2" name="Rectangle 77">
                <a:extLst>
                  <a:ext uri="{FF2B5EF4-FFF2-40B4-BE49-F238E27FC236}">
                    <a16:creationId xmlns:a16="http://schemas.microsoft.com/office/drawing/2014/main" id="{2EA75230-3DC4-4452-99D8-7AA7DB7F0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836017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ahoma" panose="020B0604030504040204" pitchFamily="34" charset="0"/>
                  </a:rPr>
                  <a:t>,</a:t>
                </a:r>
              </a:p>
            </p:txBody>
          </p:sp>
          <p:sp>
            <p:nvSpPr>
              <p:cNvPr id="353" name="Rectangle 86">
                <a:extLst>
                  <a:ext uri="{FF2B5EF4-FFF2-40B4-BE49-F238E27FC236}">
                    <a16:creationId xmlns:a16="http://schemas.microsoft.com/office/drawing/2014/main" id="{8414F5E4-11F3-457E-9C64-47991952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112335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4" name="Rectangle 93">
                <a:extLst>
                  <a:ext uri="{FF2B5EF4-FFF2-40B4-BE49-F238E27FC236}">
                    <a16:creationId xmlns:a16="http://schemas.microsoft.com/office/drawing/2014/main" id="{1499904E-3851-4AD9-B014-4B084C0E8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1406303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5" name="Rectangle 100">
                <a:extLst>
                  <a:ext uri="{FF2B5EF4-FFF2-40B4-BE49-F238E27FC236}">
                    <a16:creationId xmlns:a16="http://schemas.microsoft.com/office/drawing/2014/main" id="{77803BD4-ECC8-460B-BAB7-C46FBEFD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16936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6" name="Rectangle 107">
                <a:extLst>
                  <a:ext uri="{FF2B5EF4-FFF2-40B4-BE49-F238E27FC236}">
                    <a16:creationId xmlns:a16="http://schemas.microsoft.com/office/drawing/2014/main" id="{D9912028-3E82-405A-BDD5-B8B4D18D4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19757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7" name="Rectangle 114">
                <a:extLst>
                  <a:ext uri="{FF2B5EF4-FFF2-40B4-BE49-F238E27FC236}">
                    <a16:creationId xmlns:a16="http://schemas.microsoft.com/office/drawing/2014/main" id="{6BFD1B44-29B3-4BF0-96B5-302561CDF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2263079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8" name="Rectangle 121">
                <a:extLst>
                  <a:ext uri="{FF2B5EF4-FFF2-40B4-BE49-F238E27FC236}">
                    <a16:creationId xmlns:a16="http://schemas.microsoft.com/office/drawing/2014/main" id="{B442C8CB-5C8C-4F63-BC33-1CFF5C677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2552004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59" name="Rectangle 128">
                <a:extLst>
                  <a:ext uri="{FF2B5EF4-FFF2-40B4-BE49-F238E27FC236}">
                    <a16:creationId xmlns:a16="http://schemas.microsoft.com/office/drawing/2014/main" id="{6458F28B-FD49-4ED7-A88D-4C10F2E9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2839342"/>
                <a:ext cx="504825" cy="287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60" name="Rectangle 325">
                <a:extLst>
                  <a:ext uri="{FF2B5EF4-FFF2-40B4-BE49-F238E27FC236}">
                    <a16:creationId xmlns:a16="http://schemas.microsoft.com/office/drawing/2014/main" id="{6120EF0A-DB72-4B79-9DBB-2E8F90803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3128266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361" name="Rectangle 332">
                <a:extLst>
                  <a:ext uri="{FF2B5EF4-FFF2-40B4-BE49-F238E27FC236}">
                    <a16:creationId xmlns:a16="http://schemas.microsoft.com/office/drawing/2014/main" id="{111A57CF-260B-42C4-A450-1BE1C95BD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874" y="3415604"/>
                <a:ext cx="504825" cy="2873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latin typeface="Tahoma" panose="020B060403050404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1035A3CF-E0CD-48FE-B3B7-04B90DB5002A}"/>
                    </a:ext>
                  </a:extLst>
                </p:cNvPr>
                <p:cNvSpPr txBox="1"/>
                <p:nvPr/>
              </p:nvSpPr>
              <p:spPr>
                <a:xfrm>
                  <a:off x="6723045" y="110682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1035A3CF-E0CD-48FE-B3B7-04B90DB50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45" y="1106824"/>
                  <a:ext cx="365806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3553EDD2-7D12-4002-B72A-42D72739139B}"/>
                    </a:ext>
                  </a:extLst>
                </p:cNvPr>
                <p:cNvSpPr txBox="1"/>
                <p:nvPr/>
              </p:nvSpPr>
              <p:spPr>
                <a:xfrm>
                  <a:off x="7208858" y="110682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3553EDD2-7D12-4002-B72A-42D727391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858" y="1106824"/>
                  <a:ext cx="365806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文本框 363">
                  <a:extLst>
                    <a:ext uri="{FF2B5EF4-FFF2-40B4-BE49-F238E27FC236}">
                      <a16:creationId xmlns:a16="http://schemas.microsoft.com/office/drawing/2014/main" id="{2E66679A-F608-44B6-91EA-7471EC4AB28C}"/>
                    </a:ext>
                  </a:extLst>
                </p:cNvPr>
                <p:cNvSpPr txBox="1"/>
                <p:nvPr/>
              </p:nvSpPr>
              <p:spPr>
                <a:xfrm>
                  <a:off x="4163616" y="1106824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4" name="文本框 363">
                  <a:extLst>
                    <a:ext uri="{FF2B5EF4-FFF2-40B4-BE49-F238E27FC236}">
                      <a16:creationId xmlns:a16="http://schemas.microsoft.com/office/drawing/2014/main" id="{2E66679A-F608-44B6-91EA-7471EC4AB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616" y="1106824"/>
                  <a:ext cx="456599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9C96B114-C8FB-4E50-AA25-DDEB72CB6BD8}"/>
                    </a:ext>
                  </a:extLst>
                </p:cNvPr>
                <p:cNvSpPr txBox="1"/>
                <p:nvPr/>
              </p:nvSpPr>
              <p:spPr>
                <a:xfrm>
                  <a:off x="4657402" y="1106824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9C96B114-C8FB-4E50-AA25-DDEB72CB6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402" y="1106824"/>
                  <a:ext cx="456599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D4DDDF4E-1CA0-410B-825D-93CFC414B3FF}"/>
                    </a:ext>
                  </a:extLst>
                </p:cNvPr>
                <p:cNvSpPr txBox="1"/>
                <p:nvPr/>
              </p:nvSpPr>
              <p:spPr>
                <a:xfrm>
                  <a:off x="7724044" y="167395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D4DDDF4E-1CA0-410B-825D-93CFC414B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044" y="1673953"/>
                  <a:ext cx="365806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49467610-995D-4E27-8E71-584297234BA1}"/>
                    </a:ext>
                  </a:extLst>
                </p:cNvPr>
                <p:cNvSpPr txBox="1"/>
                <p:nvPr/>
              </p:nvSpPr>
              <p:spPr>
                <a:xfrm>
                  <a:off x="5162680" y="167395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49467610-995D-4E27-8E71-584297234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680" y="1673953"/>
                  <a:ext cx="456599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4EAC7D66-93A6-4701-9798-DE00B7F6F6CC}"/>
                    </a:ext>
                  </a:extLst>
                </p:cNvPr>
                <p:cNvSpPr txBox="1"/>
                <p:nvPr/>
              </p:nvSpPr>
              <p:spPr>
                <a:xfrm>
                  <a:off x="5673341" y="2531542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4EAC7D66-93A6-4701-9798-DE00B7F6F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341" y="2531542"/>
                  <a:ext cx="456599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B4AB5EB7-1FD7-40DF-9006-912750C7C64D}"/>
                    </a:ext>
                  </a:extLst>
                </p:cNvPr>
                <p:cNvSpPr txBox="1"/>
                <p:nvPr/>
              </p:nvSpPr>
              <p:spPr>
                <a:xfrm>
                  <a:off x="5162680" y="3102894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B4AB5EB7-1FD7-40DF-9006-912750C7C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680" y="3102894"/>
                  <a:ext cx="456599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35C2BFA2-1449-479F-9868-696D2509C375}"/>
                    </a:ext>
                  </a:extLst>
                </p:cNvPr>
                <p:cNvSpPr txBox="1"/>
                <p:nvPr/>
              </p:nvSpPr>
              <p:spPr>
                <a:xfrm>
                  <a:off x="6096392" y="1363618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35C2BFA2-1449-479F-9868-696D2509C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392" y="1363618"/>
                  <a:ext cx="584712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B308915-7AFC-4244-8AE0-9B24256149DF}"/>
                    </a:ext>
                  </a:extLst>
                </p:cNvPr>
                <p:cNvSpPr txBox="1"/>
                <p:nvPr/>
              </p:nvSpPr>
              <p:spPr>
                <a:xfrm>
                  <a:off x="5176722" y="1948063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B308915-7AFC-4244-8AE0-9B242561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722" y="1948063"/>
                  <a:ext cx="428515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B4313DCC-6745-4ABA-896B-F2ADC11830E2}"/>
                    </a:ext>
                  </a:extLst>
                </p:cNvPr>
                <p:cNvSpPr txBox="1"/>
                <p:nvPr/>
              </p:nvSpPr>
              <p:spPr>
                <a:xfrm>
                  <a:off x="5176722" y="2244215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B4313DCC-6745-4ABA-896B-F2ADC1183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722" y="2244215"/>
                  <a:ext cx="428515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0326BD4E-A9F6-4D1F-BD6D-84F698198082}"/>
                    </a:ext>
                  </a:extLst>
                </p:cNvPr>
                <p:cNvSpPr txBox="1"/>
                <p:nvPr/>
              </p:nvSpPr>
              <p:spPr>
                <a:xfrm>
                  <a:off x="6177152" y="2531542"/>
                  <a:ext cx="42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0326BD4E-A9F6-4D1F-BD6D-84F698198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152" y="2531542"/>
                  <a:ext cx="423193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文本框 373">
                  <a:extLst>
                    <a:ext uri="{FF2B5EF4-FFF2-40B4-BE49-F238E27FC236}">
                      <a16:creationId xmlns:a16="http://schemas.microsoft.com/office/drawing/2014/main" id="{4E101289-E9C3-41D2-956A-5FCF237A7F84}"/>
                    </a:ext>
                  </a:extLst>
                </p:cNvPr>
                <p:cNvSpPr txBox="1"/>
                <p:nvPr/>
              </p:nvSpPr>
              <p:spPr>
                <a:xfrm>
                  <a:off x="6174491" y="2813971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4" name="文本框 373">
                  <a:extLst>
                    <a:ext uri="{FF2B5EF4-FFF2-40B4-BE49-F238E27FC236}">
                      <a16:creationId xmlns:a16="http://schemas.microsoft.com/office/drawing/2014/main" id="{4E101289-E9C3-41D2-956A-5FCF237A7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91" y="2813971"/>
                  <a:ext cx="428515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2A3338F6-136D-4CA7-B951-966E446BF702}"/>
                    </a:ext>
                  </a:extLst>
                </p:cNvPr>
                <p:cNvSpPr txBox="1"/>
                <p:nvPr/>
              </p:nvSpPr>
              <p:spPr>
                <a:xfrm>
                  <a:off x="6179428" y="3393446"/>
                  <a:ext cx="418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2A3338F6-136D-4CA7-B951-966E446BF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28" y="3393446"/>
                  <a:ext cx="418640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7F116759-A931-4D58-A52B-88BBCB9D9BF9}"/>
                    </a:ext>
                  </a:extLst>
                </p:cNvPr>
                <p:cNvSpPr txBox="1"/>
                <p:nvPr/>
              </p:nvSpPr>
              <p:spPr>
                <a:xfrm>
                  <a:off x="5690805" y="2800810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7F116759-A931-4D58-A52B-88BBCB9D9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805" y="2800810"/>
                  <a:ext cx="428515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5B6E258D-8252-411B-A3F9-DB53B58F04B9}"/>
                    </a:ext>
                  </a:extLst>
                </p:cNvPr>
                <p:cNvSpPr txBox="1"/>
                <p:nvPr/>
              </p:nvSpPr>
              <p:spPr>
                <a:xfrm>
                  <a:off x="5695742" y="3393446"/>
                  <a:ext cx="418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5B6E258D-8252-411B-A3F9-DB53B58F0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742" y="3393446"/>
                  <a:ext cx="41864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DF67CCAD-7036-4C3D-AFD1-F4EE538ECC05}"/>
              </a:ext>
            </a:extLst>
          </p:cNvPr>
          <p:cNvGrpSpPr/>
          <p:nvPr/>
        </p:nvGrpSpPr>
        <p:grpSpPr>
          <a:xfrm>
            <a:off x="86781" y="5537670"/>
            <a:ext cx="4198904" cy="295390"/>
            <a:chOff x="4932040" y="1004688"/>
            <a:chExt cx="4198904" cy="29539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1B0A0BC6-A4E4-43FE-9F78-BB5E5EE22E14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436E879C-A162-428F-807F-371525BC166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7"/>
                  <a:stretch>
                    <a:fillRect r="-1942"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16D83F0C-D860-4E78-800C-D874CC9A63CF}"/>
              </a:ext>
            </a:extLst>
          </p:cNvPr>
          <p:cNvGrpSpPr/>
          <p:nvPr/>
        </p:nvGrpSpPr>
        <p:grpSpPr>
          <a:xfrm>
            <a:off x="86781" y="5831932"/>
            <a:ext cx="4198904" cy="295390"/>
            <a:chOff x="4932040" y="1004688"/>
            <a:chExt cx="4198904" cy="295390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300A10-042E-4873-AEC4-279D33DED35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F1FC530-D522-4E34-AC6A-7F721255603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9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50"/>
                  <a:stretch>
                    <a:fillRect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8557745A-85D1-4B7A-86AC-74ABA87101C5}"/>
              </a:ext>
            </a:extLst>
          </p:cNvPr>
          <p:cNvGrpSpPr/>
          <p:nvPr/>
        </p:nvGrpSpPr>
        <p:grpSpPr>
          <a:xfrm>
            <a:off x="86781" y="6117655"/>
            <a:ext cx="4198904" cy="295390"/>
            <a:chOff x="4932040" y="1004688"/>
            <a:chExt cx="4198904" cy="295390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E20D58D-C862-4D48-A5D7-AA64D228569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A5F55C78-06F1-46A7-95D3-FAC84C7896D2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1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F0A1EA4-5148-4AB7-A709-9E84B044B161}"/>
              </a:ext>
            </a:extLst>
          </p:cNvPr>
          <p:cNvGrpSpPr/>
          <p:nvPr/>
        </p:nvGrpSpPr>
        <p:grpSpPr>
          <a:xfrm>
            <a:off x="4633235" y="3786695"/>
            <a:ext cx="4198904" cy="295390"/>
            <a:chOff x="4932040" y="709862"/>
            <a:chExt cx="4198904" cy="29539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698F913-8570-4AB5-BAE5-DFBF90420835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5DB89E1-C652-4B9E-9A38-5BAE6071B483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B6419E24-AC40-4BBD-B4DD-ADA94FE12C62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93761B78-A96F-49B7-A457-EB496E85F4A5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BBF6BC49-A7AB-445C-86B3-C6EFD119281A}"/>
              </a:ext>
            </a:extLst>
          </p:cNvPr>
          <p:cNvGrpSpPr/>
          <p:nvPr/>
        </p:nvGrpSpPr>
        <p:grpSpPr>
          <a:xfrm>
            <a:off x="4633235" y="4082210"/>
            <a:ext cx="4198904" cy="295390"/>
            <a:chOff x="4932040" y="1004688"/>
            <a:chExt cx="4198904" cy="295390"/>
          </a:xfrm>
        </p:grpSpPr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601952BD-3652-4743-B60B-DA084DDE7F6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B7D8036-ED2D-4057-9900-CDA40B8A180F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3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464ABA72-7665-4BC4-9A89-775016F4B2B8}"/>
              </a:ext>
            </a:extLst>
          </p:cNvPr>
          <p:cNvGrpSpPr/>
          <p:nvPr/>
        </p:nvGrpSpPr>
        <p:grpSpPr>
          <a:xfrm>
            <a:off x="4633235" y="4374446"/>
            <a:ext cx="4198904" cy="295390"/>
            <a:chOff x="4932040" y="1004688"/>
            <a:chExt cx="4198904" cy="295390"/>
          </a:xfrm>
        </p:grpSpPr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6A261F-F233-4B16-AE62-1B8D3CC8A0F7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63729C3D-5165-4A59-B569-0637BD5265B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5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8F3F942-4FE3-4021-B434-8C6EFBC2CA34}"/>
              </a:ext>
            </a:extLst>
          </p:cNvPr>
          <p:cNvGrpSpPr/>
          <p:nvPr/>
        </p:nvGrpSpPr>
        <p:grpSpPr>
          <a:xfrm>
            <a:off x="4633235" y="4666276"/>
            <a:ext cx="4198904" cy="295390"/>
            <a:chOff x="4932040" y="1004688"/>
            <a:chExt cx="4198904" cy="29539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45DF66B-77FC-49A7-A105-C065C990B5B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B1205CD6-2CFF-4CEC-AE74-164D73CA7FE6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7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B3E5841E-7C2D-4141-A935-8CEF97E92C17}"/>
              </a:ext>
            </a:extLst>
          </p:cNvPr>
          <p:cNvGrpSpPr/>
          <p:nvPr/>
        </p:nvGrpSpPr>
        <p:grpSpPr>
          <a:xfrm>
            <a:off x="4633235" y="4960231"/>
            <a:ext cx="4198904" cy="295390"/>
            <a:chOff x="4932040" y="1004688"/>
            <a:chExt cx="4198904" cy="295390"/>
          </a:xfrm>
        </p:grpSpPr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8F657D8B-8647-404C-BA30-32E37B39593F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584D2152-1A4C-427E-96BA-1C2C7562C34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59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37928DCF-8EE8-4C6E-8392-3569ED95E4DF}"/>
              </a:ext>
            </a:extLst>
          </p:cNvPr>
          <p:cNvGrpSpPr/>
          <p:nvPr/>
        </p:nvGrpSpPr>
        <p:grpSpPr>
          <a:xfrm>
            <a:off x="4633235" y="5252007"/>
            <a:ext cx="4198904" cy="295390"/>
            <a:chOff x="4932040" y="1004688"/>
            <a:chExt cx="4198904" cy="295390"/>
          </a:xfrm>
        </p:grpSpPr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117B3B17-9036-4916-B5D8-D220AF6F86D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EC265904-8794-46E0-96DD-2B58A2743F4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61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𝑎𝑐𝑐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88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(1)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(2)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(3)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(4)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97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(5)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0491CC8-AA67-4E85-9C90-1AEB8348806A}"/>
              </a:ext>
            </a:extLst>
          </p:cNvPr>
          <p:cNvGrpSpPr/>
          <p:nvPr/>
        </p:nvGrpSpPr>
        <p:grpSpPr>
          <a:xfrm>
            <a:off x="86781" y="3781440"/>
            <a:ext cx="4198904" cy="295390"/>
            <a:chOff x="4932040" y="709862"/>
            <a:chExt cx="4198904" cy="295390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5C85891-16FD-4F3F-A9F4-03326BEFA408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8D6B645-5247-4825-9BDA-42D8E0240686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D31966A4-593A-426B-9378-99FA496CA1CB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6F5E3C5-357A-4B37-9704-635E6A7D9827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B494137C-D2C4-4B60-BC08-E0DD83BF7AC1}"/>
              </a:ext>
            </a:extLst>
          </p:cNvPr>
          <p:cNvGrpSpPr/>
          <p:nvPr/>
        </p:nvGrpSpPr>
        <p:grpSpPr>
          <a:xfrm>
            <a:off x="86781" y="4076266"/>
            <a:ext cx="4198904" cy="295390"/>
            <a:chOff x="4932040" y="1004688"/>
            <a:chExt cx="4198904" cy="29539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09812B3-AC36-4DCF-82D9-D2A50C533E1D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A899B9DB-D4F0-4296-A786-6CC130A9C60B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𝑖𝑛𝑡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C4B56457-C49F-4ECD-BE64-04CC547A7030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95DA801E-5185-465B-B22E-4FA42EF34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C66D6A79-A1FD-423A-90E3-6988C80DA075}"/>
              </a:ext>
            </a:extLst>
          </p:cNvPr>
          <p:cNvGrpSpPr/>
          <p:nvPr/>
        </p:nvGrpSpPr>
        <p:grpSpPr>
          <a:xfrm>
            <a:off x="86781" y="4358366"/>
            <a:ext cx="4198904" cy="295390"/>
            <a:chOff x="4932040" y="1004688"/>
            <a:chExt cx="4198904" cy="295390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2166EBD-215B-40FC-B059-2961947057DB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D34D016B-319F-4EE8-8B27-21E4C354E934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3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87CF668-4287-43D1-8421-0CCD7AA9E4A4}"/>
              </a:ext>
            </a:extLst>
          </p:cNvPr>
          <p:cNvGrpSpPr/>
          <p:nvPr/>
        </p:nvGrpSpPr>
        <p:grpSpPr>
          <a:xfrm>
            <a:off x="86781" y="4652628"/>
            <a:ext cx="4198904" cy="295390"/>
            <a:chOff x="4932040" y="1004688"/>
            <a:chExt cx="4198904" cy="29539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8A4DB9A-D266-4BF5-8B89-496E2F9A707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F1E0F9D9-0825-4AAA-B693-14B049159E5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5"/>
                  <a:stretch>
                    <a:fillRect r="-1942" b="-9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4D1CB678-72E1-47D3-A500-29ECCBDCD1F4}"/>
              </a:ext>
            </a:extLst>
          </p:cNvPr>
          <p:cNvGrpSpPr/>
          <p:nvPr/>
        </p:nvGrpSpPr>
        <p:grpSpPr>
          <a:xfrm>
            <a:off x="86781" y="4948018"/>
            <a:ext cx="4198904" cy="295390"/>
            <a:chOff x="4932040" y="1004688"/>
            <a:chExt cx="4198904" cy="29539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2DF77D7B-343A-488E-BD89-12582A35F65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7C07EF62-E6CE-46F7-8FC5-F9C07607A80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7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𝑇𝑝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E6638E7A-EFF7-47C1-889F-11EC3CCC046E}"/>
              </a:ext>
            </a:extLst>
          </p:cNvPr>
          <p:cNvGrpSpPr/>
          <p:nvPr/>
        </p:nvGrpSpPr>
        <p:grpSpPr>
          <a:xfrm>
            <a:off x="86781" y="5242844"/>
            <a:ext cx="4198904" cy="295390"/>
            <a:chOff x="4932040" y="1004688"/>
            <a:chExt cx="4198904" cy="29539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F0EC543B-6FE7-4ECA-8128-6023499892C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E8735EE-8653-47D6-8D2C-E013B263AA39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9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DF67CCAD-7036-4C3D-AFD1-F4EE538ECC05}"/>
              </a:ext>
            </a:extLst>
          </p:cNvPr>
          <p:cNvGrpSpPr/>
          <p:nvPr/>
        </p:nvGrpSpPr>
        <p:grpSpPr>
          <a:xfrm>
            <a:off x="86781" y="5537670"/>
            <a:ext cx="4198904" cy="295390"/>
            <a:chOff x="4932040" y="1004688"/>
            <a:chExt cx="4198904" cy="29539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1B0A0BC6-A4E4-43FE-9F78-BB5E5EE22E14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436E879C-A162-428F-807F-371525BC166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1"/>
                  <a:stretch>
                    <a:fillRect r="-1942"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16D83F0C-D860-4E78-800C-D874CC9A63CF}"/>
              </a:ext>
            </a:extLst>
          </p:cNvPr>
          <p:cNvGrpSpPr/>
          <p:nvPr/>
        </p:nvGrpSpPr>
        <p:grpSpPr>
          <a:xfrm>
            <a:off x="86781" y="5831932"/>
            <a:ext cx="4198904" cy="295390"/>
            <a:chOff x="4932040" y="1004688"/>
            <a:chExt cx="4198904" cy="295390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300A10-042E-4873-AEC4-279D33DED35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F1FC530-D522-4E34-AC6A-7F721255603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3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4"/>
                  <a:stretch>
                    <a:fillRect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8557745A-85D1-4B7A-86AC-74ABA87101C5}"/>
              </a:ext>
            </a:extLst>
          </p:cNvPr>
          <p:cNvGrpSpPr/>
          <p:nvPr/>
        </p:nvGrpSpPr>
        <p:grpSpPr>
          <a:xfrm>
            <a:off x="86781" y="6117655"/>
            <a:ext cx="4198904" cy="295390"/>
            <a:chOff x="4932040" y="1004688"/>
            <a:chExt cx="4198904" cy="295390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E20D58D-C862-4D48-A5D7-AA64D228569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A5F55C78-06F1-46A7-95D3-FAC84C7896D2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5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F0A1EA4-5148-4AB7-A709-9E84B044B161}"/>
              </a:ext>
            </a:extLst>
          </p:cNvPr>
          <p:cNvGrpSpPr/>
          <p:nvPr/>
        </p:nvGrpSpPr>
        <p:grpSpPr>
          <a:xfrm>
            <a:off x="4633235" y="4620626"/>
            <a:ext cx="4198904" cy="295390"/>
            <a:chOff x="4932040" y="709862"/>
            <a:chExt cx="4198904" cy="29539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698F913-8570-4AB5-BAE5-DFBF90420835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5DB89E1-C652-4B9E-9A38-5BAE6071B483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B6419E24-AC40-4BBD-B4DD-ADA94FE12C62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93761B78-A96F-49B7-A457-EB496E85F4A5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BBF6BC49-A7AB-445C-86B3-C6EFD119281A}"/>
              </a:ext>
            </a:extLst>
          </p:cNvPr>
          <p:cNvGrpSpPr/>
          <p:nvPr/>
        </p:nvGrpSpPr>
        <p:grpSpPr>
          <a:xfrm>
            <a:off x="4633235" y="4916141"/>
            <a:ext cx="4198904" cy="295390"/>
            <a:chOff x="4932040" y="1004688"/>
            <a:chExt cx="4198904" cy="295390"/>
          </a:xfrm>
        </p:grpSpPr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601952BD-3652-4743-B60B-DA084DDE7F6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B7D8036-ED2D-4057-9900-CDA40B8A180F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7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464ABA72-7665-4BC4-9A89-775016F4B2B8}"/>
              </a:ext>
            </a:extLst>
          </p:cNvPr>
          <p:cNvGrpSpPr/>
          <p:nvPr/>
        </p:nvGrpSpPr>
        <p:grpSpPr>
          <a:xfrm>
            <a:off x="4633235" y="5208377"/>
            <a:ext cx="4198904" cy="295390"/>
            <a:chOff x="4932040" y="1004688"/>
            <a:chExt cx="4198904" cy="295390"/>
          </a:xfrm>
        </p:grpSpPr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6A261F-F233-4B16-AE62-1B8D3CC8A0F7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63729C3D-5165-4A59-B569-0637BD5265B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9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8F3F942-4FE3-4021-B434-8C6EFBC2CA34}"/>
              </a:ext>
            </a:extLst>
          </p:cNvPr>
          <p:cNvGrpSpPr/>
          <p:nvPr/>
        </p:nvGrpSpPr>
        <p:grpSpPr>
          <a:xfrm>
            <a:off x="4633235" y="5500207"/>
            <a:ext cx="4198904" cy="295390"/>
            <a:chOff x="4932040" y="1004688"/>
            <a:chExt cx="4198904" cy="29539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45DF66B-77FC-49A7-A105-C065C990B5B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B1205CD6-2CFF-4CEC-AE74-164D73CA7FE6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1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B3E5841E-7C2D-4141-A935-8CEF97E92C17}"/>
              </a:ext>
            </a:extLst>
          </p:cNvPr>
          <p:cNvGrpSpPr/>
          <p:nvPr/>
        </p:nvGrpSpPr>
        <p:grpSpPr>
          <a:xfrm>
            <a:off x="4633235" y="5794162"/>
            <a:ext cx="4198904" cy="295390"/>
            <a:chOff x="4932040" y="1004688"/>
            <a:chExt cx="4198904" cy="295390"/>
          </a:xfrm>
        </p:grpSpPr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8F657D8B-8647-404C-BA30-32E37B39593F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584D2152-1A4C-427E-96BA-1C2C7562C34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3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37928DCF-8EE8-4C6E-8392-3569ED95E4DF}"/>
              </a:ext>
            </a:extLst>
          </p:cNvPr>
          <p:cNvGrpSpPr/>
          <p:nvPr/>
        </p:nvGrpSpPr>
        <p:grpSpPr>
          <a:xfrm>
            <a:off x="4633235" y="6085938"/>
            <a:ext cx="4198904" cy="295390"/>
            <a:chOff x="4932040" y="1004688"/>
            <a:chExt cx="4198904" cy="295390"/>
          </a:xfrm>
        </p:grpSpPr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117B3B17-9036-4916-B5D8-D220AF6F86D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EC265904-8794-46E0-96DD-2B58A2743F4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5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𝑎𝑐𝑐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8">
                <a:extLst>
                  <a:ext uri="{FF2B5EF4-FFF2-40B4-BE49-F238E27FC236}">
                    <a16:creationId xmlns:a16="http://schemas.microsoft.com/office/drawing/2014/main" id="{FADBD713-A16C-4E36-8EDA-451594B5A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066" y="603353"/>
                <a:ext cx="4663430" cy="3669210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方案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1】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存储属性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𝑇𝐿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3" name="TextBox 8">
                <a:extLst>
                  <a:ext uri="{FF2B5EF4-FFF2-40B4-BE49-F238E27FC236}">
                    <a16:creationId xmlns:a16="http://schemas.microsoft.com/office/drawing/2014/main" id="{FADBD713-A16C-4E36-8EDA-451594B5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3066" y="603353"/>
                <a:ext cx="4663430" cy="3669210"/>
              </a:xfrm>
              <a:prstGeom prst="rect">
                <a:avLst/>
              </a:prstGeom>
              <a:blipFill>
                <a:blip r:embed="rId47"/>
                <a:stretch>
                  <a:fillRect l="-1173" b="-18212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078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分析栈中的继承属性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(1)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(2)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(3)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(4)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97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(5)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𝑎𝑑𝑑𝑇𝑦𝑝𝑒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𝑒𝑛𝑡𝑟𝑦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TextBox 8">
                <a:extLst>
                  <a:ext uri="{FF2B5EF4-FFF2-40B4-BE49-F238E27FC236}">
                    <a16:creationId xmlns:a16="http://schemas.microsoft.com/office/drawing/2014/main" id="{CEEE67D7-D7FA-42DC-91A3-F1B0E2D5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3404" y="498519"/>
                <a:ext cx="4315595" cy="300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0491CC8-AA67-4E85-9C90-1AEB8348806A}"/>
              </a:ext>
            </a:extLst>
          </p:cNvPr>
          <p:cNvGrpSpPr/>
          <p:nvPr/>
        </p:nvGrpSpPr>
        <p:grpSpPr>
          <a:xfrm>
            <a:off x="86781" y="3781440"/>
            <a:ext cx="4198904" cy="295390"/>
            <a:chOff x="4932040" y="709862"/>
            <a:chExt cx="4198904" cy="295390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5C85891-16FD-4F3F-A9F4-03326BEFA408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8D6B645-5247-4825-9BDA-42D8E0240686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D31966A4-593A-426B-9378-99FA496CA1CB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6F5E3C5-357A-4B37-9704-635E6A7D9827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B494137C-D2C4-4B60-BC08-E0DD83BF7AC1}"/>
              </a:ext>
            </a:extLst>
          </p:cNvPr>
          <p:cNvGrpSpPr/>
          <p:nvPr/>
        </p:nvGrpSpPr>
        <p:grpSpPr>
          <a:xfrm>
            <a:off x="86781" y="4076266"/>
            <a:ext cx="4198904" cy="295390"/>
            <a:chOff x="4932040" y="1004688"/>
            <a:chExt cx="4198904" cy="29539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09812B3-AC36-4DCF-82D9-D2A50C533E1D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A899B9DB-D4F0-4296-A786-6CC130A9C60B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𝑖𝑛𝑡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FEB25F-B575-4835-AD8D-FA3F75E44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C4B56457-C49F-4ECD-BE64-04CC547A7030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95DA801E-5185-465B-B22E-4FA42EF34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C66D6A79-A1FD-423A-90E3-6988C80DA075}"/>
              </a:ext>
            </a:extLst>
          </p:cNvPr>
          <p:cNvGrpSpPr/>
          <p:nvPr/>
        </p:nvGrpSpPr>
        <p:grpSpPr>
          <a:xfrm>
            <a:off x="86781" y="4358366"/>
            <a:ext cx="4198904" cy="295390"/>
            <a:chOff x="4932040" y="1004688"/>
            <a:chExt cx="4198904" cy="295390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2166EBD-215B-40FC-B059-2961947057DB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D34D016B-319F-4EE8-8B27-21E4C354E934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BE5D55D1-4213-4DB9-8B9C-2F09A326D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3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75DDB8DD-B527-4A91-A304-D15DB4A6C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87CF668-4287-43D1-8421-0CCD7AA9E4A4}"/>
              </a:ext>
            </a:extLst>
          </p:cNvPr>
          <p:cNvGrpSpPr/>
          <p:nvPr/>
        </p:nvGrpSpPr>
        <p:grpSpPr>
          <a:xfrm>
            <a:off x="86781" y="4652628"/>
            <a:ext cx="4198904" cy="295390"/>
            <a:chOff x="4932040" y="1004688"/>
            <a:chExt cx="4198904" cy="29539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8A4DB9A-D266-4BF5-8B89-496E2F9A707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F1E0F9D9-0825-4AAA-B693-14B049159E5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E15CAE5-2088-4210-9294-692BF1F4E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5"/>
                  <a:stretch>
                    <a:fillRect r="-1942" b="-9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C2568159-5D9B-4D42-B88A-A2664C696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4D1CB678-72E1-47D3-A500-29ECCBDCD1F4}"/>
              </a:ext>
            </a:extLst>
          </p:cNvPr>
          <p:cNvGrpSpPr/>
          <p:nvPr/>
        </p:nvGrpSpPr>
        <p:grpSpPr>
          <a:xfrm>
            <a:off x="86781" y="4948018"/>
            <a:ext cx="4198904" cy="295390"/>
            <a:chOff x="4932040" y="1004688"/>
            <a:chExt cx="4198904" cy="29539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2DF77D7B-343A-488E-BD89-12582A35F65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7C07EF62-E6CE-46F7-8FC5-F9C07607A80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DCAD05BE-0100-4C4D-B89F-D377BBFE8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7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𝑇𝑝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BB402A8A-C9C7-49E7-B5C4-15F1EB996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2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E6638E7A-EFF7-47C1-889F-11EC3CCC046E}"/>
              </a:ext>
            </a:extLst>
          </p:cNvPr>
          <p:cNvGrpSpPr/>
          <p:nvPr/>
        </p:nvGrpSpPr>
        <p:grpSpPr>
          <a:xfrm>
            <a:off x="86781" y="5242844"/>
            <a:ext cx="4198904" cy="295390"/>
            <a:chOff x="4932040" y="1004688"/>
            <a:chExt cx="4198904" cy="295390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F0EC543B-6FE7-4ECA-8128-6023499892C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E8735EE-8653-47D6-8D2C-E013B263AA39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8455649-861D-4A0B-957C-BFEDB91FE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29"/>
                  <a:stretch>
                    <a:fillRect r="-1942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A63BE46-028A-4603-857A-7D0D2AE96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DF67CCAD-7036-4C3D-AFD1-F4EE538ECC05}"/>
              </a:ext>
            </a:extLst>
          </p:cNvPr>
          <p:cNvGrpSpPr/>
          <p:nvPr/>
        </p:nvGrpSpPr>
        <p:grpSpPr>
          <a:xfrm>
            <a:off x="86781" y="5537670"/>
            <a:ext cx="4198904" cy="295390"/>
            <a:chOff x="4932040" y="1004688"/>
            <a:chExt cx="4198904" cy="29539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1B0A0BC6-A4E4-43FE-9F78-BB5E5EE22E14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436E879C-A162-428F-807F-371525BC1661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194C242-8FC7-409B-B82C-5BB7E2ABB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1"/>
                  <a:stretch>
                    <a:fillRect r="-1942"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BBC44DEA-B6EB-49EF-ACEB-F2FFD2ABA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16D83F0C-D860-4E78-800C-D874CC9A63CF}"/>
              </a:ext>
            </a:extLst>
          </p:cNvPr>
          <p:cNvGrpSpPr/>
          <p:nvPr/>
        </p:nvGrpSpPr>
        <p:grpSpPr>
          <a:xfrm>
            <a:off x="86781" y="5831932"/>
            <a:ext cx="4198904" cy="295390"/>
            <a:chOff x="4932040" y="1004688"/>
            <a:chExt cx="4198904" cy="295390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300A10-042E-4873-AEC4-279D33DED356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F1FC530-D522-4E34-AC6A-7F721255603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E2C63B84-5E32-4722-960D-E981A130DC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3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6AE48962-A43B-4FD8-ACC5-830FEBD535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4"/>
                  <a:stretch>
                    <a:fillRect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8557745A-85D1-4B7A-86AC-74ABA87101C5}"/>
              </a:ext>
            </a:extLst>
          </p:cNvPr>
          <p:cNvGrpSpPr/>
          <p:nvPr/>
        </p:nvGrpSpPr>
        <p:grpSpPr>
          <a:xfrm>
            <a:off x="86781" y="6117655"/>
            <a:ext cx="4198904" cy="295390"/>
            <a:chOff x="4932040" y="1004688"/>
            <a:chExt cx="4198904" cy="295390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E20D58D-C862-4D48-A5D7-AA64D228569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A5F55C78-06F1-46A7-95D3-FAC84C7896D2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20C55F5-BED4-4829-A35E-2A6EDD766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5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A778CBA-2D0B-4100-BA6D-2F285E783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F0A1EA4-5148-4AB7-A709-9E84B044B161}"/>
              </a:ext>
            </a:extLst>
          </p:cNvPr>
          <p:cNvGrpSpPr/>
          <p:nvPr/>
        </p:nvGrpSpPr>
        <p:grpSpPr>
          <a:xfrm>
            <a:off x="4633235" y="4620626"/>
            <a:ext cx="4198904" cy="295390"/>
            <a:chOff x="4932040" y="709862"/>
            <a:chExt cx="4198904" cy="29539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698F913-8570-4AB5-BAE5-DFBF90420835}"/>
                </a:ext>
              </a:extLst>
            </p:cNvPr>
            <p:cNvSpPr/>
            <p:nvPr/>
          </p:nvSpPr>
          <p:spPr>
            <a:xfrm>
              <a:off x="4932040" y="70986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D5DB89E1-C652-4B9E-9A38-5BAE6071B483}"/>
                </a:ext>
              </a:extLst>
            </p:cNvPr>
            <p:cNvSpPr/>
            <p:nvPr/>
          </p:nvSpPr>
          <p:spPr>
            <a:xfrm>
              <a:off x="5406565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状态栈</a:t>
              </a: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B6419E24-AC40-4BBD-B4DD-ADA94FE12C62}"/>
                </a:ext>
              </a:extLst>
            </p:cNvPr>
            <p:cNvSpPr/>
            <p:nvPr/>
          </p:nvSpPr>
          <p:spPr>
            <a:xfrm>
              <a:off x="7889936" y="70986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93761B78-A96F-49B7-A457-EB496E85F4A5}"/>
                </a:ext>
              </a:extLst>
            </p:cNvPr>
            <p:cNvSpPr/>
            <p:nvPr/>
          </p:nvSpPr>
          <p:spPr>
            <a:xfrm>
              <a:off x="6649012" y="71042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BBF6BC49-A7AB-445C-86B3-C6EFD119281A}"/>
              </a:ext>
            </a:extLst>
          </p:cNvPr>
          <p:cNvGrpSpPr/>
          <p:nvPr/>
        </p:nvGrpSpPr>
        <p:grpSpPr>
          <a:xfrm>
            <a:off x="4633235" y="4916141"/>
            <a:ext cx="4198904" cy="295390"/>
            <a:chOff x="4932040" y="1004688"/>
            <a:chExt cx="4198904" cy="295390"/>
          </a:xfrm>
        </p:grpSpPr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601952BD-3652-4743-B60B-DA084DDE7F68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B7D8036-ED2D-4057-9900-CDA40B8A180F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CEA1E5B-DDB0-49EF-82F2-B6B1419E6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7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3409863D-8448-4837-9FD3-393120934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464ABA72-7665-4BC4-9A89-775016F4B2B8}"/>
              </a:ext>
            </a:extLst>
          </p:cNvPr>
          <p:cNvGrpSpPr/>
          <p:nvPr/>
        </p:nvGrpSpPr>
        <p:grpSpPr>
          <a:xfrm>
            <a:off x="4633235" y="5208377"/>
            <a:ext cx="4198904" cy="295390"/>
            <a:chOff x="4932040" y="1004688"/>
            <a:chExt cx="4198904" cy="295390"/>
          </a:xfrm>
        </p:grpSpPr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6A261F-F233-4B16-AE62-1B8D3CC8A0F7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63729C3D-5165-4A59-B569-0637BD5265B5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02578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4027A6AC-96FC-423E-B10F-EE34A4E55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39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EAFB655-DD90-44EB-B9F2-8E997018A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8F3F942-4FE3-4021-B434-8C6EFBC2CA34}"/>
              </a:ext>
            </a:extLst>
          </p:cNvPr>
          <p:cNvGrpSpPr/>
          <p:nvPr/>
        </p:nvGrpSpPr>
        <p:grpSpPr>
          <a:xfrm>
            <a:off x="4633235" y="5500207"/>
            <a:ext cx="4198904" cy="295390"/>
            <a:chOff x="4932040" y="1004688"/>
            <a:chExt cx="4198904" cy="29539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45DF66B-77FC-49A7-A105-C065C990B5BC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B1205CD6-2CFF-4CEC-AE74-164D73CA7FE6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83D804B3-466E-4A79-B43C-822902F61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1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63AF6E5-A4A9-47BA-94C8-736CA3389C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B3E5841E-7C2D-4141-A935-8CEF97E92C17}"/>
              </a:ext>
            </a:extLst>
          </p:cNvPr>
          <p:cNvGrpSpPr/>
          <p:nvPr/>
        </p:nvGrpSpPr>
        <p:grpSpPr>
          <a:xfrm>
            <a:off x="4633235" y="5794162"/>
            <a:ext cx="4198904" cy="295390"/>
            <a:chOff x="4932040" y="1004688"/>
            <a:chExt cx="4198904" cy="295390"/>
          </a:xfrm>
        </p:grpSpPr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8F657D8B-8647-404C-BA30-32E37B39593F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584D2152-1A4C-427E-96BA-1C2C7562C34A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6B909449-0126-4A13-83E3-A164BCCAE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3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0BD5B8C-726B-4338-88D3-7183A8B64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37928DCF-8EE8-4C6E-8392-3569ED95E4DF}"/>
              </a:ext>
            </a:extLst>
          </p:cNvPr>
          <p:cNvGrpSpPr/>
          <p:nvPr/>
        </p:nvGrpSpPr>
        <p:grpSpPr>
          <a:xfrm>
            <a:off x="4633235" y="6085938"/>
            <a:ext cx="4198904" cy="295390"/>
            <a:chOff x="4932040" y="1004688"/>
            <a:chExt cx="4198904" cy="295390"/>
          </a:xfrm>
        </p:grpSpPr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117B3B17-9036-4916-B5D8-D220AF6F86D1}"/>
                </a:ext>
              </a:extLst>
            </p:cNvPr>
            <p:cNvSpPr/>
            <p:nvPr/>
          </p:nvSpPr>
          <p:spPr>
            <a:xfrm>
              <a:off x="4932040" y="100468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EC265904-8794-46E0-96DD-2B58A2743F48}"/>
                </a:ext>
              </a:extLst>
            </p:cNvPr>
            <p:cNvSpPr/>
            <p:nvPr/>
          </p:nvSpPr>
          <p:spPr>
            <a:xfrm>
              <a:off x="5406565" y="1004688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/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DEDF88F-F8ED-47D3-B8BE-66F57335F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36" y="1004688"/>
                  <a:ext cx="1241008" cy="294826"/>
                </a:xfrm>
                <a:prstGeom prst="rect">
                  <a:avLst/>
                </a:prstGeom>
                <a:blipFill>
                  <a:blip r:embed="rId45"/>
                  <a:stretch>
                    <a:fillRect r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/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𝑎𝑐𝑐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231BE6B2-2698-42C9-B1DF-2F98653BE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012" y="1005252"/>
                  <a:ext cx="1241008" cy="29482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8">
                <a:extLst>
                  <a:ext uri="{FF2B5EF4-FFF2-40B4-BE49-F238E27FC236}">
                    <a16:creationId xmlns:a16="http://schemas.microsoft.com/office/drawing/2014/main" id="{FADBD713-A16C-4E36-8EDA-451594B5A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603353"/>
                <a:ext cx="4968552" cy="285873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方案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2】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不使用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存储属性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𝑇𝐿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3" name="TextBox 8">
                <a:extLst>
                  <a:ext uri="{FF2B5EF4-FFF2-40B4-BE49-F238E27FC236}">
                    <a16:creationId xmlns:a16="http://schemas.microsoft.com/office/drawing/2014/main" id="{FADBD713-A16C-4E36-8EDA-451594B5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603353"/>
                <a:ext cx="4968552" cy="2858731"/>
              </a:xfrm>
              <a:prstGeom prst="rect">
                <a:avLst/>
              </a:prstGeom>
              <a:blipFill>
                <a:blip r:embed="rId47"/>
                <a:stretch>
                  <a:fillRect l="-1102" b="-2972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6F74865-7EF6-410F-8D3F-26165B41D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856984" cy="3308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出现在产生式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右边的继承属性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和出现在产生式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左边的综合属性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都必须提供一个计算规则</a:t>
                </a: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属性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计算规则中，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只能使用相应产生式中的文法符号的属性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，这有助于在产生式范围内“封装”属性的依赖性。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出现在产生式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左边的继承属性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和出现在产生式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右边的综合属性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不由所给产生式的属性规则进行计算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它们由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其它产生式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的属性规则计算或者由属性计算器的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参数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提供。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6F74865-7EF6-410F-8D3F-26165B41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856984" cy="3308726"/>
              </a:xfrm>
              <a:prstGeom prst="rect">
                <a:avLst/>
              </a:prstGeom>
              <a:blipFill>
                <a:blip r:embed="rId3"/>
                <a:stretch>
                  <a:fillRect l="-619" r="-757" b="-2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95829E-3908-434D-9BCE-AA6273694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447144"/>
                <a:ext cx="8856984" cy="222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6.1】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有综合属性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有继承属性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，产生式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可能有规则：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在其它地方计算。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95829E-3908-434D-9BCE-AA627369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47144"/>
                <a:ext cx="8856984" cy="2221634"/>
              </a:xfrm>
              <a:prstGeom prst="rect">
                <a:avLst/>
              </a:prstGeom>
              <a:blipFill>
                <a:blip r:embed="rId4"/>
                <a:stretch>
                  <a:fillRect l="-688" r="-138" b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2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模拟继承属性的计算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模拟继承属性的计算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48319F05-0396-4D1A-A156-1FA7D289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只有根据文法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预知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属性值在栈中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存放位置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时，才能有效地在分析栈中处理属性值。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有时位置可能存在冲突。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6A29863-962B-41E6-8A8B-3EA464EE4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34994"/>
                <a:ext cx="8712968" cy="2262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6.20】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之间可能有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也可能没有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，当通过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进行归约时，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处，也可能在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−2]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𝑎𝐴𝐶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𝑏𝐴𝐵𝐶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6A29863-962B-41E6-8A8B-3EA464EE4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34994"/>
                <a:ext cx="8712968" cy="2262158"/>
              </a:xfrm>
              <a:prstGeom prst="rect">
                <a:avLst/>
              </a:prstGeom>
              <a:blipFill>
                <a:blip r:embed="rId3"/>
                <a:stretch>
                  <a:fillRect l="-699" r="-70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96649F-58B6-4E34-B260-BB91515AD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3953157"/>
                <a:ext cx="5256584" cy="267765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修改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𝑡𝑜𝑝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处取到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归约时，</a:t>
                </a:r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总在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𝑡𝑜𝑝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𝑎𝐴𝐶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𝑏𝐴𝐵𝑀𝐶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96649F-58B6-4E34-B260-BB91515AD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953157"/>
                <a:ext cx="5256584" cy="2677656"/>
              </a:xfrm>
              <a:prstGeom prst="rect">
                <a:avLst/>
              </a:prstGeom>
              <a:blipFill>
                <a:blip r:embed="rId4"/>
                <a:stretch>
                  <a:fillRect l="-1040" r="-1040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8" y="1346066"/>
            <a:ext cx="4270734" cy="52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基于属性文法的处理方法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依赖图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树遍历的属性计算方法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一遍扫描的处理方法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正规式转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 S-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属性文法的自下而上计算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 L-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属性文法和自顶向下翻译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翻译模式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6.4.2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自顶向下翻译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366747D-7B29-4F8F-A6FB-10CEEA81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46066"/>
            <a:ext cx="4032448" cy="280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自下而上计算继承属性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从翻译模式中去掉嵌入在产生式中间的动作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分析栈中的继承属性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模拟继承属性的计算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6.5.4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用综合属性代替继承属性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用综合属性代替继承属性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用综合属性代替继承属性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48319F05-0396-4D1A-A156-1FA7D289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改变基础文法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可以避免继承属性。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6A29863-962B-41E6-8A8B-3EA464EE4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769260"/>
                <a:ext cx="8712968" cy="2262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6.21】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Pascal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说明语句如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m, n:integer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，标识符由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产生类型，但类型不在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子树中：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𝑐h𝑎𝑟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6A29863-962B-41E6-8A8B-3EA464EE4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769260"/>
                <a:ext cx="8712968" cy="2262158"/>
              </a:xfrm>
              <a:prstGeom prst="rect">
                <a:avLst/>
              </a:prstGeom>
              <a:blipFill>
                <a:blip r:embed="rId3"/>
                <a:stretch>
                  <a:fillRect l="-770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96649F-58B6-4E34-B260-BB91515AD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3090903"/>
                <a:ext cx="5256584" cy="226215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修改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重构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文法，使类型作为标识符表的最后一个元素：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: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195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𝑖𝑛𝑡𝑒𝑔𝑒𝑟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𝑐h𝑎𝑟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96649F-58B6-4E34-B260-BB91515AD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3090903"/>
                <a:ext cx="5256584" cy="2262158"/>
              </a:xfrm>
              <a:prstGeom prst="rect">
                <a:avLst/>
              </a:prstGeom>
              <a:blipFill>
                <a:blip r:embed="rId4"/>
                <a:stretch>
                  <a:fillRect l="-115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E2393A1-93FA-4081-A215-82222AD4E69E}"/>
              </a:ext>
            </a:extLst>
          </p:cNvPr>
          <p:cNvGrpSpPr/>
          <p:nvPr/>
        </p:nvGrpSpPr>
        <p:grpSpPr>
          <a:xfrm>
            <a:off x="247307" y="4221982"/>
            <a:ext cx="2956541" cy="295390"/>
            <a:chOff x="107504" y="4221982"/>
            <a:chExt cx="2956541" cy="29539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E551C5-9BB6-4ECA-A7D0-155840A7E280}"/>
                </a:ext>
              </a:extLst>
            </p:cNvPr>
            <p:cNvSpPr/>
            <p:nvPr/>
          </p:nvSpPr>
          <p:spPr>
            <a:xfrm>
              <a:off x="107504" y="4221982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5E3816-2364-4B3B-9B3C-CC93273517B5}"/>
                </a:ext>
              </a:extLst>
            </p:cNvPr>
            <p:cNvSpPr/>
            <p:nvPr/>
          </p:nvSpPr>
          <p:spPr>
            <a:xfrm>
              <a:off x="1823037" y="4221982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2B9791-2123-4A72-9946-D2C5BEA9EBAC}"/>
                </a:ext>
              </a:extLst>
            </p:cNvPr>
            <p:cNvSpPr/>
            <p:nvPr/>
          </p:nvSpPr>
          <p:spPr>
            <a:xfrm>
              <a:off x="582029" y="4222546"/>
              <a:ext cx="124100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符号栈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FF8393-5217-45B5-A6F9-BF3BC473FAE5}"/>
              </a:ext>
            </a:extLst>
          </p:cNvPr>
          <p:cNvGrpSpPr/>
          <p:nvPr/>
        </p:nvGrpSpPr>
        <p:grpSpPr>
          <a:xfrm>
            <a:off x="247307" y="4516808"/>
            <a:ext cx="2956541" cy="295390"/>
            <a:chOff x="107504" y="4516808"/>
            <a:chExt cx="2956541" cy="29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842D4-FFD8-46AE-AC05-39AFC3F309DA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78C9866-DC4D-48DF-9718-932543CC10C4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𝑖𝑛𝑡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78C9866-DC4D-48DF-9718-932543CC10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5"/>
                  <a:stretch>
                    <a:fillRect r="-1456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CF3792F-B882-431D-8A03-40CEA10161E6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CF3792F-B882-431D-8A03-40CEA1016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87ED84-1A26-4864-BA02-08CEC28E048C}"/>
              </a:ext>
            </a:extLst>
          </p:cNvPr>
          <p:cNvGrpSpPr/>
          <p:nvPr/>
        </p:nvGrpSpPr>
        <p:grpSpPr>
          <a:xfrm>
            <a:off x="247307" y="4812198"/>
            <a:ext cx="2956541" cy="295390"/>
            <a:chOff x="107504" y="4516808"/>
            <a:chExt cx="2956541" cy="2953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33FCAC4-D07F-42BC-80C9-A58BEDFA831C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0B5681B-AC02-407C-8543-70949F1B7D5B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0B5681B-AC02-407C-8543-70949F1B7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7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FCA47A2-78AE-4C75-A886-1C4389CA6198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𝑖𝑛𝑡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FCA47A2-78AE-4C75-A886-1C4389CA6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8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4FE7FB-A89B-4E32-BD3C-5DA30180A2E0}"/>
              </a:ext>
            </a:extLst>
          </p:cNvPr>
          <p:cNvGrpSpPr/>
          <p:nvPr/>
        </p:nvGrpSpPr>
        <p:grpSpPr>
          <a:xfrm>
            <a:off x="247307" y="5107588"/>
            <a:ext cx="2956541" cy="295390"/>
            <a:chOff x="107504" y="4516808"/>
            <a:chExt cx="2956541" cy="2953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BDE9E01-4028-4138-A5C4-5CC51D7E84AE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BF4BED9-F263-456F-9D08-FD49EF2F1211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BF4BED9-F263-456F-9D08-FD49EF2F1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9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43C2921-81CE-44F5-BB52-B68AC77AE7AB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43C2921-81CE-44F5-BB52-B68AC77AE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D91E94-5659-4A43-A7D7-37073EF2CD4B}"/>
              </a:ext>
            </a:extLst>
          </p:cNvPr>
          <p:cNvGrpSpPr/>
          <p:nvPr/>
        </p:nvGrpSpPr>
        <p:grpSpPr>
          <a:xfrm>
            <a:off x="247307" y="5402978"/>
            <a:ext cx="2956541" cy="295390"/>
            <a:chOff x="107504" y="4516808"/>
            <a:chExt cx="2956541" cy="29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881BF7-6FC3-4CD8-AF9B-7AB8ED33CD0F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848D667-C41B-4110-BFA7-C2665601E135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848D667-C41B-4110-BFA7-C2665601E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11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786DC0-CBEA-4F62-B108-AABD3AEAFE8E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786DC0-CBEA-4F62-B108-AABD3AEAF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ADF35F-0D43-40B4-90A1-E902A7133B89}"/>
              </a:ext>
            </a:extLst>
          </p:cNvPr>
          <p:cNvGrpSpPr/>
          <p:nvPr/>
        </p:nvGrpSpPr>
        <p:grpSpPr>
          <a:xfrm>
            <a:off x="247307" y="5698368"/>
            <a:ext cx="2956541" cy="295390"/>
            <a:chOff x="107504" y="4516808"/>
            <a:chExt cx="2956541" cy="29539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E29526-61B6-42CE-AF48-532DDA163511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83D836C-E7DF-4F0B-919E-0CBDC04E1633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83D836C-E7DF-4F0B-919E-0CBDC04E1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13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A930D2A-FD47-4EBC-8BB3-9C29F19B9B57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A930D2A-FD47-4EBC-8BB3-9C29F19B9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277F720-51D0-43FB-9209-13F29E84DA85}"/>
              </a:ext>
            </a:extLst>
          </p:cNvPr>
          <p:cNvGrpSpPr/>
          <p:nvPr/>
        </p:nvGrpSpPr>
        <p:grpSpPr>
          <a:xfrm>
            <a:off x="247307" y="5993758"/>
            <a:ext cx="2956541" cy="295390"/>
            <a:chOff x="107504" y="4516808"/>
            <a:chExt cx="2956541" cy="2953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440D58-B088-458E-8143-B0689219689D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8DA7FAC-DF85-43E2-B556-722A3D7E938B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8DA7FAC-DF85-43E2-B556-722A3D7E9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15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E5376D5-6090-4A72-AB55-8FDC6D1570B5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E5376D5-6090-4A72-AB55-8FDC6D1570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16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B9261F-B01C-4D81-B80D-FD0DEE7524F3}"/>
              </a:ext>
            </a:extLst>
          </p:cNvPr>
          <p:cNvGrpSpPr/>
          <p:nvPr/>
        </p:nvGrpSpPr>
        <p:grpSpPr>
          <a:xfrm>
            <a:off x="247307" y="6289148"/>
            <a:ext cx="2956541" cy="295390"/>
            <a:chOff x="107504" y="4516808"/>
            <a:chExt cx="2956541" cy="29539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2D2EF94-39DA-43EC-A232-86C4C583B719}"/>
                </a:ext>
              </a:extLst>
            </p:cNvPr>
            <p:cNvSpPr/>
            <p:nvPr/>
          </p:nvSpPr>
          <p:spPr>
            <a:xfrm>
              <a:off x="107504" y="4516808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27572D78-9B4E-4B41-BC1F-A9E53CDC4A78}"/>
                    </a:ext>
                  </a:extLst>
                </p:cNvPr>
                <p:cNvSpPr/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3600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27572D78-9B4E-4B41-BC1F-A9E53CDC4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37" y="4516808"/>
                  <a:ext cx="1241008" cy="294826"/>
                </a:xfrm>
                <a:prstGeom prst="rect">
                  <a:avLst/>
                </a:prstGeom>
                <a:blipFill>
                  <a:blip r:embed="rId17"/>
                  <a:stretch>
                    <a:fillRect r="-14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FC6EB71-624E-4566-89EA-43875E123B50}"/>
                    </a:ext>
                  </a:extLst>
                </p:cNvPr>
                <p:cNvSpPr/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FC6EB71-624E-4566-89EA-43875E123B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29" y="4517372"/>
                  <a:ext cx="1241008" cy="2948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87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第六章作业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属性文法和语法制导翻译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3061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作业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6-1】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给出确定每个子表达式结果类型的属性文法。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扩充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的属性文法，使其把表达式翻译成后缀式，同时也能确定结果类型。注意实数和整数相加得实数，应保证后缀式中两个加数是同型的，可以采用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int2real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把整型转为实型。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3061864"/>
              </a:xfrm>
              <a:prstGeom prst="rect">
                <a:avLst/>
              </a:prstGeom>
              <a:blipFill>
                <a:blip r:embed="rId3"/>
                <a:stretch>
                  <a:fillRect l="-551" b="-2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841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第六章 属性文法和语法制导翻译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95829E-3908-434D-9BCE-AA6273694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380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6.2】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一个简单台式计算器的属性文法：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</m:d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只对应一个动作，可以认为定义了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的一个虚属性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一个产生式出现了两个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，用下标区分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𝑑𝑖𝑔𝑖𝑡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由词法分析器提供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95829E-3908-434D-9BCE-AA627369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3801169"/>
              </a:xfrm>
              <a:prstGeom prst="rect">
                <a:avLst/>
              </a:prstGeom>
              <a:blipFill>
                <a:blip r:embed="rId3"/>
                <a:stretch>
                  <a:fillRect l="-688" b="-17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9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5829E-3908-434D-9BCE-AA62736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6278438" cy="154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一个结点的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综合属性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值由其子结点的属性值确定；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通常使用自底向上的方法计算综合属性值；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仅仅使用综合属性的文法称为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属性文法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674051"/>
                <a:ext cx="4860540" cy="380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6.3】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3*5+4\n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属性值计算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𝑑𝑖𝑔𝑖𝑡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674051"/>
                <a:ext cx="4860540" cy="3801169"/>
              </a:xfrm>
              <a:prstGeom prst="rect">
                <a:avLst/>
              </a:prstGeom>
              <a:blipFill>
                <a:blip r:embed="rId3"/>
                <a:stretch>
                  <a:fillRect l="-1380" b="-6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DA61A892-BB76-4A58-A939-28146665E0B8}"/>
              </a:ext>
            </a:extLst>
          </p:cNvPr>
          <p:cNvGrpSpPr/>
          <p:nvPr/>
        </p:nvGrpSpPr>
        <p:grpSpPr>
          <a:xfrm>
            <a:off x="4939909" y="1196752"/>
            <a:ext cx="3616890" cy="4748511"/>
            <a:chOff x="4939909" y="1196752"/>
            <a:chExt cx="3616890" cy="4748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BFF4D19-CD0E-4FAA-BD0B-681A643CC3A1}"/>
                    </a:ext>
                  </a:extLst>
                </p:cNvPr>
                <p:cNvSpPr/>
                <p:nvPr/>
              </p:nvSpPr>
              <p:spPr>
                <a:xfrm>
                  <a:off x="7158587" y="1196752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BFF4D19-CD0E-4FAA-BD0B-681A643CC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587" y="119675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6894988" y="1844824"/>
                  <a:ext cx="390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88" y="1844824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3426072-88FA-4F70-A08C-A4D0FFC9F919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7090426" y="1566084"/>
              <a:ext cx="251032" cy="278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5912102" y="2420888"/>
                  <a:ext cx="390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102" y="2420888"/>
                  <a:ext cx="390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0E8C2B6-D416-4C95-8F5F-C51F35A60970}"/>
                    </a:ext>
                  </a:extLst>
                </p:cNvPr>
                <p:cNvSpPr/>
                <p:nvPr/>
              </p:nvSpPr>
              <p:spPr>
                <a:xfrm>
                  <a:off x="6881118" y="242088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0E8C2B6-D416-4C95-8F5F-C51F35A60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118" y="2420888"/>
                  <a:ext cx="4106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7736733" y="242088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733" y="2420888"/>
                  <a:ext cx="3804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E247E78-E7A8-4CCE-B5A1-E641168F45F8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 flipH="1">
              <a:off x="7086463" y="2214156"/>
              <a:ext cx="3963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3"/>
              <a:endCxn id="13" idx="0"/>
            </p:cNvCxnSpPr>
            <p:nvPr/>
          </p:nvCxnSpPr>
          <p:spPr>
            <a:xfrm>
              <a:off x="7285864" y="2029490"/>
              <a:ext cx="641114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6359680" y="2029490"/>
              <a:ext cx="535308" cy="36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/>
                <p:nvPr/>
              </p:nvSpPr>
              <p:spPr>
                <a:xfrm>
                  <a:off x="5919703" y="3187709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703" y="3187709"/>
                  <a:ext cx="38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FA67A6-7788-4EE4-B67F-64155BF1A8B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>
              <a:off x="6107540" y="2790220"/>
              <a:ext cx="2408" cy="397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047138-ED4C-4714-9D11-D9EA1A1ED7B5}"/>
                    </a:ext>
                  </a:extLst>
                </p:cNvPr>
                <p:cNvSpPr/>
                <p:nvPr/>
              </p:nvSpPr>
              <p:spPr>
                <a:xfrm>
                  <a:off x="7734240" y="3187709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047138-ED4C-4714-9D11-D9EA1A1ED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240" y="3187709"/>
                  <a:ext cx="38767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FE55386-7B1D-45C3-99A9-5988D89ED9E5}"/>
                </a:ext>
              </a:extLst>
            </p:cNvPr>
            <p:cNvCxnSpPr>
              <a:cxnSpLocks/>
              <a:stCxn id="13" idx="2"/>
              <a:endCxn id="31" idx="0"/>
            </p:cNvCxnSpPr>
            <p:nvPr/>
          </p:nvCxnSpPr>
          <p:spPr>
            <a:xfrm>
              <a:off x="7926978" y="2790220"/>
              <a:ext cx="1097" cy="397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2CA473-AF72-479F-BF80-EC3961FECC21}"/>
                    </a:ext>
                  </a:extLst>
                </p:cNvPr>
                <p:cNvSpPr/>
                <p:nvPr/>
              </p:nvSpPr>
              <p:spPr>
                <a:xfrm>
                  <a:off x="7554009" y="3845462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2CA473-AF72-479F-BF80-EC3961FEC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009" y="3845462"/>
                  <a:ext cx="7561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9212586-43FB-4091-8C84-7A28B39E7C8A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7928075" y="3557041"/>
              <a:ext cx="4019" cy="288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CC1D92A-1E32-46B0-833A-6E8545EA627C}"/>
                    </a:ext>
                  </a:extLst>
                </p:cNvPr>
                <p:cNvSpPr/>
                <p:nvPr/>
              </p:nvSpPr>
              <p:spPr>
                <a:xfrm>
                  <a:off x="5127615" y="3845462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CC1D92A-1E32-46B0-833A-6E8545EA6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615" y="3845462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E0ECA7-F50B-4BED-936F-5968B8762649}"/>
                    </a:ext>
                  </a:extLst>
                </p:cNvPr>
                <p:cNvSpPr/>
                <p:nvPr/>
              </p:nvSpPr>
              <p:spPr>
                <a:xfrm>
                  <a:off x="5936052" y="3845462"/>
                  <a:ext cx="349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E0ECA7-F50B-4BED-936F-5968B8762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052" y="3845462"/>
                  <a:ext cx="3497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EE90EA8-B00A-49EF-881B-930E2F20D790}"/>
                    </a:ext>
                  </a:extLst>
                </p:cNvPr>
                <p:cNvSpPr/>
                <p:nvPr/>
              </p:nvSpPr>
              <p:spPr>
                <a:xfrm>
                  <a:off x="6632602" y="384546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EE90EA8-B00A-49EF-881B-930E2F20D7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602" y="3845462"/>
                  <a:ext cx="38767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BE1F2C-C089-406D-9814-E53A9BFBFC69}"/>
                </a:ext>
              </a:extLst>
            </p:cNvPr>
            <p:cNvCxnSpPr>
              <a:cxnSpLocks/>
              <a:stCxn id="26" idx="3"/>
              <a:endCxn id="46" idx="0"/>
            </p:cNvCxnSpPr>
            <p:nvPr/>
          </p:nvCxnSpPr>
          <p:spPr>
            <a:xfrm>
              <a:off x="6300192" y="3372375"/>
              <a:ext cx="526245" cy="473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C21C492-ACAE-4602-8E6A-DFF507276517}"/>
                </a:ext>
              </a:extLst>
            </p:cNvPr>
            <p:cNvCxnSpPr>
              <a:cxnSpLocks/>
              <a:stCxn id="26" idx="2"/>
              <a:endCxn id="43" idx="0"/>
            </p:cNvCxnSpPr>
            <p:nvPr/>
          </p:nvCxnSpPr>
          <p:spPr>
            <a:xfrm>
              <a:off x="6109948" y="3557041"/>
              <a:ext cx="992" cy="288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27B1D26-E0B8-466F-8818-54CF4BE139FA}"/>
                </a:ext>
              </a:extLst>
            </p:cNvPr>
            <p:cNvCxnSpPr>
              <a:cxnSpLocks/>
              <a:stCxn id="26" idx="1"/>
              <a:endCxn id="41" idx="0"/>
            </p:cNvCxnSpPr>
            <p:nvPr/>
          </p:nvCxnSpPr>
          <p:spPr>
            <a:xfrm flipH="1">
              <a:off x="5317860" y="3372375"/>
              <a:ext cx="601843" cy="473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A0A8641-63B3-4970-9464-E1C5B7A10985}"/>
                    </a:ext>
                  </a:extLst>
                </p:cNvPr>
                <p:cNvSpPr/>
                <p:nvPr/>
              </p:nvSpPr>
              <p:spPr>
                <a:xfrm>
                  <a:off x="6444208" y="4661052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A0A8641-63B3-4970-9464-E1C5B7A1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4661052"/>
                  <a:ext cx="75616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5C477B0-04B5-4A11-B59E-C000906E1520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 flipH="1">
              <a:off x="6822293" y="4214794"/>
              <a:ext cx="4144" cy="446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55BF1D4-0992-4D41-A4BE-E925B447EC31}"/>
                    </a:ext>
                  </a:extLst>
                </p:cNvPr>
                <p:cNvSpPr/>
                <p:nvPr/>
              </p:nvSpPr>
              <p:spPr>
                <a:xfrm>
                  <a:off x="5120434" y="466128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55BF1D4-0992-4D41-A4BE-E925B447E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434" y="4661282"/>
                  <a:ext cx="38767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41E6589-1DBF-4856-86FC-B99BC2F0B24D}"/>
                    </a:ext>
                  </a:extLst>
                </p:cNvPr>
                <p:cNvSpPr/>
                <p:nvPr/>
              </p:nvSpPr>
              <p:spPr>
                <a:xfrm>
                  <a:off x="4939909" y="5575931"/>
                  <a:ext cx="7561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𝑑𝑖𝑔𝑖𝑡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41E6589-1DBF-4856-86FC-B99BC2F0B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909" y="5575931"/>
                  <a:ext cx="75616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30CFE60-2B45-4B5D-A22E-ABD8246AA99F}"/>
                </a:ext>
              </a:extLst>
            </p:cNvPr>
            <p:cNvCxnSpPr>
              <a:cxnSpLocks/>
              <a:stCxn id="41" idx="2"/>
              <a:endCxn id="63" idx="0"/>
            </p:cNvCxnSpPr>
            <p:nvPr/>
          </p:nvCxnSpPr>
          <p:spPr>
            <a:xfrm flipH="1">
              <a:off x="5314269" y="4214794"/>
              <a:ext cx="3591" cy="446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92669-9353-4031-9B2F-522FC5B6D863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314269" y="5030614"/>
              <a:ext cx="3725" cy="545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55F8EAF-46AE-491B-B251-B0BA44F6CE80}"/>
                    </a:ext>
                  </a:extLst>
                </p:cNvPr>
                <p:cNvSpPr/>
                <p:nvPr/>
              </p:nvSpPr>
              <p:spPr>
                <a:xfrm>
                  <a:off x="8077181" y="1749732"/>
                  <a:ext cx="479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55F8EAF-46AE-491B-B251-B0BA44F6CE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1" y="1749732"/>
                  <a:ext cx="479618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3B339C-BC55-4574-A81A-4A347EDC463F}"/>
                </a:ext>
              </a:extLst>
            </p:cNvPr>
            <p:cNvCxnSpPr>
              <a:cxnSpLocks/>
              <a:stCxn id="2" idx="2"/>
              <a:endCxn id="49" idx="1"/>
            </p:cNvCxnSpPr>
            <p:nvPr/>
          </p:nvCxnSpPr>
          <p:spPr>
            <a:xfrm>
              <a:off x="7341458" y="1566084"/>
              <a:ext cx="735723" cy="368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FCDF883-126A-4848-8F63-C648D266393A}"/>
                  </a:ext>
                </a:extLst>
              </p:cNvPr>
              <p:cNvSpPr txBox="1"/>
              <p:nvPr/>
            </p:nvSpPr>
            <p:spPr>
              <a:xfrm>
                <a:off x="5537033" y="5575701"/>
                <a:ext cx="11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FCDF883-126A-4848-8F63-C648D266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33" y="5575701"/>
                <a:ext cx="1197059" cy="369332"/>
              </a:xfrm>
              <a:prstGeom prst="rect">
                <a:avLst/>
              </a:prstGeom>
              <a:blipFill>
                <a:blip r:embed="rId19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FE1ECF3-71E4-464B-923A-08312D33A513}"/>
                  </a:ext>
                </a:extLst>
              </p:cNvPr>
              <p:cNvSpPr txBox="1"/>
              <p:nvPr/>
            </p:nvSpPr>
            <p:spPr>
              <a:xfrm>
                <a:off x="7015981" y="4661052"/>
                <a:ext cx="1145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FE1ECF3-71E4-464B-923A-08312D33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81" y="4661052"/>
                <a:ext cx="1145763" cy="369332"/>
              </a:xfrm>
              <a:prstGeom prst="rect">
                <a:avLst/>
              </a:prstGeom>
              <a:blipFill>
                <a:blip r:embed="rId20"/>
                <a:stretch>
                  <a:fillRect t="-10000" r="-31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59B9B75-8EBF-4D34-9BA3-B9873E9D3837}"/>
                  </a:ext>
                </a:extLst>
              </p:cNvPr>
              <p:cNvSpPr txBox="1"/>
              <p:nvPr/>
            </p:nvSpPr>
            <p:spPr>
              <a:xfrm>
                <a:off x="8062868" y="3868277"/>
                <a:ext cx="1145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𝑙𝑒𝑥𝑣𝑎𝑙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59B9B75-8EBF-4D34-9BA3-B9873E9D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68" y="3868277"/>
                <a:ext cx="1145763" cy="369332"/>
              </a:xfrm>
              <a:prstGeom prst="rect">
                <a:avLst/>
              </a:prstGeom>
              <a:blipFill>
                <a:blip r:embed="rId21"/>
                <a:stretch>
                  <a:fillRect t="-10000" r="-31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13B642-B85B-4A4F-870E-A74FBF5EBB62}"/>
                  </a:ext>
                </a:extLst>
              </p:cNvPr>
              <p:cNvSpPr txBox="1"/>
              <p:nvPr/>
            </p:nvSpPr>
            <p:spPr>
              <a:xfrm>
                <a:off x="5285856" y="4649239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13B642-B85B-4A4F-870E-A74FBF5EB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856" y="4649239"/>
                <a:ext cx="836383" cy="369332"/>
              </a:xfrm>
              <a:prstGeom prst="rect">
                <a:avLst/>
              </a:prstGeom>
              <a:blipFill>
                <a:blip r:embed="rId22"/>
                <a:stretch>
                  <a:fillRect t="-10000" r="-583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0EC888A-D51E-4DBE-9771-EF9055483B79}"/>
                  </a:ext>
                </a:extLst>
              </p:cNvPr>
              <p:cNvSpPr txBox="1"/>
              <p:nvPr/>
            </p:nvSpPr>
            <p:spPr>
              <a:xfrm>
                <a:off x="5272163" y="3846088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0EC888A-D51E-4DBE-9771-EF905548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63" y="3846088"/>
                <a:ext cx="836383" cy="369332"/>
              </a:xfrm>
              <a:prstGeom prst="rect">
                <a:avLst/>
              </a:prstGeom>
              <a:blipFill>
                <a:blip r:embed="rId23"/>
                <a:stretch>
                  <a:fillRect t="-9836" r="-51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1693242-AB82-475F-A401-5E8D659F86F2}"/>
                  </a:ext>
                </a:extLst>
              </p:cNvPr>
              <p:cNvSpPr txBox="1"/>
              <p:nvPr/>
            </p:nvSpPr>
            <p:spPr>
              <a:xfrm>
                <a:off x="6789825" y="3840438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1693242-AB82-475F-A401-5E8D659F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25" y="3840438"/>
                <a:ext cx="836383" cy="369332"/>
              </a:xfrm>
              <a:prstGeom prst="rect">
                <a:avLst/>
              </a:prstGeom>
              <a:blipFill>
                <a:blip r:embed="rId24"/>
                <a:stretch>
                  <a:fillRect t="-9836" r="-51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87A5BCC-7367-473B-ADE1-244CB36BBF45}"/>
                  </a:ext>
                </a:extLst>
              </p:cNvPr>
              <p:cNvSpPr txBox="1"/>
              <p:nvPr/>
            </p:nvSpPr>
            <p:spPr>
              <a:xfrm>
                <a:off x="6135181" y="3194416"/>
                <a:ext cx="953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=15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87A5BCC-7367-473B-ADE1-244CB36BB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1" y="3194416"/>
                <a:ext cx="953403" cy="369332"/>
              </a:xfrm>
              <a:prstGeom prst="rect">
                <a:avLst/>
              </a:prstGeom>
              <a:blipFill>
                <a:blip r:embed="rId25"/>
                <a:stretch>
                  <a:fillRect t="-8197" r="-4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809CECD-C962-46F9-A7CB-B1D69C4F56DD}"/>
                  </a:ext>
                </a:extLst>
              </p:cNvPr>
              <p:cNvSpPr txBox="1"/>
              <p:nvPr/>
            </p:nvSpPr>
            <p:spPr>
              <a:xfrm>
                <a:off x="6086832" y="2427287"/>
                <a:ext cx="953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=15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809CECD-C962-46F9-A7CB-B1D69C4F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32" y="2427287"/>
                <a:ext cx="953403" cy="369332"/>
              </a:xfrm>
              <a:prstGeom prst="rect">
                <a:avLst/>
              </a:prstGeom>
              <a:blipFill>
                <a:blip r:embed="rId26"/>
                <a:stretch>
                  <a:fillRect t="-8197" r="-4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D5C2832-2D8B-418E-B43F-06ECBD00FEAE}"/>
                  </a:ext>
                </a:extLst>
              </p:cNvPr>
              <p:cNvSpPr txBox="1"/>
              <p:nvPr/>
            </p:nvSpPr>
            <p:spPr>
              <a:xfrm>
                <a:off x="7908366" y="3194416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D5C2832-2D8B-418E-B43F-06ECBD00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66" y="3194416"/>
                <a:ext cx="836383" cy="369332"/>
              </a:xfrm>
              <a:prstGeom prst="rect">
                <a:avLst/>
              </a:prstGeom>
              <a:blipFill>
                <a:blip r:embed="rId27"/>
                <a:stretch>
                  <a:fillRect t="-8197" r="-507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F62FF61-DD2C-42C5-944C-41304E275BBA}"/>
                  </a:ext>
                </a:extLst>
              </p:cNvPr>
              <p:cNvSpPr txBox="1"/>
              <p:nvPr/>
            </p:nvSpPr>
            <p:spPr>
              <a:xfrm>
                <a:off x="7891986" y="2411309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F62FF61-DD2C-42C5-944C-41304E27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86" y="2411309"/>
                <a:ext cx="836383" cy="369332"/>
              </a:xfrm>
              <a:prstGeom prst="rect">
                <a:avLst/>
              </a:prstGeom>
              <a:blipFill>
                <a:blip r:embed="rId28"/>
                <a:stretch>
                  <a:fillRect t="-10000" r="-51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1CDCCA4-299E-4E3B-9439-2BF48C3117BA}"/>
                  </a:ext>
                </a:extLst>
              </p:cNvPr>
              <p:cNvSpPr txBox="1"/>
              <p:nvPr/>
            </p:nvSpPr>
            <p:spPr>
              <a:xfrm>
                <a:off x="7100224" y="1844824"/>
                <a:ext cx="1004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=19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1CDCCA4-299E-4E3B-9439-2BF48C31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24" y="1844824"/>
                <a:ext cx="1004699" cy="369332"/>
              </a:xfrm>
              <a:prstGeom prst="rect">
                <a:avLst/>
              </a:prstGeom>
              <a:blipFill>
                <a:blip r:embed="rId29"/>
                <a:stretch>
                  <a:fillRect t="-10000" r="-363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3AB8C480-8226-4B53-BDB5-663DAC780939}"/>
              </a:ext>
            </a:extLst>
          </p:cNvPr>
          <p:cNvSpPr txBox="1"/>
          <p:nvPr/>
        </p:nvSpPr>
        <p:spPr>
          <a:xfrm>
            <a:off x="7416856" y="1206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属性文法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5829E-3908-434D-9BCE-AA627369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24744"/>
            <a:ext cx="7638549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一个结点的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继承属性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值由其父和兄结点的属性值确定。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675" y="1772816"/>
                <a:ext cx="4860540" cy="3329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6.4】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数据类型跟踪：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𝑟𝑒𝑎𝑙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𝑇𝐿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𝑖𝑛𝑡𝑒𝑔𝑒𝑟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𝑟𝑒𝑎𝑙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𝑟𝑒𝑎𝑙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𝑎𝑑𝑑𝑇𝑦𝑝𝑒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𝑒𝑛𝑡𝑟𝑦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𝑡𝑦𝑝𝑒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61AAA47-6D6A-45CF-943F-569851B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675" y="1772816"/>
                <a:ext cx="4860540" cy="3329629"/>
              </a:xfrm>
              <a:prstGeom prst="rect">
                <a:avLst/>
              </a:prstGeom>
              <a:blipFill>
                <a:blip r:embed="rId3"/>
                <a:stretch>
                  <a:fillRect l="-1253" b="-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FCDF883-126A-4848-8F63-C648D266393A}"/>
                  </a:ext>
                </a:extLst>
              </p:cNvPr>
              <p:cNvSpPr txBox="1"/>
              <p:nvPr/>
            </p:nvSpPr>
            <p:spPr>
              <a:xfrm>
                <a:off x="5187146" y="3410265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FCDF883-126A-4848-8F63-C648D266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46" y="3410265"/>
                <a:ext cx="1524328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BBB82C7-4A4B-481F-B64C-15BE99F74234}"/>
              </a:ext>
            </a:extLst>
          </p:cNvPr>
          <p:cNvGrpSpPr/>
          <p:nvPr/>
        </p:nvGrpSpPr>
        <p:grpSpPr>
          <a:xfrm>
            <a:off x="4932040" y="2689130"/>
            <a:ext cx="3114662" cy="3200173"/>
            <a:chOff x="5472059" y="2689130"/>
            <a:chExt cx="3114662" cy="320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/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F2C2A986-05B1-4E88-89B1-3625E018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658" y="2689130"/>
                  <a:ext cx="4045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/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458E987-FD41-49B6-9CF9-305825A48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1" y="3410265"/>
                  <a:ext cx="3804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/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AC41E1B-A81E-491B-9028-9A5B5DE67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3410265"/>
                  <a:ext cx="3657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988A9C3-4E3C-4BEF-822C-F077D6ABD4A5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>
              <a:off x="6673957" y="3058462"/>
              <a:ext cx="961234" cy="351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1E48210-F964-4190-AC48-B261A82ED09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flipH="1">
              <a:off x="5805086" y="3058462"/>
              <a:ext cx="868871" cy="351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/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4DEF3-2567-4577-A5C7-9DFCB1623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059" y="4177086"/>
                  <a:ext cx="6680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FA67A6-7788-4EE4-B67F-64155BF1A8B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>
              <a:off x="5805086" y="3779597"/>
              <a:ext cx="1007" cy="397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FE55386-7B1D-45C3-99A9-5988D89ED9E5}"/>
                </a:ext>
              </a:extLst>
            </p:cNvPr>
            <p:cNvCxnSpPr>
              <a:cxnSpLocks/>
              <a:stCxn id="13" idx="2"/>
              <a:endCxn id="48" idx="0"/>
            </p:cNvCxnSpPr>
            <p:nvPr/>
          </p:nvCxnSpPr>
          <p:spPr>
            <a:xfrm flipH="1">
              <a:off x="7197442" y="3779597"/>
              <a:ext cx="437749" cy="397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/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002D2CD-6632-4C7A-8BD8-427A16F0A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571" y="4177086"/>
                  <a:ext cx="3657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/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73AE607-74DE-4087-A732-05F89F3AF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032" y="4201078"/>
                  <a:ext cx="5516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3C6E37-B139-464D-A666-3B4F3A4810AB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7635191" y="3779597"/>
              <a:ext cx="675686" cy="421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/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81843180-20F0-4425-A816-532DC7474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15" y="4800360"/>
                  <a:ext cx="3657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/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2C3684-F6B5-4EC4-9266-35FCF82C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976" y="4824352"/>
                  <a:ext cx="5516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27D54CE-55BD-4634-9862-1BFA8A068825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7197442" y="4546418"/>
              <a:ext cx="609379" cy="2779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16F93B-7C0D-4BC5-A47C-8760DD7853FE}"/>
                </a:ext>
              </a:extLst>
            </p:cNvPr>
            <p:cNvCxnSpPr>
              <a:cxnSpLocks/>
              <a:stCxn id="48" idx="2"/>
              <a:endCxn id="55" idx="0"/>
            </p:cNvCxnSpPr>
            <p:nvPr/>
          </p:nvCxnSpPr>
          <p:spPr>
            <a:xfrm flipH="1">
              <a:off x="6693386" y="4546418"/>
              <a:ext cx="504056" cy="2539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/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0BE7E68-3C4B-491B-A487-C7D29CC50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81" y="5519971"/>
                  <a:ext cx="5463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AA3B30D-9D61-4BD0-AF30-A8D9D2091E04}"/>
                </a:ext>
              </a:extLst>
            </p:cNvPr>
            <p:cNvCxnSpPr>
              <a:cxnSpLocks/>
              <a:stCxn id="55" idx="2"/>
              <a:endCxn id="67" idx="0"/>
            </p:cNvCxnSpPr>
            <p:nvPr/>
          </p:nvCxnSpPr>
          <p:spPr>
            <a:xfrm flipH="1">
              <a:off x="6686965" y="5169692"/>
              <a:ext cx="6421" cy="350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8C81380-678C-404D-96BA-B38FCD2D320E}"/>
                    </a:ext>
                  </a:extLst>
                </p:cNvPr>
                <p:cNvSpPr/>
                <p:nvPr/>
              </p:nvSpPr>
              <p:spPr>
                <a:xfrm>
                  <a:off x="7495130" y="4098186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8C81380-678C-404D-96BA-B38FCD2D3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30" y="4098186"/>
                  <a:ext cx="2856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E3CB317-DC7B-4C09-8C38-6C835C17E73B}"/>
                </a:ext>
              </a:extLst>
            </p:cNvPr>
            <p:cNvCxnSpPr>
              <a:cxnSpLocks/>
              <a:stCxn id="13" idx="2"/>
              <a:endCxn id="33" idx="0"/>
            </p:cNvCxnSpPr>
            <p:nvPr/>
          </p:nvCxnSpPr>
          <p:spPr>
            <a:xfrm>
              <a:off x="7635191" y="3779597"/>
              <a:ext cx="2767" cy="318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D6AD032-4F9E-498B-8D85-0BF52DCD4547}"/>
                    </a:ext>
                  </a:extLst>
                </p:cNvPr>
                <p:cNvSpPr/>
                <p:nvPr/>
              </p:nvSpPr>
              <p:spPr>
                <a:xfrm>
                  <a:off x="7051766" y="4739581"/>
                  <a:ext cx="285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D6AD032-4F9E-498B-8D85-0BF52DCD45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766" y="4739581"/>
                  <a:ext cx="2856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92706E7-6905-4FFA-B869-9EDE3CF9F5AF}"/>
                </a:ext>
              </a:extLst>
            </p:cNvPr>
            <p:cNvCxnSpPr>
              <a:cxnSpLocks/>
              <a:stCxn id="48" idx="2"/>
              <a:endCxn id="40" idx="0"/>
            </p:cNvCxnSpPr>
            <p:nvPr/>
          </p:nvCxnSpPr>
          <p:spPr>
            <a:xfrm flipH="1">
              <a:off x="7194594" y="4546418"/>
              <a:ext cx="2848" cy="193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AEE414B-6B81-44B0-92C6-C1B6E6386E40}"/>
                  </a:ext>
                </a:extLst>
              </p:cNvPr>
              <p:cNvSpPr txBox="1"/>
              <p:nvPr/>
            </p:nvSpPr>
            <p:spPr>
              <a:xfrm>
                <a:off x="7065746" y="3419708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AEE414B-6B81-44B0-92C6-C1B6E6386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46" y="3419708"/>
                <a:ext cx="1524328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F97F446-AEED-4358-ABAD-E28A84EC3C6A}"/>
                  </a:ext>
                </a:extLst>
              </p:cNvPr>
              <p:cNvSpPr txBox="1"/>
              <p:nvPr/>
            </p:nvSpPr>
            <p:spPr>
              <a:xfrm>
                <a:off x="6631190" y="3906109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F97F446-AEED-4358-ABAD-E28A84EC3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90" y="3906109"/>
                <a:ext cx="1524328" cy="369332"/>
              </a:xfrm>
              <a:prstGeom prst="rect">
                <a:avLst/>
              </a:prstGeom>
              <a:blipFill>
                <a:blip r:embed="rId1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438B9C-2C0D-409E-93C3-E5E72256279A}"/>
                  </a:ext>
                </a:extLst>
              </p:cNvPr>
              <p:cNvSpPr txBox="1"/>
              <p:nvPr/>
            </p:nvSpPr>
            <p:spPr>
              <a:xfrm>
                <a:off x="6078129" y="4640547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438B9C-2C0D-409E-93C3-E5E722562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29" y="4640547"/>
                <a:ext cx="1524328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01FE86D-AF27-4CB6-94F8-5F90F458E726}"/>
                  </a:ext>
                </a:extLst>
              </p:cNvPr>
              <p:cNvSpPr txBox="1"/>
              <p:nvPr/>
            </p:nvSpPr>
            <p:spPr>
              <a:xfrm>
                <a:off x="7714737" y="4271840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01FE86D-AF27-4CB6-94F8-5F90F458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37" y="4271840"/>
                <a:ext cx="1524328" cy="369332"/>
              </a:xfrm>
              <a:prstGeom prst="rect">
                <a:avLst/>
              </a:prstGeom>
              <a:blipFill>
                <a:blip r:embed="rId1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F4A5FC-3A9F-4589-8057-5E86FA13B91D}"/>
                  </a:ext>
                </a:extLst>
              </p:cNvPr>
              <p:cNvSpPr txBox="1"/>
              <p:nvPr/>
            </p:nvSpPr>
            <p:spPr>
              <a:xfrm>
                <a:off x="7312143" y="4790310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F4A5FC-3A9F-4589-8057-5E86FA13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143" y="4790310"/>
                <a:ext cx="1524328" cy="369332"/>
              </a:xfrm>
              <a:prstGeom prst="rect">
                <a:avLst/>
              </a:prstGeom>
              <a:blipFill>
                <a:blip r:embed="rId2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7FBFC9F-F743-446B-9917-F399C37634B2}"/>
                  </a:ext>
                </a:extLst>
              </p:cNvPr>
              <p:cNvSpPr txBox="1"/>
              <p:nvPr/>
            </p:nvSpPr>
            <p:spPr>
              <a:xfrm>
                <a:off x="6256920" y="5503011"/>
                <a:ext cx="15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𝑡𝑦𝑝𝑒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7FBFC9F-F743-446B-9917-F399C376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20" y="5503011"/>
                <a:ext cx="1524328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6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3" grpId="0"/>
      <p:bldP spid="28" grpId="0"/>
      <p:bldP spid="29" grpId="0"/>
      <p:bldP spid="30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45145</TotalTime>
  <Words>9292</Words>
  <Application>Microsoft Office PowerPoint</Application>
  <PresentationFormat>全屏显示(4:3)</PresentationFormat>
  <Paragraphs>1882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Hei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Vladimir Script</vt:lpstr>
      <vt:lpstr>Wingdings</vt:lpstr>
      <vt:lpstr>自定义设计方案</vt:lpstr>
      <vt:lpstr>第六章 属性文法和语法制导翻译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3535</cp:revision>
  <dcterms:created xsi:type="dcterms:W3CDTF">2013-05-22T02:15:00Z</dcterms:created>
  <dcterms:modified xsi:type="dcterms:W3CDTF">2023-04-02T02:39:35Z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