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Text Box 6"/>
          <p:cNvSpPr txBox="1">
            <a:spLocks noChangeArrowheads="1"/>
          </p:cNvSpPr>
          <p:nvPr/>
        </p:nvSpPr>
        <p:spPr bwMode="auto">
          <a:xfrm>
            <a:off x="2053590" y="2296795"/>
            <a:ext cx="7802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>
                <a:latin typeface="华文新魏" pitchFamily="2" charset="-122"/>
                <a:ea typeface="华文新魏" pitchFamily="2" charset="-122"/>
              </a:rPr>
              <a:t>概率统计第一</a:t>
            </a:r>
            <a:r>
              <a:rPr lang="zh-CN" altLang="en-US" sz="6000">
                <a:latin typeface="华文新魏" pitchFamily="2" charset="-122"/>
                <a:ea typeface="华文新魏" pitchFamily="2" charset="-122"/>
              </a:rPr>
              <a:t>章习题课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0" y="650557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概率统计第一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章习题课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85300" y="65087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b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本科概率论与数理统计作业卷一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9278620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00" y="333375"/>
            <a:ext cx="10925175" cy="16452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8000" y="333375"/>
            <a:ext cx="11345545" cy="176403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8000" y="245046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5" y="3260090"/>
            <a:ext cx="11867515" cy="12738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492760" y="1944370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本科概率论与数理统计作业卷一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236075" y="6499225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760" y="357505"/>
            <a:ext cx="11391265" cy="10864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4650" y="389255"/>
            <a:ext cx="11508740" cy="119126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" y="2670810"/>
            <a:ext cx="11510010" cy="12915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495300" y="222440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本科概率论与数理统计作业卷一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345295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0" y="333375"/>
            <a:ext cx="11094085" cy="103632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0835" y="415290"/>
            <a:ext cx="11258550" cy="102679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35935"/>
            <a:ext cx="11734800" cy="13049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473710" y="236537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本科概率论与数理统计作业卷一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9277350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725" y="344805"/>
            <a:ext cx="11512550" cy="13696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81305" y="379730"/>
            <a:ext cx="11570970" cy="129984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" y="3114675"/>
            <a:ext cx="11428095" cy="13366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74650" y="1991360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本科概率论与数理统计作业卷一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201150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970" y="365760"/>
            <a:ext cx="11676380" cy="10248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7970" y="365760"/>
            <a:ext cx="11677015" cy="102743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45" y="1991360"/>
            <a:ext cx="10700385" cy="43237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72465" y="1503680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本科概率论与数理统计作业卷一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173845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300" y="368935"/>
            <a:ext cx="10693400" cy="88963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72465" y="368935"/>
            <a:ext cx="10482580" cy="76390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080" y="1630680"/>
            <a:ext cx="10792460" cy="40227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23240" y="2002790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本科概率论与数理统计作业卷二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296400" y="65087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150" y="193040"/>
            <a:ext cx="11416030" cy="15887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4650" y="193040"/>
            <a:ext cx="11351895" cy="155448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2821305"/>
            <a:ext cx="11545570" cy="22612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10870" y="2190750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本科概率论与数理统计作业卷二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224010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225" y="304800"/>
            <a:ext cx="11639550" cy="11493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76225" y="304800"/>
            <a:ext cx="11528425" cy="122745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" y="2981325"/>
            <a:ext cx="11496040" cy="13684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53720" y="2082800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本科概率论与数理统计作业卷二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269095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775" y="430530"/>
            <a:ext cx="11400790" cy="9036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5775" y="430530"/>
            <a:ext cx="11400790" cy="99123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" y="2727960"/>
            <a:ext cx="12186920" cy="29146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74650" y="2235200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本科概率论与数理统计作业卷二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334500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" y="397510"/>
            <a:ext cx="11707495" cy="93281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2085" y="313690"/>
            <a:ext cx="11707495" cy="109982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" y="3097530"/>
            <a:ext cx="11837670" cy="15582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70560" y="2482215"/>
            <a:ext cx="539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50557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本科概率论与数理统计作业卷一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9290050" y="6499225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0" y="429895"/>
            <a:ext cx="11349990" cy="13912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9880" y="457200"/>
            <a:ext cx="11416030" cy="133667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40" y="2482215"/>
            <a:ext cx="10415270" cy="785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本科概率论与数理统计作业卷二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9182735" y="6499225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1815" y="2362200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0" y="3153410"/>
            <a:ext cx="11592560" cy="11207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421005"/>
            <a:ext cx="11556365" cy="166433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94005" y="353695"/>
            <a:ext cx="11511915" cy="182118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445135" y="215328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本科概率论与数理统计作业卷二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9244965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030" y="346075"/>
            <a:ext cx="11203940" cy="111315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45135" y="346075"/>
            <a:ext cx="11328400" cy="129095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" y="3143885"/>
            <a:ext cx="11509375" cy="108839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41655" y="215328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本科概率论与数理统计作业卷二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9182735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605" y="405130"/>
            <a:ext cx="11907520" cy="9067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6535" y="344805"/>
            <a:ext cx="11709400" cy="102743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55" y="3117215"/>
            <a:ext cx="11376660" cy="1035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4152265"/>
            <a:ext cx="11095355" cy="57277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69925" y="2089150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本科概率论与数理统计作业卷二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211945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335" y="226060"/>
            <a:ext cx="11258550" cy="15900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4650" y="234315"/>
            <a:ext cx="11405870" cy="157289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15" y="2788920"/>
            <a:ext cx="11476990" cy="321691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945" y="304165"/>
            <a:ext cx="11651615" cy="12687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3190" y="290830"/>
            <a:ext cx="11723370" cy="128206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5145" y="236791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3186430"/>
            <a:ext cx="11414125" cy="134239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5080" y="649033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本科概率论与数理统计作业卷二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339580" y="648716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220345" y="1813560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5080" y="649033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本科概率论与数理统计作业卷二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339580" y="648716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345" y="302260"/>
            <a:ext cx="11862435" cy="132461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3985" y="302260"/>
            <a:ext cx="11809095" cy="136398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15" y="1896110"/>
            <a:ext cx="10938510" cy="439356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251460" y="1769110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5080" y="649033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本科概率论与数理统计作业卷二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339580" y="648716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384175"/>
            <a:ext cx="11904980" cy="89344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7800" y="450215"/>
            <a:ext cx="11904980" cy="106362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10" y="1854835"/>
            <a:ext cx="11123295" cy="45739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499110" y="2158365"/>
            <a:ext cx="1031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5080" y="649287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本科概率论与数理统计作业卷一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9344025" y="6492875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920" y="494030"/>
            <a:ext cx="11838305" cy="6121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8920" y="565150"/>
            <a:ext cx="11300460" cy="61785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80" y="2937510"/>
            <a:ext cx="11688445" cy="6032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3838575"/>
            <a:ext cx="11062970" cy="651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461645" y="2371090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4445" y="6499225"/>
            <a:ext cx="12201525" cy="361950"/>
          </a:xfrm>
          <a:prstGeom prst="rect">
            <a:avLst/>
          </a:prstGeom>
          <a:gradFill flip="none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本科概率论与数理统计作业卷一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>
          <a:xfrm>
            <a:off x="9334500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0" y="320675"/>
            <a:ext cx="11523345" cy="124523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8285" y="320675"/>
            <a:ext cx="11554460" cy="131826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45" y="3134995"/>
            <a:ext cx="11592560" cy="21456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-4445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本科概率论与数理统计作业卷一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9258300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670" y="440690"/>
            <a:ext cx="11019790" cy="59118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10235" y="389890"/>
            <a:ext cx="10772140" cy="88265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1670" y="2189480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" y="3005455"/>
            <a:ext cx="10825480" cy="8470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>
            <a:off x="-4445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本科概率论与数理统计作业卷一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318625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355" y="501015"/>
            <a:ext cx="11590655" cy="5619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0355" y="501015"/>
            <a:ext cx="11518900" cy="64579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1845310"/>
            <a:ext cx="10783570" cy="19850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42620" y="2827020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本科概率论与数理统计作业卷一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9308465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520" y="285115"/>
            <a:ext cx="10585450" cy="178689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88645" y="222885"/>
            <a:ext cx="10844530" cy="209042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" y="3662045"/>
            <a:ext cx="11132820" cy="12426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433070" y="2435860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本科概率论与数理统计作业卷一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288780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0" y="278765"/>
            <a:ext cx="11714480" cy="1625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3070" y="278765"/>
            <a:ext cx="11372850" cy="16256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05" y="2720340"/>
            <a:ext cx="10918190" cy="20897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23875" y="230314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本科概率论与数理统计作业卷一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9453245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275" y="215265"/>
            <a:ext cx="11654155" cy="14331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5275" y="184785"/>
            <a:ext cx="11654155" cy="146367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105" y="2367915"/>
            <a:ext cx="7263130" cy="7981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75" y="3166110"/>
            <a:ext cx="11476355" cy="9867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680</Words>
  <Application>WPS 演示</Application>
  <PresentationFormat>宽屏</PresentationFormat>
  <Paragraphs>206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宋体</vt:lpstr>
      <vt:lpstr>Wingdings</vt:lpstr>
      <vt:lpstr>Tahoma</vt:lpstr>
      <vt:lpstr>华文新魏</vt:lpstr>
      <vt:lpstr>微软雅黑</vt:lpstr>
      <vt:lpstr>黑体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我考上研了吗</cp:lastModifiedBy>
  <cp:revision>64</cp:revision>
  <dcterms:created xsi:type="dcterms:W3CDTF">2019-11-22T01:51:00Z</dcterms:created>
  <dcterms:modified xsi:type="dcterms:W3CDTF">2019-11-22T13:48:40Z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