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62" autoAdjust="0"/>
  </p:normalViewPr>
  <p:slideViewPr>
    <p:cSldViewPr>
      <p:cViewPr varScale="1">
        <p:scale>
          <a:sx n="66" d="100"/>
          <a:sy n="66" d="100"/>
        </p:scale>
        <p:origin x="-304" y="-10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emf"/><Relationship Id="rId7" Type="http://schemas.openxmlformats.org/officeDocument/2006/relationships/image" Target="../media/image56.emf"/><Relationship Id="rId6" Type="http://schemas.openxmlformats.org/officeDocument/2006/relationships/image" Target="../media/image55.emf"/><Relationship Id="rId5" Type="http://schemas.openxmlformats.org/officeDocument/2006/relationships/image" Target="../media/image54.wmf"/><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0" Type="http://schemas.openxmlformats.org/officeDocument/2006/relationships/image" Target="../media/image59.wmf"/><Relationship Id="rId1"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1.emf"/><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76.emf"/><Relationship Id="rId4" Type="http://schemas.openxmlformats.org/officeDocument/2006/relationships/image" Target="../media/image75.emf"/><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89.e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3.emf"/><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35.emf"/><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6"/>
    </inkml:context>
    <inkml:brush xml:id="br0">
      <inkml:brushProperty name="width" value="0.0199415478855371" units="cm"/>
      <inkml:brushProperty name="height" value="0.0199415478855371" units="cm"/>
      <inkml:brushProperty name="color" value="#000000"/>
      <inkml:brushProperty name="ignorePressure" value="0"/>
    </inkml:brush>
  </inkml:definitions>
  <inkml:trace contextRef="#ctx0" brushRef="#br0">24717.000000 29502.000000 735,'-12.000000'-63.000000'1,"4.000000"9.000000"2 ,3.000000 11.000000 3,3.000000 10.000000 2,3.000000 9.000000 2,1.000000 7.000000 3,3.000000 7.000000 3,1.000000 6.000000 3,1.000000 15.000000 1,-1.000000 20.000000-1,1.000000 20.000000 1,0.000000 22.000000 0,-1.000000 18.000000-1,-1.000000 18.000000-2,-3.000000 17.000000-1,-1.000000 17.000000-3,-3.000000 14.000000-1,-3.000000 13.000000-1,-3.000000 12.000000-1,-5.000000 12.000000-2,0.000000 4.000000-5,-1.000000-6.000000-8,0.000000-5.000000-10,0.000000-5.000000-9,2.000000-17.000000-6,4.000000-27.000000-4,2.000000-27.000000-3,5.000000-29.000000-4,1.000000-20.000000 0,0.000000-17.000000 1,0.000000-15.000000 3,0.000000-15.000000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9"/>
    </inkml:context>
    <inkml:brush xml:id="br0">
      <inkml:brushProperty name="width" value="0.0195234604179859" units="cm"/>
      <inkml:brushProperty name="height" value="0.0195234604179859" units="cm"/>
      <inkml:brushProperty name="color" value="#000000"/>
      <inkml:brushProperty name="ignorePressure" value="0"/>
    </inkml:brush>
  </inkml:definitions>
  <inkml:trace contextRef="#ctx0" brushRef="#br0">28359.000000 28454.000000 751,'-13.000000'-14.000000'0,"2.000000"1.000000"0 ,1.000000-1.000000 0,3.000000 0.000000 0,0.000000 0.000000 0,0.000000 0.000000-1,0.000000 1.000000 1,0.000000-1.000000-1,1.000000 1.000000 4,2.000000 2.000000 7,1.000000 1.000000 8,2.000000 2.000000 7,2.000000 4.000000 3,2.000000 5.000000 0,1.000000 5.000000 0,2.000000 5.000000-1,3.000000 9.000000-2,6.000000 12.000000-4,5.000000 12.000000-5,5.000000 12.000000-4,3.000000 9.000000-5,-1.000000 4.000000-5,1.000000 6.000000-4,-1.000000 6.000000-6,1.000000 0.000000-5,-1.000000-4.000000-8,1.000000-3.000000-7,0.000000-3.000000-7,-4.000000-9.000000-2,-7.000000-14.000000 5,-7.000000-13.000000 4,-6.000000-14.000000 4,-3.000000-7.000000 1,1.000000 3.000000-2,3.000000 1.000000-3,1.000000 2.000000-3</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6"/>
    </inkml:context>
    <inkml:brush xml:id="br0">
      <inkml:brushProperty name="width" value="0.0228942111134529" units="cm"/>
      <inkml:brushProperty name="height" value="0.0228942111134529" units="cm"/>
      <inkml:brushProperty name="color" value="#000000"/>
      <inkml:brushProperty name="ignorePressure" value="0"/>
    </inkml:brush>
  </inkml:definitions>
  <inkml:trace contextRef="#ctx0" brushRef="#br0">31550.000000 19400.000000 640,'-32.000000'-4.000000'1,"39.000000"-5.000000"3 ,36.000000-7.000000 2,39.000000-5.000000 3,22.000000-9.000000 0,10.000000-9.000000-3,10.000000-10.000000-2,9.000000-8.000000-2,2.000000-6.000000-1,-2.000000 1.000000-1,-3.000000-1.000000 2,-3.000000 1.000000-1,-12.000000 4.000000 1,-18.000000 9.000000 0,-19.000000 10.000000 1,-18.000000 10.000000 0,-17.000000 8.000000 1,-11.000000 10.000000 1,-14.000000 10.000000 1,-11.000000 9.000000 1,-11.000000 7.000000 2,-5.000000 7.000000 3,-7.000000 6.000000 2,-5.000000 7.000000 2,-3.000000 0.000000 1,4.000000-2.000000-3,3.000000-3.000000-3,3.000000-3.000000-1,-4.000000 7.000000-2,-8.000000 19.000000 1,-10.000000 19.000000 1,-9.000000 19.000000 0,-5.000000 10.000000 0,0.000000 4.000000-1,0.000000 3.000000 1,0.000000 3.000000-2,-2.000000 1.000000 0,-3.000000 1.000000-2,-3.000000-1.000000-1,-2.000000 1.000000-1,-8.000000-1.000000-2,-8.000000 1.000000 0,-10.000000-1.000000-1,-9.000000 1.000000 0,-4.000000-9.000000-4,4.000000-15.000000-4,3.000000-15.000000-5,3.000000-16.000000-5,6.000000-16.000000-5,9.000000-16.000000-4,10.000000-15.000000-5,10.000000-15.000000-4,10.000000-18.000000-3,13.000000-19.000000-1,12.000000-18.000000-2,13.000000-19.000000 0,9.000000-10.000000 3,6.000000 1.000000 9,7.000000-1.000000 8,6.000000 1.000000 8,3.000000 2.000000 6,0.000000 7.000000 4,0.000000 6.000000 2,0.000000 7.000000 4,0.000000 7.000000 1,0.000000 9.000000-1,0.000000 10.000000-2,0.000000 10.000000-2,-4.000000 5.000000 3,-5.000000 4.000000 6,-7.000000 3.000000 6,-5.000000 3.000000 5,2.000000 3.000000 4,13.000000 3.000000 2,12.000000 3.000000 1,13.000000 4.000000 2,1.000000 1.000000 0,-9.000000 0.000000-2,-10.000000 0.000000-2,-8.000000 0.000000-2,5.000000 7.000000 1,22.000000 17.000000 3,22.000000 15.000000 3,23.000000 16.000000 2,11.000000 13.000000 0,4.000000 14.000000-4,3.000000 11.000000-3,3.000000 14.000000-5,-1.000000 8.000000-4,-2.000000 7.000000-3,-3.000000 6.000000-6,-3.000000 7.000000-4,-12.000000-4.000000-5,-18.000000-12.000000-9,-19.000000-13.000000-8,-18.000000-12.000000-7,-12.000000-16.000000-7,-3.000000-19.000000-5,-3.000000-18.000000-5,-2.000000-19.000000-4,-6.000000-13.000000-2,-6.000000-6.000000 5,-6.000000-6.000000 2,-6.000000-6.000000 5</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6"/>
    </inkml:context>
    <inkml:brush xml:id="br0">
      <inkml:brushProperty name="width" value="0.0188454128801823" units="cm"/>
      <inkml:brushProperty name="height" value="0.0188454128801823" units="cm"/>
      <inkml:brushProperty name="color" value="#000000"/>
      <inkml:brushProperty name="ignorePressure" value="0"/>
    </inkml:brush>
  </inkml:definitions>
  <inkml:trace contextRef="#ctx0" brushRef="#br0">34500.000000 16900.000000 778,'-18.000000'-83.000000'5,"17.000000"34.000000"12 ,15.000000 35.000000 12,16.000000 35.000000 10,7.000000 24.000000 2,1.000000 16.000000-8,-1.000000 15.000000-9,1.000000 17.000000-8,-3.000000 3.000000-6,-2.000000-5.000000-5,-3.000000-7.000000-2,-3.000000-5.000000-5,-4.000000-4.000000-4,-3.000000 0.000000-3,-3.000000 0.000000-5,-2.000000 0.000000-3,-5.000000-8.000000-6,-2.000000-16.000000-6,-3.000000-15.000000-7,-3.000000-15.000000-6,-2.000000-14.000000-1,0.000000-8.000000 4,0.000000-10.000000 6,0.000000-9.000000 4,-2.000000-5.000000 4,-3.000000 0.000000 6,-3.000000 0.000000 5,-2.000000 0.000000 4</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7"/>
    </inkml:context>
    <inkml:brush xml:id="br0">
      <inkml:brushProperty name="width" value="0.0198268480598927" units="cm"/>
      <inkml:brushProperty name="height" value="0.0198268480598927" units="cm"/>
      <inkml:brushProperty name="color" value="#000000"/>
      <inkml:brushProperty name="ignorePressure" value="0"/>
    </inkml:brush>
  </inkml:definitions>
  <inkml:trace contextRef="#ctx0" brushRef="#br0">34800.000000 17150.000000 739,'0.000000'-94.000000'-44,"0.000000"13.000000"16 ,0.000000 12.000000 16,0.000000 13.000000 16,3.000000 4.000000 10,6.000000-3.000000 2,7.000000-3.000000 3,6.000000-2.000000 2,7.000000 0.000000 2,10.000000 7.000000-3,10.000000 6.000000 0,9.000000 7.000000-3,10.000000 4.000000-1,14.000000 3.000000-3,11.000000 3.000000-2,14.000000 4.000000-3,10.000000 5.000000-1,9.000000 10.000000-1,10.000000 10.000000 0,10.000000 9.000000 0,-4.000000 13.000000 0,-16.000000 20.000000-1,-15.000000 18.000000 1,-15.000000 20.000000 0,-20.000000 8.000000 0,-21.000000 1.000000 0,-22.000000-1.000000 0,-22.000000 1.000000 0,-11.000000-7.000000 0,0.000000-12.000000 0,0.000000-13.000000-1,0.000000-12.000000-1,-11.000000 4.000000 1,-22.000000 22.000000-1,-22.000000 22.000000 1,-21.000000 23.000000-1,-10.000000 5.000000 1,3.000000-9.000000 1,3.000000-10.000000 1,4.000000-8.000000 0,7.000000-14.000000-1,13.000000-15.000000-6,12.000000-15.000000-3,13.000000-16.000000-5,-1.000000-8.000000-6,-11.000000 0.000000-8,-14.000000 0.000000-9,-11.000000 0.000000-8,-1.000000-4.000000-1,13.000000-5.000000 6,12.000000-7.000000 5,13.000000-5.000000 5,7.000000-6.000000 3,4.000000-3.000000-4,3.000000-3.000000-2,3.000000-2.000000-2</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7"/>
    </inkml:context>
    <inkml:brush xml:id="br0">
      <inkml:brushProperty name="width" value="0.0146666653454304" units="cm"/>
      <inkml:brushProperty name="height" value="0.0146666653454304" units="cm"/>
      <inkml:brushProperty name="color" value="#000000"/>
      <inkml:brushProperty name="ignorePressure" value="0"/>
    </inkml:brush>
  </inkml:definitions>
  <inkml:trace contextRef="#ctx0" brushRef="#br0">35200.000000 17250.000000 1000,'26.000000'-47.000000'-24,"4.000000"6.000000"10 ,3.000000 7.000000 9,3.000000 6.000000 11,9.000000-1.000000 4,16.000000-5.000000-4,15.000000-7.000000-4,17.000000-5.000000-3,5.000000 0.000000-4,-3.000000 10.000000-7,-3.000000 10.000000-5,-2.000000 9.000000-7,-11.000000 6.000000-2,-15.000000 3.000000 1,-15.000000 3.000000 1,-16.000000 4.000000 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7"/>
    </inkml:context>
    <inkml:brush xml:id="br0">
      <inkml:brushProperty name="width" value="0.0163430515676737" units="cm"/>
      <inkml:brushProperty name="height" value="0.0163430515676737" units="cm"/>
      <inkml:brushProperty name="color" value="#000000"/>
      <inkml:brushProperty name="ignorePressure" value="0"/>
    </inkml:brush>
  </inkml:definitions>
  <inkml:trace contextRef="#ctx0" brushRef="#br0">35150.000000 17850.000000 897,'-69.000000'-2.000000'4,"13.000000"-3.000000"3 ,12.000000-3.000000 3,13.000000-2.000000 3,13.000000-6.000000 2,17.000000-6.000000-1,15.000000-6.000000-2,16.000000-6.000000-2,18.000000-6.000000-1,22.000000-2.000000-3,22.000000-3.000000-4,23.000000-3.000000-2,10.000000-2.000000-5,0.000000 0.000000-7,0.000000 0.000000-7,0.000000 0.000000-7,-11.000000 4.000000-4,-22.000000 10.000000-3,-22.000000 10.000000-3,-21.000000 9.000000-3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7"/>
    </inkml:context>
    <inkml:brush xml:id="br0">
      <inkml:brushProperty name="width" value="0.0172849632799625" units="cm"/>
      <inkml:brushProperty name="height" value="0.0172849632799625" units="cm"/>
      <inkml:brushProperty name="color" value="#000000"/>
      <inkml:brushProperty name="ignorePressure" value="0"/>
    </inkml:brush>
  </inkml:definitions>
  <inkml:trace contextRef="#ctx0" brushRef="#br0">33700.000000 19050.000000 848,'-88.000000'-46.000000'-5,"26.000000"10.000000"8 ,24.000000 10.000000 8,26.000000 9.000000 9,26.000000 1.000000 4,28.000000-6.000000-1,28.000000-6.000000-2,29.000000-6.000000 0,26.000000-9.000000-4,25.000000-8.000000-6,25.000000-10.000000-6,25.000000-9.000000-5,21.000000-9.000000-4,20.000000-5.000000 1,18.000000-7.000000 0,20.000000-5.000000 0,5.000000-1.000000-2,-6.000000 6.000000-5,-6.000000 7.000000-5,-6.000000 6.000000-5,-32.000000 12.000000-3,-56.000000 19.000000-2,-56.000000 19.000000-1,-56.000000 19.000000-1,-29.000000 5.000000-1,1.000000-5.000000 1,-1.000000-7.000000-1,1.000000-5.000000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8"/>
    </inkml:context>
    <inkml:brush xml:id="br0">
      <inkml:brushProperty name="width" value="0.020887590944767" units="cm"/>
      <inkml:brushProperty name="height" value="0.020887590944767" units="cm"/>
      <inkml:brushProperty name="color" value="#000000"/>
      <inkml:brushProperty name="ignorePressure" value="0"/>
    </inkml:brush>
  </inkml:definitions>
  <inkml:trace contextRef="#ctx0" brushRef="#br0">34650.000000 19500.000000 702,'-46.000000'-25.000000'1,"10.000000"0.000000"2 ,10.000000 0.000000 2,9.000000 0.000000 3,10.000000 9.000000 4,14.000000 19.000000 10,11.000000 19.000000 7,14.000000 19.000000 10,3.000000 10.000000 0,-2.000000 4.000000-7,-3.000000 3.000000-6,-3.000000 3.000000-6,-6.000000-4.000000-6,-5.000000-8.000000-3,-7.000000-10.000000-4,-5.000000-9.000000-3,0.000000 1.000000-1,10.000000 13.000000 1,10.000000 12.000000 1,9.000000 13.000000 1,-1.000000-2.000000-1,-8.000000-16.000000-2,-10.000000-15.000000-4,-9.000000-15.000000-2,-2.000000-1.000000-5,6.000000 16.000000-3,7.000000 15.000000-6,6.000000 17.000000-3,1.000000-1.000000-5,-3.000000-16.000000-3,-3.000000-15.000000-3,-2.000000-15.000000-4,-5.000000-15.000000-2,-2.000000-12.000000 0,-3.000000-13.000000-2,-3.000000-12.000000 0,-4.000000-15.000000 3,-3.000000-15.000000 7,-3.000000-15.000000 7,-2.000000-16.000000 7,-1.000000-5.000000 4,3.000000 6.000000 3,3.000000 7.000000 2,4.000000 6.000000 3,1.000000 3.000000 0,0.000000 0.000000 2,0.000000 0.000000 0,0.000000 0.000000 0,1.000000 3.000000 1,4.000000 6.000000 0,3.000000 7.000000 2,3.000000 6.000000 0,1.000000 6.000000 2,1.000000 6.000000 0,-1.000000 7.000000 3,1.000000 6.000000 1,4.000000 1.000000 1,9.000000-3.000000 2,10.000000-3.000000 1,10.000000-2.000000 2,-1.000000 0.000000-1,-9.000000 7.000000-1,-10.000000 6.000000-1,-8.000000 7.000000-3,8.000000-4.000000 1,29.000000-12.000000 1,28.000000-13.000000 2,28.000000-12.000000 1,12.000000 1.000000 1,-3.000000 16.000000 1,-3.000000 15.000000 1,-2.000000 17.000000 0,-11.000000 13.000000 2,-15.000000 13.000000 1,-15.000000 12.000000 2,-16.000000 13.000000 2,-16.000000 15.000000 1,-16.000000 19.000000-2,-15.000000 19.000000 0,-15.000000 19.000000-2,-21.000000 12.000000-1,-25.000000 6.000000-3,-25.000000 7.000000-3,-25.000000 6.000000-4,-11.000000-4.000000-3,3.000000-11.000000-5,3.000000-14.000000-5,4.000000-11.000000-5,7.000000-17.000000-3,13.000000-18.000000-3,12.000000-19.000000-4,13.000000-18.000000-2,10.000000-15.000000-4,10.000000-9.000000-6,10.000000-10.000000-6,9.000000-8.000000-6,4.000000-8.000000 0,1.000000-2.000000 3,-1.000000-3.000000 4,1.000000-3.000000 4</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8"/>
    </inkml:context>
    <inkml:brush xml:id="br0">
      <inkml:brushProperty name="width" value="0.0170685090124607" units="cm"/>
      <inkml:brushProperty name="height" value="0.0170685090124607" units="cm"/>
      <inkml:brushProperty name="color" value="#000000"/>
      <inkml:brushProperty name="ignorePressure" value="0"/>
    </inkml:brush>
  </inkml:definitions>
  <inkml:trace contextRef="#ctx0" brushRef="#br0">35100.000000 19950.000000 859,'-65.000000'-4.000000'-30,"23.000000"-5.000000"17 ,22.000000-7.000000 17,22.000000-5.000000 17,19.000000-8.000000 8,20.000000-5.000000-2,18.000000-7.000000 0,20.000000-5.000000-1,16.000000-4.000000-3,16.000000 0.000000-8,15.000000 0.000000-6,17.000000 0.000000-7,-4.000000 4.000000-8,-22.000000 10.000000-10,-22.000000 10.000000-11,-21.000000 9.000000-10,-15.000000 6.000000-5,-6.000000 3.000000 3,-6.000000 3.000000 1,-6.000000 4.000000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8"/>
    </inkml:context>
    <inkml:brush xml:id="br0">
      <inkml:brushProperty name="width" value="0.0160499792546034" units="cm"/>
      <inkml:brushProperty name="height" value="0.0160499792546034" units="cm"/>
      <inkml:brushProperty name="color" value="#000000"/>
      <inkml:brushProperty name="ignorePressure" value="0"/>
    </inkml:brush>
  </inkml:definitions>
  <inkml:trace contextRef="#ctx0" brushRef="#br0">35200.000000 20350.000000 913,'-90.000000'0.000000'-44,"23.000000"0.000000"23 ,22.000000 0.000000 23,22.000000 0.000000 24,16.000000-4.000000 9,14.000000-5.000000-5,11.000000-7.000000-6,14.000000-5.000000-6,13.000000-8.000000-6,16.000000-5.000000-8,15.000000-7.000000-7,17.000000-5.000000-8,10.000000-4.000000-5,6.000000 0.000000-4,7.000000 0.000000-3,6.000000 0.000000-4,-10.000000 6.000000 1,-24.000000 13.000000 3,-26.000000 12.000000 3,-24.000000 13.000000 4,-12.000000 2.000000 2,4.000000-5.000000-2,3.000000-7.000000-1,3.000000-5.000000-2</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9"/>
    </inkml:context>
    <inkml:brush xml:id="br0">
      <inkml:brushProperty name="width" value="0.0206403881311417" units="cm"/>
      <inkml:brushProperty name="height" value="0.0206403881311417" units="cm"/>
      <inkml:brushProperty name="color" value="#000000"/>
      <inkml:brushProperty name="ignorePressure" value="0"/>
    </inkml:brush>
  </inkml:definitions>
  <inkml:trace contextRef="#ctx0" brushRef="#br0">35600.000000 19300.000000 710,'-47.000000'-2.000000'0,"6.000000"-3.000000"-2 ,7.000000-3.000000 0,6.000000-2.000000-1,6.000000 0.000000 3,6.000000 7.000000 7,7.000000 6.000000 7,6.000000 7.000000 6,3.000000 13.000000 4,0.000000 22.000000-2,0.000000 22.000000-2,0.000000 23.000000-2,1.000000 11.000000-1,4.000000 4.000000 0,3.000000 3.000000-2,3.000000 3.000000 0,-1.000000-8.000000-1,-2.000000-19.000000-3,-3.000000-18.000000-3,-3.000000-19.000000-2,-1.000000 1.000000 0,4.000000 22.000000 1,3.000000 22.000000 2,3.000000 23.000000 1,-1.000000 0.000000 0,-2.000000-18.000000-1,-3.000000-19.000000-3,-3.000000-18.000000-2,-2.000000-1.000000-2,0.000000 19.000000 0,0.000000 19.000000 0,0.000000 19.000000 0,0.000000-1.000000-3,0.000000-18.000000-3,0.000000-19.000000-3,0.000000-18.000000-4,-2.000000-18.000000-4,-3.000000-16.000000-7,-3.000000-15.000000-7,-2.000000-15.000000-6,-5.000000-14.000000-4,-2.000000-8.000000 1,-3.000000-10.000000-1,-3.000000-9.000000 1,-2.000000-1.000000 1,0.000000 10.000000 5,0.000000 10.000000 4,0.000000 9.000000 5</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9"/>
    </inkml:context>
    <inkml:brush xml:id="br0">
      <inkml:brushProperty name="width" value="0.0221338383853436" units="cm"/>
      <inkml:brushProperty name="height" value="0.0221338383853436" units="cm"/>
      <inkml:brushProperty name="color" value="#000000"/>
      <inkml:brushProperty name="ignorePressure" value="0"/>
    </inkml:brush>
  </inkml:definitions>
  <inkml:trace contextRef="#ctx0" brushRef="#br0">29049.000000 28178.000000 662,'0.000000'-37.000000'3,"0.000000"9.000000"5 ,0.000000 8.000000 5,0.000000 9.000000 6,0.000000 6.000000 4,0.000000 3.000000 1,0.000000 4.000000 1,0.000000 3.000000 2,-2.000000 7.000000 1,-3.000000 10.000000-1,-4.000000 11.000000 1,-3.000000 10.000000 0,-5.000000 11.000000-3,-7.000000 13.000000-5,-7.000000 11.000000-7,-7.000000 13.000000-5,-4.000000 4.000000-4,1.000000-1.000000 1,0.000000-1.000000-1,-1.000000-3.000000 1,3.000000-7.000000-5,6.000000-14.000000-6,4.000000-14.000000-7,6.000000-14.000000-7,1.000000-2.000000-4,-4.000000 9.000000 1,-4.000000 8.000000 0,-2.000000 8.000000 0,-1.000000-1.000000-5,4.000000-12.000000-11,3.000000-12.000000-9,3.000000-12.000000-11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9"/>
    </inkml:context>
    <inkml:brush xml:id="br0">
      <inkml:brushProperty name="width" value="0.0162098724395037" units="cm"/>
      <inkml:brushProperty name="height" value="0.0162098724395037" units="cm"/>
      <inkml:brushProperty name="color" value="#000000"/>
      <inkml:brushProperty name="ignorePressure" value="0"/>
    </inkml:brush>
  </inkml:definitions>
  <inkml:trace contextRef="#ctx0" brushRef="#br0">35050.000000 21100.000000 904,'-24.000000'-47.000000'-33,"4.000000"6.000000"15 ,3.000000 7.000000 16,3.000000 6.000000 15,9.000000 3.000000 8,16.000000 0.000000 1,15.000000 0.000000 0,17.000000 0.000000 1,14.000000-2.000000-3,17.000000-3.000000-5,15.000000-3.000000-6,16.000000-2.000000-5,7.000000 2.000000-6,1.000000 9.000000-5,-1.000000 10.000000-5,1.000000 10.000000-5,-9.000000 5.000000-4,-15.000000 4.000000-5,-15.000000 3.000000-4,-16.000000 3.000000-3,-13.000000 1.000000-1,-9.000000 1.000000 5,-10.000000-1.000000 4,-8.000000 1.000000 3</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9"/>
    </inkml:context>
    <inkml:brush xml:id="br0">
      <inkml:brushProperty name="width" value="0.0181401018053293" units="cm"/>
      <inkml:brushProperty name="height" value="0.0181401018053293" units="cm"/>
      <inkml:brushProperty name="color" value="#000000"/>
      <inkml:brushProperty name="ignorePressure" value="0"/>
    </inkml:brush>
  </inkml:definitions>
  <inkml:trace contextRef="#ctx0" brushRef="#br0">34950.000000 21950.000000 808,'-65.000000'-24.000000'-10,"23.000000"4.000000"13 ,22.000000 3.000000 13,22.000000 3.000000 13,23.000000-1.000000 4,25.000000-2.000000-3,25.000000-3.000000-4,25.000000-3.000000-5,26.000000-4.000000-4,29.000000-3.000000-5,28.000000-3.000000-6,28.000000-2.000000-5,3.000000-1.000000-1,-22.000000 3.000000 1,-22.000000 3.000000 1,-21.000000 4.000000 3,-21.000000 1.000000-11,-19.000000 0.000000-21,-18.000000 0.000000-20,-19.000000 0.000000-22</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1"/>
    </inkml:context>
    <inkml:brush xml:id="br0">
      <inkml:brushProperty name="width" value="0.0236847493797541" units="cm"/>
      <inkml:brushProperty name="height" value="0.0236847493797541" units="cm"/>
      <inkml:brushProperty name="color" value="#000000"/>
      <inkml:brushProperty name="ignorePressure" value="0"/>
    </inkml:brush>
  </inkml:definitions>
  <inkml:trace contextRef="#ctx0" brushRef="#br0">22950.000000 34650.000000 619,'20.000000'-88.000000'6,"-9.000000"26.000000"7 ,-10.000000 24.000000 7,-8.000000 26.000000 6,-11.000000 21.000000 5,-8.000000 19.000000-1,-10.000000 19.000000 0,-9.000000 19.000000 1,-13.000000 24.000000-2,-16.000000 32.000000-2,-15.000000 31.000000-3,-15.000000 32.000000-2,-7.000000 24.000000-2,3.000000 19.000000-2,3.000000 19.000000-2,4.000000 19.000000-1,5.000000 2.000000-3,10.000000-11.000000-5,10.000000-14.000000-3,9.000000-11.000000-5,10.000000-26.000000-6,14.000000-37.000000-8,11.000000-38.000000-6,14.000000-37.000000-9,8.000000-30.000000-6,7.000000-22.000000-4,6.000000-22.000000-7,7.000000-21.000000-4,2.000000-12.000000 1,1.000000 1.000000 8,-1.000000-1.000000 7,1.000000 1.000000 9,1.000000-7.000000 4,3.000000-12.000000 2,3.000000-13.000000 0,4.000000-12.000000 3,-1.000000-4.000000 1,-3.000000 7.000000 4,-3.000000 6.000000 4,-2.000000 7.000000 3</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1"/>
    </inkml:context>
    <inkml:brush xml:id="br0">
      <inkml:brushProperty name="width" value="0.0206940211355686" units="cm"/>
      <inkml:brushProperty name="height" value="0.0206940211355686" units="cm"/>
      <inkml:brushProperty name="color" value="#000000"/>
      <inkml:brushProperty name="ignorePressure" value="0"/>
    </inkml:brush>
  </inkml:definitions>
  <inkml:trace contextRef="#ctx0" brushRef="#br0">22000.000000 36700.000000 708,'1.000000'-135.000000'-35,"4.000000"32.000000"14 ,3.000000 31.000000 15,3.000000 32.000000 16,1.000000 25.000000 8,1.000000 23.000000 2,-1.000000 22.000000 1,1.000000 22.000000 1,-1.000000 18.000000 2,1.000000 16.000000-2,-1.000000 15.000000-1,1.000000 17.000000-1,1.000000 13.000000 0,3.000000 13.000000-1,3.000000 12.000000-1,4.000000 13.000000-1,-3.000000 6.000000 0,-5.000000 0.000000-1,-7.000000 0.000000 0,-5.000000 0.000000-2,-3.000000-8.000000-1,4.000000-16.000000-2,3.000000-15.000000-3,3.000000-15.000000-2,-1.000000-20.000000-6,-2.000000-21.000000-7,-3.000000-22.000000-10,-3.000000-22.000000-8,-1.000000-22.000000-4,4.000000-22.000000 1,3.000000-22.000000 1,3.000000-21.000000 1,1.000000-9.000000-3,1.000000 7.000000-6,-1.000000 6.000000-7,1.000000 7.000000-5</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1"/>
    </inkml:context>
    <inkml:brush xml:id="br0">
      <inkml:brushProperty name="width" value="0.0172413978725672" units="cm"/>
      <inkml:brushProperty name="height" value="0.0172413978725672" units="cm"/>
      <inkml:brushProperty name="color" value="#000000"/>
      <inkml:brushProperty name="ignorePressure" value="0"/>
    </inkml:brush>
  </inkml:definitions>
  <inkml:trace contextRef="#ctx0" brushRef="#br0">22200.000000 37400.000000 850,'-47.000000'-4.000000'0,"6.000000"-5.000000"0 ,7.000000-7.000000 0,6.000000-5.000000 0,10.000000-8.000000 3,17.000000-5.000000 7,15.000000-7.000000 6,16.000000-5.000000 6,23.000000-9.000000 3,31.000000-9.000000-3,32.000000-10.000000-3,31.000000-8.000000-2,20.000000-8.000000-6,9.000000-2.000000-6,10.000000-3.000000-9,10.000000-3.000000-7,-4.000000 1.000000-6,-16.000000 6.000000-5,-15.000000 7.000000-5,-15.000000 6.000000-4,-23.000000 10.000000-2,-28.000000 17.000000 3,-28.000000 15.000000 4,-27.000000 16.000000 2,-17.000000 7.000000 3,-3.000000 1.000000 0,-3.000000-1.000000 2,-2.000000 1.000000 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1"/>
    </inkml:context>
    <inkml:brush xml:id="br0">
      <inkml:brushProperty name="width" value="0.0221560448408127" units="cm"/>
      <inkml:brushProperty name="height" value="0.0221560448408127" units="cm"/>
      <inkml:brushProperty name="color" value="#000000"/>
      <inkml:brushProperty name="ignorePressure" value="0"/>
    </inkml:brush>
  </inkml:definitions>
  <inkml:trace contextRef="#ctx0" brushRef="#br0">23050.000000 35700.000000 661,'-47.000000'0.000000'1,"6.000000"0.000000"-1 ,7.000000 0.000000 0,6.000000 0.000000 0,4.000000 4.000000 4,4.000000 10.000000 6,3.000000 10.000000 7,3.000000 9.000000 6,6.000000 20.000000 3,9.000000 31.000000-2,10.000000 32.000000-1,10.000000 31.000000-3,7.000000 26.000000 0,6.000000 22.000000 1,7.000000 22.000000-1,6.000000 23.000000 1,6.000000 3.000000 0,6.000000-11.000000-2,7.000000-14.000000-1,6.000000-11.000000-1,1.000000-22.000000-2,-3.000000-27.000000-5,-3.000000-28.000000-4,-2.000000-28.000000-3,-8.000000-27.000000-4,-8.000000-25.000000 0,-10.000000-25.000000-2,-9.000000-25.000000-1,-7.000000-15.000000-2,-3.000000-2.000000-3,-3.000000-3.000000-2,-2.000000-3.000000-4,2.000000-21.000000-3,9.000000-37.000000-6,10.000000-38.000000-4,10.000000-37.000000-6,4.000000-24.000000-3,0.000000-9.000000-2,0.000000-10.000000-2,0.000000-8.000000-3,-4.000000 14.000000 3,-5.000000 42.000000 6,-7.000000 40.000000 6,-5.000000 41.000000 7</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2"/>
    </inkml:context>
    <inkml:brush xml:id="br0">
      <inkml:brushProperty name="width" value="0.018388994038105" units="cm"/>
      <inkml:brushProperty name="height" value="0.018388994038105" units="cm"/>
      <inkml:brushProperty name="color" value="#000000"/>
      <inkml:brushProperty name="ignorePressure" value="0"/>
    </inkml:brush>
  </inkml:definitions>
  <inkml:trace contextRef="#ctx0" brushRef="#br0">24150.000000 35550.000000 797,'-46.000000'-68.000000'3,"10.000000"17.000000"7 ,10.000000 15.000000 6,9.000000 16.000000 7,6.000000 10.000000 3,3.000000 7.000000 1,3.000000 6.000000 2,4.000000 7.000000 0,5.000000 7.000000-5,10.000000 9.000000-11,10.000000 10.000000-10,9.000000 10.000000-13,4.000000 2.000000-5,1.000000-3.000000-4,-1.000000-3.000000-1,1.000000-2.000000-3,-3.000000-5.000000-5,-2.000000-2.000000-6,-3.000000-3.000000-8,-3.000000-3.000000-7</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2"/>
    </inkml:context>
    <inkml:brush xml:id="br0">
      <inkml:brushProperty name="width" value="0.0237915273755789" units="cm"/>
      <inkml:brushProperty name="height" value="0.0237915273755789" units="cm"/>
      <inkml:brushProperty name="color" value="#000000"/>
      <inkml:brushProperty name="ignorePressure" value="0"/>
    </inkml:brush>
  </inkml:definitions>
  <inkml:trace contextRef="#ctx0" brushRef="#br0">25950.000000 36650.000000 616,'-47.000000'-69.000000'0,"6.000000"13.000000"0 ,7.000000 12.000000 1,6.000000 13.000000-1,1.000000 12.000000 7,-3.000000 13.000000 10,-3.000000 12.000000 11,-2.000000 13.000000 12,-3.000000 16.000000 3,1.000000 23.000000-2,-1.000000 22.000000-3,1.000000 22.000000-2,-4.000000 10.000000-5,-6.000000 1.000000-4,-6.000000-1.000000-4,-6.000000 1.000000-4,1.000000-10.000000-5,9.000000-19.000000-4,10.000000-18.000000-4,10.000000-19.000000-4,-4.000000 7.000000-1,-16.000000 35.000000-2,-15.000000 35.000000 1,-15.000000 34.000000-1,-4.000000 9.000000 0,9.000000-16.000000 0,10.000000-15.000000 0,10.000000-15.000000 1,8.000000-21.000000-4,10.000000-25.000000-6,10.000000-25.000000-6,9.000000-25.000000-7,4.000000-13.000000-8,1.000000 1.000000-9,-1.000000-1.000000-11,1.000000 1.000000-9,1.000000-9.000000-1,3.000000-15.000000 8,3.000000-15.000000 8,4.000000-16.000000 9</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2"/>
    </inkml:context>
    <inkml:brush xml:id="br0">
      <inkml:brushProperty name="width" value="0.0219831150025129" units="cm"/>
      <inkml:brushProperty name="height" value="0.0219831150025129" units="cm"/>
      <inkml:brushProperty name="color" value="#000000"/>
      <inkml:brushProperty name="ignorePressure" value="0"/>
    </inkml:brush>
  </inkml:definitions>
  <inkml:trace contextRef="#ctx0" brushRef="#br0">25100.000000 36050.000000 667,'0.000000'-133.000000'1,"0.000000"34.000000"5 ,0.000000 35.000000 3,0.000000 35.000000 3,4.000000 18.000000 3,10.000000 3.000000 3,10.000000 3.000000 2,9.000000 4.000000 3,1.000000 1.000000 0,-6.000000 0.000000-4,-6.000000 0.000000-3,-6.000000 0.000000-4,10.000000 10.000000 0,29.000000 23.000000 2,28.000000 22.000000 3,28.000000 22.000000 2,17.000000 23.000000 1,6.000000 25.000000-3,7.000000 25.000000-1,6.000000 25.000000-2,-1.000000 15.000000-2,-5.000000 7.000000-4,-7.000000 6.000000-2,-5.000000 7.000000-2,-9.000000-1.000000-7,-9.000000-6.000000-10,-10.000000-6.000000-8,-8.000000-6.000000-10,-14.000000-20.000000-5,-15.000000-30.000000 0,-15.000000-32.000000-1,-16.000000-30.000000 0,-10.000000-22.000000-1,-3.000000-8.000000-1,-3.000000-10.000000-1,-2.000000-9.000000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3"/>
    </inkml:context>
    <inkml:brush xml:id="br0">
      <inkml:brushProperty name="width" value="0.0175247695297003" units="cm"/>
      <inkml:brushProperty name="height" value="0.0175247695297003" units="cm"/>
      <inkml:brushProperty name="color" value="#000000"/>
      <inkml:brushProperty name="ignorePressure" value="0"/>
    </inkml:brush>
  </inkml:definitions>
  <inkml:trace contextRef="#ctx0" brushRef="#br0">27950.000000 36900.000000 836,'-179.000000'0.000000'0,"45.000000"0.000000"0 ,43.000000 0.000000 0,45.000000 0.000000 0,28.000000 0.000000 5,17.000000 0.000000 11,15.000000 0.000000 9,16.000000 0.000000 11,18.000000-5.000000-1,22.000000-9.000000-9,22.000000-10.000000-11,23.000000-8.000000-10,14.000000-9.000000-10,10.000000-6.000000-10,10.000000-6.000000-12,9.000000-6.000000-11,-10.000000 1.000000-5,-28.000000 9.000000 2,-28.000000 10.000000 0,-27.000000 10.000000 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9"/>
    </inkml:context>
    <inkml:brush xml:id="br0">
      <inkml:brushProperty name="width" value="0.0181322582066059" units="cm"/>
      <inkml:brushProperty name="height" value="0.0181322582066059" units="cm"/>
      <inkml:brushProperty name="color" value="#000000"/>
      <inkml:brushProperty name="ignorePressure" value="0"/>
    </inkml:brush>
  </inkml:definitions>
  <inkml:trace contextRef="#ctx0" brushRef="#br0">28331.000000 29585.000000 808,'-9.000000'-38.000000'-7,"8.000000"7.000000"12 ,9.000000 7.000000 13,8.000000 7.000000 12,4.000000 4.000000 4,-2.000000 2.000000-9,-2.000000 1.000000-6,-1.000000 3.000000-7,4.000000-2.000000-4,10.000000-3.000000 0,11.000000-4.000000 1,10.000000-3.000000-1,2.000000 0.000000 0,-7.000000 0.000000-3,-7.000000 3.000000-2,-7.000000 1.000000-3,2.000000 2.000000 0,13.000000-1.000000 1,12.000000 0.000000 1,11.000000 0.000000 1,0.000000 1.000000-2,-13.000000 2.000000-8,-15.000000 2.000000-5,-13.000000 1.000000-8,-8.000000 2.000000-1,1.000000 1.000000 1,0.000000 3.000000 1,-1.000000 1.000000 2,1.000000 1.000000-3,0.000000 0.000000-8,-1.000000 0.000000-8,1.000000 0.000000-8</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3"/>
    </inkml:context>
    <inkml:brush xml:id="br0">
      <inkml:brushProperty name="width" value="0.0197823084890842" units="cm"/>
      <inkml:brushProperty name="height" value="0.0197823084890842" units="cm"/>
      <inkml:brushProperty name="color" value="#000000"/>
      <inkml:brushProperty name="ignorePressure" value="0"/>
    </inkml:brush>
  </inkml:definitions>
  <inkml:trace contextRef="#ctx0" brushRef="#br0">30100.000000 35300.000000 741,'-2.000000'-24.000000'0,"-3.000000"4.000000"2 ,-3.000000 3.000000 0,-2.000000 3.000000 1,-5.000000 3.000000 2,-2.000000 3.000000 4,-3.000000 3.000000 3,-3.000000 4.000000 4,-6.000000 7.000000 1,-5.000000 13.000000 0,-7.000000 12.000000 0,-5.000000 13.000000-1,-8.000000 10.000000 0,-5.000000 10.000000-4,-7.000000 10.000000-2,-5.000000 9.000000-3,0.000000 1.000000-1,10.000000-6.000000 0,10.000000-6.000000 0,9.000000-6.000000 1,7.000000-10.000000-1,7.000000-12.000000-3,6.000000-13.000000-1,7.000000-12.000000-3,2.000000-2.000000-2,1.000000 9.000000-3,-1.000000 10.000000-3,1.000000 10.000000-3,10.000000-3.000000-1,22.000000-11.000000-1,22.000000-14.000000 0,23.000000-11.000000-1,13.000000-12.000000 0,6.000000-9.000000 0,7.000000-10.000000 1,6.000000-8.000000 0,-2.000000-4.000000 1,-9.000000 3.000000 2,-10.000000 3.000000 2,-8.000000 4.000000 2,-12.000000 4.000000 2,-12.000000 6.000000 0,-13.000000 7.000000 1,-12.000000 6.000000 0,-13.000000 10.000000 2,-12.000000 17.000000 5,-13.000000 15.000000 3,-12.000000 16.000000 5,-15.000000 15.000000 3,-15.000000 16.000000 3,-15.000000 15.000000 2,-16.000000 17.000000 2,-5.000000 2.000000 1,6.000000-9.000000-1,7.000000-10.000000-2,6.000000-8.000000-1,10.000000-14.000000-3,17.000000-15.000000-4,15.000000-15.000000-4,16.000000-16.000000-3,7.000000-7.000000-2,1.000000 4.000000 3,-1.000000 3.000000 2,1.000000 3.000000 2,5.000000-5.000000 0,14.000000-12.000000-1,11.000000-13.000000 0,14.000000-12.000000-2,3.000000-7.000000-2,-2.000000 1.000000-4,-3.000000-1.000000-2,-3.000000 1.000000-3,12.000000-9.000000-3,28.000000-15.000000-5,28.000000-15.000000-4,29.000000-16.000000-4,10.000000-7.000000-4,-6.000000 4.000000-3,-6.000000 3.000000-2,-6.000000 3.000000-4,-15.000000 12.000000-1,-21.000000 22.000000-1,-22.000000 22.000000 0,-22.000000 23.000000-1,-21.000000 22.000000 4,-18.000000 26.000000 7,-19.000000 24.000000 7,-18.000000 26.000000 8,-20.000000 16.000000 5,-18.000000 10.000000 1,-19.000000 10.000000 1,-18.000000 9.000000 2,-4.000000-5.000000 1,13.000000-19.000000 2,12.000000-18.000000 2,13.000000-19.000000 2,12.000000-19.000000 1,13.000000-19.000000 0,12.000000-18.000000 1,13.000000-19.000000-1,15.000000-19.000000 3,19.000000-19.000000 4,19.000000-18.000000 3,19.000000-19.000000 3,15.000000-13.000000-1,13.000000-6.000000-6,12.000000-6.000000-8,13.000000-6.000000-7,7.000000-6.000000-4,4.000000-2.000000-1,3.000000-3.000000-2,3.000000-3.000000-1,-10.000000 7.000000-1,-21.000000 19.000000 0,-22.000000 19.000000-1,-22.000000 19.000000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4"/>
    </inkml:context>
    <inkml:brush xml:id="br0">
      <inkml:brushProperty name="width" value="0.0215274505317211" units="cm"/>
      <inkml:brushProperty name="height" value="0.0215274505317211" units="cm"/>
      <inkml:brushProperty name="color" value="#000000"/>
      <inkml:brushProperty name="ignorePressure" value="0"/>
    </inkml:brush>
  </inkml:definitions>
  <inkml:trace contextRef="#ctx0" brushRef="#br0">30800.000000 35600.000000 681,'-24.000000'-24.000000'-22,"4.000000"4.000000"15 ,3.000000 3.000000 16,3.000000 3.000000 15,3.000000 6.000000 9,3.000000 9.000000-1,3.000000 10.000000 1,4.000000 10.000000 0,2.000000 14.000000-2,4.000000 23.000000-4,3.000000 22.000000-4,3.000000 22.000000-5,-1.000000 2.000000-3,-2.000000-15.000000-3,-3.000000-15.000000-3,-3.000000-16.000000-4,-2.000000 6.000000 0,0.000000 28.000000 0,0.000000 28.000000 1,0.000000 29.000000 0,0.000000 1.000000 1,0.000000-25.000000-2,0.000000-25.000000-1,0.000000-25.000000-1,0.000000 4.000000-1,0.000000 35.000000-1,0.000000 35.000000-3,0.000000 34.000000 0,0.000000 1.000000-2,0.000000-31.000000-3,0.000000-31.000000-2,0.000000-31.000000-2,0.000000-29.000000-4,0.000000-24.000000-2,0.000000-26.000000-5,0.000000-24.000000-2,1.000000-26.000000-5,4.000000-24.000000-6,3.000000-26.000000-4,3.000000-24.000000-5,1.000000-4.000000 1,1.000000 19.000000 4,-1.000000 19.000000 5,1.000000 19.000000 5</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4"/>
    </inkml:context>
    <inkml:brush xml:id="br0">
      <inkml:brushProperty name="width" value="0.0221927333623171" units="cm"/>
      <inkml:brushProperty name="height" value="0.0221927333623171" units="cm"/>
      <inkml:brushProperty name="color" value="#000000"/>
      <inkml:brushProperty name="ignorePressure" value="0"/>
    </inkml:brush>
  </inkml:definitions>
  <inkml:trace contextRef="#ctx0" brushRef="#br0">31200.000000 35100.000000 660,'46.000000'-115.000000'-11,"-5.000000"23.000000"6 ,-7.000000 22.000000 6,-5.000000 22.000000 5,-3.000000 15.000000 5,4.000000 9.000000 1,3.000000 10.000000 2,3.000000 10.000000 2,3.000000 8.000000 0,3.000000 10.000000 0,3.000000 10.000000 1,4.000000 9.000000-1,1.000000 10.000000 0,0.000000 14.000000 1,0.000000 11.000000 0,0.000000 14.000000 1,-4.000000 5.000000-1,-5.000000 1.000000 0,-7.000000-1.000000-2,-5.000000 1.000000-1,-8.000000-6.000000-2,-5.000000-8.000000-3,-7.000000-10.000000-1,-5.000000-9.000000-4,-1.000000 15.000000 1,6.000000 41.000000 1,7.000000 40.000000 2,6.000000 42.000000 2,1.000000 25.000000 0,-3.000000 14.000000-2,-3.000000 11.000000-1,-2.000000 14.000000-1,-1.000000-7.000000-2,3.000000-25.000000-2,3.000000-25.000000-2,4.000000-25.000000-2,-4.000000-25.000000-2,-9.000000-25.000000-2,-10.000000-25.000000-1,-8.000000-25.000000-3,-14.000000-19.000000 2,-15.000000-12.000000 1,-15.000000-13.000000 2,-16.000000-12.000000 3,-15.000000-15.000000-1,-11.000000-15.000000-1,-14.000000-15.000000-3,-11.000000-16.000000-2,-4.000000-12.000000-2,6.000000-5.000000 0,7.000000-7.000000-1,6.000000-5.000000 0,12.000000 2.000000-2,19.000000 13.000000 0,19.000000 12.000000-2,19.000000 13.000000 0,7.000000-2.000000-2,-3.000000-16.000000-2,-3.000000-15.000000-1,-2.000000-15.000000-2,0.000000-3.000000 0,7.000000 14.000000 1,6.000000 11.000000 0,7.000000 14.000000 1,4.000000 7.000000 1,3.000000 3.000000 2,3.000000 3.000000 1,4.000000 4.000000 3,1.000000-1.000000 0,0.000000-3.000000 2,0.000000-3.000000 0,0.000000-2.000000 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4"/>
    </inkml:context>
    <inkml:brush xml:id="br0">
      <inkml:brushProperty name="width" value="0.0177804548293352" units="cm"/>
      <inkml:brushProperty name="height" value="0.0177804548293352" units="cm"/>
      <inkml:brushProperty name="color" value="#000000"/>
      <inkml:brushProperty name="ignorePressure" value="0"/>
    </inkml:brush>
  </inkml:definitions>
  <inkml:trace contextRef="#ctx0" brushRef="#br0">31200.000000 36650.000000 824,'-47.000000'-2.000000'-13,"6.000000"-3.000000"12 ,7.000000-3.000000 11,6.000000-2.000000 13,7.000000-5.000000 5,10.000000-2.000000-1,10.000000-3.000000-2,9.000000-3.000000 0,18.000000-6.000000-5,29.000000-5.000000-4,28.000000-7.000000-6,28.000000-5.000000-4,17.000000-1.000000-8,6.000000 6.000000-8,7.000000 7.000000-8,6.000000 6.000000-8,-13.000000 4.000000-4,-31.000000 4.000000 0,-31.000000 3.000000 2,-31.000000 3.000000 0,-15.000000 3.000000 1,4.000000 3.000000-2,3.000000 3.000000 0,3.000000 4.000000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5"/>
    </inkml:context>
    <inkml:brush xml:id="br0">
      <inkml:brushProperty name="width" value="0.0168864037841558" units="cm"/>
      <inkml:brushProperty name="height" value="0.0168864037841558" units="cm"/>
      <inkml:brushProperty name="color" value="#000000"/>
      <inkml:brushProperty name="ignorePressure" value="0"/>
    </inkml:brush>
  </inkml:definitions>
  <inkml:trace contextRef="#ctx0" brushRef="#br0">31300.000000 37150.000000 868,'-69.000000'0.000000'-20,"13.000000"0.000000"14 ,12.000000 0.000000 14,13.000000 0.000000 14,10.000000 0.000000 5,10.000000 0.000000-1,10.000000 0.000000-2,9.000000 0.000000-3,17.000000-4.000000-4,25.000000-5.000000-7,25.000000-7.000000-8,25.000000-5.000000-6,12.000000-4.000000-6,1.000000 0.000000-2,-1.000000 0.000000-2,1.000000 0.000000-3,-10.000000 1.000000-5,-19.000000 4.000000-8,-18.000000 3.000000-8,-19.000000 3.000000-8</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5"/>
    </inkml:context>
    <inkml:brush xml:id="br0">
      <inkml:brushProperty name="width" value="0.0188226532191038" units="cm"/>
      <inkml:brushProperty name="height" value="0.0188226532191038" units="cm"/>
      <inkml:brushProperty name="color" value="#000000"/>
      <inkml:brushProperty name="ignorePressure" value="0"/>
    </inkml:brush>
  </inkml:definitions>
  <inkml:trace contextRef="#ctx0" brushRef="#br0">30600.000000 38850.000000 779,'-111.000000'0.000000'-24,"28.000000"0.000000"20 ,28.000000 0.000000 17,29.000000 0.000000 18,24.000000-5.000000 8,22.000000-9.000000-4,22.000000-10.000000-3,23.000000-8.000000-4,22.000000-8.000000-4,26.000000-2.000000-5,24.000000-3.000000-5,26.000000-3.000000-5,21.000000-4.000000-5,19.000000-3.000000-4,19.000000-3.000000-6,19.000000-2.000000-5,-7.000000 5.000000-2,-31.000000 16.000000 2,-31.000000 15.000000 2,-31.000000 17.000000 0,-26.000000 5.000000-5,-18.000000-3.000000-16,-19.000000-3.000000-15,-18.000000-2.000000-15</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6"/>
    </inkml:context>
    <inkml:brush xml:id="br0">
      <inkml:brushProperty name="width" value="0.0177726205438375" units="cm"/>
      <inkml:brushProperty name="height" value="0.0177726205438375" units="cm"/>
      <inkml:brushProperty name="color" value="#000000"/>
      <inkml:brushProperty name="ignorePressure" value="0"/>
    </inkml:brush>
  </inkml:definitions>
  <inkml:trace contextRef="#ctx0" brushRef="#br0">33300.000000 36300.000000 825,'-111.000000'-24.000000'-20,"28.000000"4.000000"18 ,28.000000 3.000000 17,29.000000 3.000000 17,18.000000 1.000000 6,9.000000 1.000000-5,10.000000-1.000000-5,10.000000 1.000000-4,16.000000-4.000000-7,26.000000-6.000000-8,24.000000-6.000000-8,26.000000-6.000000-9,12.000000-4.000000-6,0.000000 1.000000-3,0.000000-1.000000-3,0.000000 1.000000-4,-11.000000 4.000000 0,-22.000000 9.000000 0,-22.000000 10.000000 1,-21.000000 10.000000 1,-7.000000 0.000000 1,9.000000-5.000000 0,10.000000-7.000000 2,10.000000-5.000000 1,-1.000000-3.000000 0,-9.000000 4.000000 0,-10.000000 3.000000 1,-8.000000 3.000000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6"/>
    </inkml:context>
    <inkml:brush xml:id="br0">
      <inkml:brushProperty name="width" value="0.0197429656982422" units="cm"/>
      <inkml:brushProperty name="height" value="0.0197429656982422" units="cm"/>
      <inkml:brushProperty name="color" value="#000000"/>
      <inkml:brushProperty name="ignorePressure" value="0"/>
    </inkml:brush>
  </inkml:definitions>
  <inkml:trace contextRef="#ctx0" brushRef="#br0">33900.000000 34750.000000 742,'-68.000000'-22.000000'-26,"17.000000"6.000000"11 ,15.000000 7.000000 9,16.000000 6.000000 11,7.000000 4.000000 7,1.000000 4.000000 3,-1.000000 3.000000 4,1.000000 3.000000 3,1.000000 1.000000-1,3.000000 1.000000-3,3.000000-1.000000-4,4.000000 1.000000-4,2.000000 15.000000-2,4.000000 31.000000 0,3.000000 32.000000 0,3.000000 31.000000 1,6.000000 29.000000-1,9.000000 29.000000-1,10.000000 28.000000-1,10.000000 28.000000 0,0.000000 20.000000-1,-5.000000 13.000000 0,-7.000000 12.000000-1,-5.000000 13.000000-1,-6.000000-4.000000-1,-3.000000-18.000000-2,-3.000000-19.000000-2,-2.000000-18.000000-2,-6.000000-28.000000-2,-6.000000-33.000000-2,-6.000000-35.000000-2,-6.000000-34.000000-2,-4.000000-30.000000-1,1.000000-25.000000 1,-1.000000-25.000000 0,1.000000-25.000000 0,-1.000000-22.000000 1,1.000000-19.000000-3,-1.000000-18.000000 0,1.000000-19.000000-2,-1.000000-4.000000 0,1.000000 14.000000 1,-1.000000 11.000000 0,1.000000 14.000000 2,1.000000-9.000000-1,3.000000-28.000000-2,3.000000-28.000000-3,4.000000-27.000000-3,1.000000-12.000000 1,0.000000 6.000000 4,0.000000 7.000000 6,0.000000 6.000000 3,0.000000 13.000000 4,0.000000 23.000000 0,0.000000 22.000000 2,0.000000 22.000000 0,0.000000-1.000000 1,0.000000-21.000000 1,0.000000-22.000000-1,0.000000-22.000000 1,-2.000000-2.000000 2,-3.000000 19.000000 4,-3.000000 19.000000 4,-2.000000 19.000000 5,-8.000000 19.000000 5,-8.000000 23.000000 5,-10.000000 22.000000 5,-9.000000 22.000000 6,-7.000000 26.000000 3,-3.000000 31.000000 0,-3.000000 32.000000 0,-2.000000 31.000000 1,-3.000000 17.000000-4,1.000000 3.000000-5,-1.000000 3.000000-6,1.000000 4.000000-6,5.000000-4.000000-6,14.000000-9.000000-5,11.000000-10.000000-4,14.000000-8.000000-6,7.000000-17.000000-3,3.000000-21.000000-1,3.000000-22.000000-2,4.000000-22.000000-1,2.000000-18.000000-6,4.000000-11.000000-9,3.000000-14.000000-8,3.000000-11.000000-10,3.000000-12.000000-4,3.000000-9.000000 2,3.000000-10.000000 1,4.000000-8.000000 2</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6"/>
    </inkml:context>
    <inkml:brush xml:id="br0">
      <inkml:brushProperty name="width" value="0.0176815744489431" units="cm"/>
      <inkml:brushProperty name="height" value="0.0176815744489431" units="cm"/>
      <inkml:brushProperty name="color" value="#000000"/>
      <inkml:brushProperty name="ignorePressure" value="0"/>
    </inkml:brush>
  </inkml:definitions>
  <inkml:trace contextRef="#ctx0" brushRef="#br0">33800.000000 36850.000000 829,'93.000000'-111.000000'3,"-11.000000"28.000000"6 ,-14.000000 28.000000 7,-11.000000 29.000000 6,-3.000000 24.000000 2,10.000000 22.000000-1,10.000000 22.000000-2,9.000000 23.000000-1,2.000000 13.000000-4,-2.000000 6.000000-5,-3.000000 7.000000-6,-3.000000 6.000000-4,-4.000000 1.000000-8,-3.000000-3.000000-5,-3.000000-3.000000-8,-2.000000-2.000000-6,-8.000000-11.000000-6,-8.000000-15.000000-5,-10.000000-15.000000-5,-9.000000-16.000000-5</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7"/>
    </inkml:context>
    <inkml:brush xml:id="br0">
      <inkml:brushProperty name="width" value="0.0194708295166492" units="cm"/>
      <inkml:brushProperty name="height" value="0.0194708295166492" units="cm"/>
      <inkml:brushProperty name="color" value="#000000"/>
      <inkml:brushProperty name="ignorePressure" value="0"/>
    </inkml:brush>
  </inkml:definitions>
  <inkml:trace contextRef="#ctx0" brushRef="#br0">35250.000000 34550.000000 753,'-2.000000'-91.000000'-2,"-3.000000"19.000000"2 ,-3.000000 19.000000 2,-2.000000 19.000000 2,-1.000000 10.000000 5,3.000000 4.000000 7,3.000000 3.000000 8,4.000000 3.000000 6,4.000000 12.000000 3,6.000000 22.000000-3,7.000000 22.000000-4,6.000000 23.000000-4,1.000000 16.000000-3,-3.000000 13.000000-4,-3.000000 12.000000-4,-2.000000 13.000000-4,-1.000000 6.000000-6,3.000000 0.000000-10,3.000000 0.000000-9,4.000000 0.000000-9,-1.000000-11.000000-5,-3.000000-22.000000 0,-3.000000-22.000000-1,-2.000000-21.000000-1,-3.000000-14.000000 0,1.000000-2.000000 0,-1.000000-3.000000-1,1.000000-3.000000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9"/>
    </inkml:context>
    <inkml:brush xml:id="br0">
      <inkml:brushProperty name="width" value="0.0176043044775724" units="cm"/>
      <inkml:brushProperty name="height" value="0.0176043044775724" units="cm"/>
      <inkml:brushProperty name="color" value="#000000"/>
      <inkml:brushProperty name="ignorePressure" value="0"/>
    </inkml:brush>
  </inkml:definitions>
  <inkml:trace contextRef="#ctx0" brushRef="#br0">28442.000000 30109.000000 833,'-37.000000'0.000000'-5,"12.000000"-3.000000"9 ,9.000000-1.000000 8,11.000000-2.000000 7,10.000000-3.000000 5,11.000000-3.000000-2,9.000000-4.000000-1,12.000000-3.000000-1,8.000000-3.000000-2,10.000000-4.000000-4,8.000000-3.000000-4,8.000000-4.000000-3,4.000000 1.000000-6,-2.000000 5.000000-9,-1.000000 6.000000-8,-2.000000 5.000000-8,-7.000000 3.000000-4,-12.000000 5.000000-1,-13.000000 3.000000 0,-11.000000 3.000000-1,-7.000000 3.000000 0,-2.000000 1.000000 0,-2.000000 3.000000 0,-1.000000 1.000000 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7"/>
    </inkml:context>
    <inkml:brush xml:id="br0">
      <inkml:brushProperty name="width" value="0.0204703751951456" units="cm"/>
      <inkml:brushProperty name="height" value="0.0204703751951456" units="cm"/>
      <inkml:brushProperty name="color" value="#000000"/>
      <inkml:brushProperty name="ignorePressure" value="0"/>
    </inkml:brush>
  </inkml:definitions>
  <inkml:trace contextRef="#ctx0" brushRef="#br0">36400.000000 34100.000000 716,'-24.000000'-46.000000'3,"4.000000"10.000000"4 ,3.000000 10.000000 6,3.000000 9.000000 5,-1.000000 10.000000 4,-2.000000 14.000000 1,-3.000000 11.000000 2,-3.000000 14.000000 2,-4.000000 14.000000 1,-3.000000 20.000000-3,-3.000000 18.000000-1,-2.000000 20.000000-2,-9.000000 11.000000-4,-12.000000 7.000000-4,-13.000000 6.000000-4,-12.000000 7.000000-5,-7.000000 2.000000-9,1.000000 1.000000-12,-1.000000-1.000000-13,1.000000 1.000000-12,4.000000-9.000000-4,9.000000-15.000000 2,10.000000-15.000000 3,10.000000-16.000000 2,10.000000-16.000000 5,13.000000-16.000000 4,12.000000-15.000000 4,13.000000-15.000000 5,4.000000-11.000000 3,-3.000000-2.000000 3,-3.000000-3.000000 1,-2.000000-3.000000 3,-3.000000-1.000000 1,1.000000 4.000000 2,-1.000000 3.000000 1,1.000000 3.000000 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7"/>
    </inkml:context>
    <inkml:brush xml:id="br0">
      <inkml:brushProperty name="width" value="0.0146666653454304" units="cm"/>
      <inkml:brushProperty name="height" value="0.0146666653454304" units="cm"/>
      <inkml:brushProperty name="color" value="#000000"/>
      <inkml:brushProperty name="ignorePressure" value="0"/>
    </inkml:brush>
  </inkml:definitions>
  <inkml:trace contextRef="#ctx0" brushRef="#br0">35150.000000 35850.000000 1000,'25.000000'-24.000000'-35,"0.000000"4.000000"12 ,0.000000 3.000000 9,0.000000 3.000000 11,3.000000-1.000000 7,6.000000-2.000000 0,7.000000-3.000000 3,6.000000-3.000000 1,13.000000-6.000000 0,23.000000-5.000000-4,22.000000-7.000000-3,22.000000-5.000000-4,8.000000-1.000000-2,-2.000000 6.000000-4,-3.000000 7.000000-2,-3.000000 6.000000-4,-13.000000 4.000000 0,-22.000000 4.000000-1,-22.000000 3.000000 1,-21.000000 3.000000 1,-14.000000 3.000000-1,-2.000000 3.000000 1,-3.000000 3.000000-1,-3.000000 4.000000 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7"/>
    </inkml:context>
    <inkml:brush xml:id="br0">
      <inkml:brushProperty name="width" value="0.0151969539001584" units="cm"/>
      <inkml:brushProperty name="height" value="0.0151969539001584" units="cm"/>
      <inkml:brushProperty name="color" value="#000000"/>
      <inkml:brushProperty name="ignorePressure" value="0"/>
    </inkml:brush>
  </inkml:definitions>
  <inkml:trace contextRef="#ctx0" brushRef="#br0">35100.000000 36700.000000 965,'-44.000000'-2.000000'1,"13.000000"-3.000000"2 ,12.000000-3.000000 3,13.000000-2.000000 2,7.000000-3.000000-1,4.000000 1.000000-1,3.000000-1.000000-4,3.000000 1.000000-1,9.000000-4.000000-2,16.000000-6.000000 1,15.000000-6.000000 0,17.000000-6.000000 1,2.000000-1.000000 0,-9.000000 7.000000-2,-10.000000 6.000000-2,-8.000000 7.000000 0,11.000000-4.000000-2,35.000000-12.000000 0,35.000000-13.000000 0,34.000000-12.000000-1,10.000000-2.000000-2,-11.000000 9.000000-3,-14.000000 10.000000-5,-11.000000 10.000000-3,-20.000000 5.000000-2,-24.000000 4.000000-3,-26.000000 3.000000-3,-24.000000 3.000000-1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8"/>
    </inkml:context>
    <inkml:brush xml:id="br0">
      <inkml:brushProperty name="width" value="0.0151817258447409" units="cm"/>
      <inkml:brushProperty name="height" value="0.0151817258447409" units="cm"/>
      <inkml:brushProperty name="color" value="#000000"/>
      <inkml:brushProperty name="ignorePressure" value="0"/>
    </inkml:brush>
  </inkml:definitions>
  <inkml:trace contextRef="#ctx0" brushRef="#br0">35200.000000 37350.000000 966,'-46.000000'0.000000'0,"10.000000"0.000000"2 ,10.000000 0.000000 0,9.000000 0.000000 2,15.000000-7.000000 0,22.000000-11.000000 1,22.000000-14.000000 0,23.000000-11.000000 0,20.000000-9.000000-1,23.000000-3.000000-2,22.000000-3.000000-2,22.000000-2.000000-2,8.000000-1.000000-3,-2.000000 3.000000-5,-3.000000 3.000000-4,-3.000000 4.000000-5,-18.000000 5.000000 1,-31.000000 10.000000 2,-31.000000 10.000000 4,-31.000000 9.000000 3,-16.000000 6.000000 0,0.000000 3.000000-7,0.000000 3.000000-5,0.000000 4.000000-6</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8"/>
    </inkml:context>
    <inkml:brush xml:id="br0">
      <inkml:brushProperty name="width" value="0.0202418584376574" units="cm"/>
      <inkml:brushProperty name="height" value="0.0202418584376574" units="cm"/>
      <inkml:brushProperty name="color" value="#000000"/>
      <inkml:brushProperty name="ignorePressure" value="0"/>
    </inkml:brush>
  </inkml:definitions>
  <inkml:trace contextRef="#ctx0" brushRef="#br0">35750.000000 35700.000000 724,'-49.000000'1.000000'0,"4.000000"4.000000"1 ,3.000000 3.000000-1,3.000000 3.000000 1,6.000000 7.000000 4,9.000000 14.000000 5,10.000000 11.000000 8,10.000000 14.000000 5,5.000000 19.000000 3,4.000000 29.000000-3,3.000000 28.000000-2,3.000000 28.000000-3,1.000000 14.000000-1,1.000000 0.000000-1,-1.000000 0.000000 0,1.000000 0.000000-1,-3.000000-15.000000-2,-2.000000-27.000000-3,-3.000000-28.000000-2,-3.000000-28.000000-4,-1.000000 2.000000-2,4.000000 35.000000 2,3.000000 35.000000 0,3.000000 34.000000 2,1.000000 2.000000-1,1.000000-27.000000-1,-1.000000-28.000000-1,1.000000-28.000000-1,-1.000000-23.000000-2,1.000000-15.000000-5,-1.000000-15.000000-4,1.000000-16.000000-4,-3.000000-10.000000-2,-2.000000-3.000000-1,-3.000000-3.000000-1,-3.000000-2.000000-1,-1.000000-6.000000-2,4.000000-6.000000-4,3.000000-6.000000-4,3.000000-6.000000-5,-1.000000-6.000000-2,-2.000000-2.000000 0,-3.000000-3.000000-1,-3.000000-3.000000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8"/>
    </inkml:context>
    <inkml:brush xml:id="br0">
      <inkml:brushProperty name="width" value="0.0163718592375517" units="cm"/>
      <inkml:brushProperty name="height" value="0.0163718592375517" units="cm"/>
      <inkml:brushProperty name="color" value="#000000"/>
      <inkml:brushProperty name="ignorePressure" value="0"/>
    </inkml:brush>
  </inkml:definitions>
  <inkml:trace contextRef="#ctx0" brushRef="#br0">37300.000000 36000.000000 895,'-46.000000'0.000000'1,"10.000000"0.000000"2 ,10.000000 0.000000 2,9.000000 0.000000 3,9.000000-4.000000 2,9.000000-5.000000 2,10.000000-7.000000 1,10.000000-5.000000 2,14.000000-8.000000-2,23.000000-5.000000-2,22.000000-7.000000-3,22.000000-5.000000-3,16.000000-4.000000-5,14.000000 0.000000-4,11.000000 0.000000-7,14.000000 0.000000-5,-1.000000 1.000000-4,-12.000000 4.000000-3,-13.000000 3.000000-2,-12.000000 3.000000-2,-16.000000 3.000000-1,-19.000000 3.000000-1,-18.000000 3.000000 2,-19.000000 4.000000-1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9"/>
    </inkml:context>
    <inkml:brush xml:id="br0">
      <inkml:brushProperty name="width" value="0.0182736925780773" units="cm"/>
      <inkml:brushProperty name="height" value="0.0182736925780773" units="cm"/>
      <inkml:brushProperty name="color" value="#000000"/>
      <inkml:brushProperty name="ignorePressure" value="0"/>
    </inkml:brush>
  </inkml:definitions>
  <inkml:trace contextRef="#ctx0" brushRef="#br0">38100.000000 34450.000000 802,'-69.000000'3.000000'0,"13.000000"6.000000"-1 ,12.000000 7.000000 0,13.000000 6.000000 0,9.000000 7.000000 3,6.000000 10.000000 7,7.000000 10.000000 8,6.000000 9.000000 7,3.000000 1.000000 2,0.000000-6.000000-7,0.000000-6.000000-5,0.000000-6.000000-7,6.000000 15.000000-1,13.000000 38.000000 1,12.000000 37.000000 2,13.000000 38.000000 1,2.000000 27.000000 1,-5.000000 20.000000-1,-7.000000 18.000000-1,-5.000000 20.000000-1,-6.000000 2.000000-1,-3.000000-12.000000-3,-3.000000-13.000000-2,-2.000000-12.000000-4,-5.000000-27.000000-1,-2.000000-41.000000 1,-3.000000-40.000000 0,-3.000000-40.000000 1,-6.000000-11.000000-2,-5.000000 23.000000-4,-7.000000 22.000000-3,-5.000000 22.000000-4,-3.000000-6.000000-4,4.000000-30.000000-2,3.000000-32.000000-3,3.000000-30.000000-4,3.000000-26.000000-1,3.000000-19.000000-2,3.000000-18.000000-1,4.000000-19.000000-1,1.000000-7.000000 2,0.000000 7.000000 4,0.000000 6.000000 4,0.000000 7.000000 5</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9"/>
    </inkml:context>
    <inkml:brush xml:id="br0">
      <inkml:brushProperty name="width" value="0.0194653254002333" units="cm"/>
      <inkml:brushProperty name="height" value="0.0194653254002333" units="cm"/>
      <inkml:brushProperty name="color" value="#000000"/>
      <inkml:brushProperty name="ignorePressure" value="0"/>
    </inkml:brush>
  </inkml:definitions>
  <inkml:trace contextRef="#ctx0" brushRef="#br0">37850.000000 36300.000000 753,'-47.000000'-44.000000'-21,"6.000000"13.000000"3 ,7.000000 12.000000 1,6.000000 13.000000 3,4.000000 6.000000 4,4.000000 0.000000 6,3.000000 0.000000 7,3.000000 0.000000 5,-1.000000 3.000000 6,-2.000000 6.000000 3,-3.000000 7.000000 4,-3.000000 6.000000 3,-1.000000 3.000000 1,4.000000 0.000000-3,3.000000 0.000000-4,3.000000 0.000000-3,-2.000000 10.000000-1,-6.000000 23.000000 1,-6.000000 22.000000 1,-6.000000 22.000000 2,-4.000000 15.000000-1,1.000000 9.000000 0,-1.000000 10.000000-2,1.000000 10.000000-1,-1.000000 4.000000-2,1.000000 0.000000-2,-1.000000 0.000000-2,1.000000 0.000000-2,2.000000-10.000000-5,7.000000-18.000000-5,6.000000-19.000000-6,7.000000-18.000000-7,5.000000-23.000000-6,7.000000-24.000000-8,6.000000-26.000000-7,7.000000-24.000000-7,4.000000-15.000000-2,3.000000-3.000000 4,3.000000-3.000000 4,4.000000-2.000000 4</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9"/>
    </inkml:context>
    <inkml:brush xml:id="br0">
      <inkml:brushProperty name="width" value="0.0163308791816235" units="cm"/>
      <inkml:brushProperty name="height" value="0.0163308791816235" units="cm"/>
      <inkml:brushProperty name="color" value="#000000"/>
      <inkml:brushProperty name="ignorePressure" value="0"/>
    </inkml:brush>
  </inkml:definitions>
  <inkml:trace contextRef="#ctx0" brushRef="#br0">37700.000000 36500.000000 898,'73.000000'-118.000000'-25,"-3.000000"17.000000"10 ,-3.000000 15.000000 9,-2.000000 16.000000 10,2.000000 15.000000 6,9.000000 16.000000 4,10.000000 15.000000 2,10.000000 17.000000 5,5.000000 16.000000-1,4.000000 19.000000-2,3.000000 19.000000-4,3.000000 19.000000-2,-2.000000 13.000000-2,-6.000000 10.000000-4,-6.000000 10.000000-3,-6.000000 9.000000-4,-12.000000 1.000000-2,-15.000000-6.000000-3,-15.000000-6.000000-4,-16.000000-6.000000-3,-12.000000-9.000000-4,-5.000000-8.000000-2,-7.000000-10.000000-4,-5.000000-9.000000-3,-4.000000-9.000000-1,0.000000-5.000000-2,0.000000-7.000000 1,0.000000-5.000000-2</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39"/>
    </inkml:context>
    <inkml:brush xml:id="br0">
      <inkml:brushProperty name="width" value="0.0180597621947527" units="cm"/>
      <inkml:brushProperty name="height" value="0.0180597621947527" units="cm"/>
      <inkml:brushProperty name="color" value="#000000"/>
      <inkml:brushProperty name="ignorePressure" value="0"/>
    </inkml:brush>
  </inkml:definitions>
  <inkml:trace contextRef="#ctx0" brushRef="#br0">37650.000000 37850.000000 812,'-155.000000'-24.000000'4,"41.000000"4.000000"10 ,40.000000 3.000000 8,42.000000 3.000000 9,33.000000 1.000000 3,29.000000 1.000000-6,28.000000-1.000000-5,28.000000 1.000000-5,21.000000-3.000000-7,17.000000-2.000000-8,15.000000-3.000000-10,16.000000-3.000000-8,-5.000000-1.000000-5,-25.000000 4.000000-4,-25.000000 3.000000-4,-25.000000 3.000000-2,-13.000000-1.000000-3,1.000000-2.000000-2,-1.000000-3.000000-2,1.000000-3.000000-1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9"/>
    </inkml:context>
    <inkml:brush xml:id="br0">
      <inkml:brushProperty name="width" value="0.0157610662281513" units="cm"/>
      <inkml:brushProperty name="height" value="0.0157610662281513" units="cm"/>
      <inkml:brushProperty name="color" value="#000000"/>
      <inkml:brushProperty name="ignorePressure" value="0"/>
    </inkml:brush>
  </inkml:definitions>
  <inkml:trace contextRef="#ctx0" brushRef="#br0">28276.000000 30634.000000 930,'-35.000000'12.000000'1,"12.000000"-4.000000"0 ,11.000000-3.000000 1,13.000000-3.000000 2,13.000000-4.000000 0,14.000000-3.000000 4,13.000000-3.000000 1,14.000000-4.000000 3,11.000000-5.000000 0,6.000000-4.000000-3,7.000000-6.000000-4,8.000000-5.000000-2,3.000000-3.000000-4,2.000000-2.000000-3,2.000000-2.000000-3,2.000000-2.000000-2,-4.000000 2.000000-5,-8.000000 6.000000-5,-9.000000 4.000000-5,-9.000000 6.000000-4,-11.000000 4.000000-2,-13.000000 4.000000 4,-15.000000 3.000000 2,-13.000000 3.000000 3</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0"/>
    </inkml:context>
    <inkml:brush xml:id="br0">
      <inkml:brushProperty name="width" value="0.0189525093883276" units="cm"/>
      <inkml:brushProperty name="height" value="0.0189525093883276" units="cm"/>
      <inkml:brushProperty name="color" value="#000000"/>
      <inkml:brushProperty name="ignorePressure" value="0"/>
    </inkml:brush>
  </inkml:definitions>
  <inkml:trace contextRef="#ctx0" brushRef="#br0">39950.000000 34400.000000 773,'-68.000000'-47.000000'4,"17.000000"6.000000"4 ,15.000000 7.000000 6,16.000000 6.000000 6,9.000000 4.000000 1,3.000000 4.000000 0,3.000000 3.000000-1,4.000000 3.000000-1,5.000000 7.000000 0,10.000000 14.000000-2,10.000000 11.000000-1,9.000000 14.000000-1,6.000000 11.000000-2,3.000000 14.000000-3,3.000000 11.000000-4,4.000000 14.000000-2,-1.000000 7.000000-5,-3.000000 3.000000-5,-3.000000 3.000000-3,-2.000000 4.000000-5,-5.000000-4.000000-6,-2.000000-9.000000-5,-3.000000-10.000000-6,-3.000000-8.000000-6,-2.000000-11.000000-3,0.000000-8.000000 1,0.000000-10.000000 0,0.000000-9.000000 1</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0"/>
    </inkml:context>
    <inkml:brush xml:id="br0">
      <inkml:brushProperty name="width" value="0.020855700597167" units="cm"/>
      <inkml:brushProperty name="height" value="0.020855700597167" units="cm"/>
      <inkml:brushProperty name="color" value="#000000"/>
      <inkml:brushProperty name="ignorePressure" value="0"/>
    </inkml:brush>
  </inkml:definitions>
  <inkml:trace contextRef="#ctx0" brushRef="#br0">41300.000000 34000.000000 703,'-46.000000'-47.000000'-1,"10.000000"6.000000"-1 ,10.000000 7.000000-1,9.000000 6.000000-2,6.000000 10.000000 8,3.000000 17.000000 17,3.000000 15.000000 16,4.000000 16.000000 16,1.000000 5.000000 3,0.000000-2.000000-12,0.000000-3.000000-13,0.000000-3.000000-11,0.000000 2.000000-8,0.000000 10.000000 0,0.000000 10.000000-1,0.000000 9.000000-1,0.000000-1.000000-3,0.000000-8.000000-3,0.000000-10.000000-5,0.000000-9.000000-4,-7.000000 2.000000-1,-11.000000 17.000000 0,-14.000000 15.000000 1,-11.000000 16.000000 1,-3.000000 1.000000-3,10.000000-12.000000-3,10.000000-13.000000-5,9.000000-12.000000-5,-2.000000-2.000000-1,-12.000000 9.000000 0,-13.000000 10.000000 0,-12.000000 10.000000 0,-4.000000-1.000000-4,7.000000-9.000000-6,6.000000-10.000000-7,7.000000-8.000000-7</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0"/>
    </inkml:context>
    <inkml:brush xml:id="br0">
      <inkml:brushProperty name="width" value="0.0178143624216318" units="cm"/>
      <inkml:brushProperty name="height" value="0.0178143624216318" units="cm"/>
      <inkml:brushProperty name="color" value="#000000"/>
      <inkml:brushProperty name="ignorePressure" value="0"/>
    </inkml:brush>
  </inkml:definitions>
  <inkml:trace contextRef="#ctx0" brushRef="#br0">39900.000000 35650.000000 823,'-46.000000'-22.000000'0,"10.000000"6.000000"2 ,10.000000 7.000000 0,9.000000 6.000000 1,6.000000 1.000000 1,3.000000-3.000000 0,3.000000-3.000000 1,4.000000-2.000000 1,2.000000-3.000000 2,4.000000 1.000000 0,3.000000-1.000000 3,3.000000 1.000000 1,9.000000-3.000000 2,16.000000-2.000000 2,15.000000-3.000000 3,17.000000-3.000000 3,2.000000-1.000000-2,-9.000000 4.000000-7,-10.000000 3.000000-6,-8.000000 3.000000-7,10.000000-4.000000-4,31.000000-8.000000-5,32.000000-10.000000-3,31.000000-9.000000-5,12.000000-4.000000-1,-6.000000 4.000000-1,-6.000000 3.000000 0,-6.000000 3.000000-1,-16.000000 4.000000-2,-25.000000 7.000000-7,-25.000000 6.000000-6,-25.000000 7.000000-6</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1"/>
    </inkml:context>
    <inkml:brush xml:id="br0">
      <inkml:brushProperty name="width" value="0.0200818013399839" units="cm"/>
      <inkml:brushProperty name="height" value="0.0200818013399839" units="cm"/>
      <inkml:brushProperty name="color" value="#000000"/>
      <inkml:brushProperty name="ignorePressure" value="0"/>
    </inkml:brush>
  </inkml:definitions>
  <inkml:trace contextRef="#ctx0" brushRef="#br0">40250.000000 33900.000000 730,'-2.000000'-22.000000'1,"-3.000000"6.000000"1 ,-3.000000 7.000000 3,-2.000000 6.000000 1,-1.000000 6.000000 3,3.000000 6.000000 3,3.000000 7.000000 4,4.000000 6.000000 3,1.000000 10.000000 2,0.000000 17.000000-3,0.000000 15.000000 0,0.000000 16.000000-2,0.000000 1.000000-1,0.000000-12.000000-4,0.000000-13.000000-2,0.000000-12.000000-3,0.000000 7.000000 0,0.000000 29.000000 1,0.000000 28.000000 2,0.000000 28.000000 2,1.000000 3.000000 0,4.000000-22.000000-3,3.000000-22.000000-1,3.000000-21.000000-3,1.000000 8.000000-1,1.000000 42.000000 0,-1.000000 40.000000-1,1.000000 41.000000 0,-1.000000 12.000000-1,1.000000-16.000000-3,-1.000000-15.000000-3,1.000000-15.000000-3,-3.000000-26.000000-4,-2.000000-34.000000-4,-3.000000-35.000000-6,-3.000000-33.000000-4,-4.000000-28.000000-3,-3.000000-18.000000 1,-3.000000-19.000000 0,-2.000000-18.000000 1,-5.000000-18.000000-1,-2.000000-16.000000-3,-3.000000-15.000000-1,-3.000000-15.000000-3,-2.000000-9.000000 3,0.000000 1.000000 8,0.000000-1.000000 6,0.000000 1.000000 7,1.000000 4.000000 5,4.000000 9.000000 1,3.000000 10.000000 1,3.000000 10.000000 2,3.000000 10.000000 1,3.000000 13.000000 2,3.000000 12.000000 1,4.000000 13.000000 2,1.000000 4.000000-1,0.000000-3.000000 0,0.000000-3.000000 0,0.000000-2.000000-2,0.000000 0.000000 2,0.000000 7.000000 3,0.000000 6.000000 4,0.000000 7.000000 3,-2.000000 10.000000 7,-3.000000 16.000000 13,-3.000000 15.000000 11,-2.000000 17.000000 13,-6.000000 13.000000 1,-6.000000 13.000000-9,-6.000000 12.000000-8,-6.000000 13.000000-9,-4.000000 7.000000-8,1.000000 4.000000-6,-1.000000 3.000000-6,1.000000 3.000000-5,1.000000-2.000000-9,3.000000-6.000000-9,3.000000-6.000000-8,4.000000-6.000000-10,2.000000-12.000000-4,4.000000-15.000000 2,3.000000-15.000000 1,3.000000-16.000000 2,3.000000-10.000000-2,3.000000-3.000000-3,3.000000-3.000000-3,4.000000-2.000000-4</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1"/>
    </inkml:context>
    <inkml:brush xml:id="br0">
      <inkml:brushProperty name="width" value="0.0195819735527039" units="cm"/>
      <inkml:brushProperty name="height" value="0.0195819735527039" units="cm"/>
      <inkml:brushProperty name="color" value="#000000"/>
      <inkml:brushProperty name="ignorePressure" value="0"/>
    </inkml:brush>
  </inkml:definitions>
  <inkml:trace contextRef="#ctx0" brushRef="#br0">40100.000000 36050.000000 748,'45.000000'-113.000000'-6,"-9.000000"26.000000"2 ,-10.000000 24.000000 1,-8.000000 26.000000 1,-3.000000 15.000000 8,7.000000 6.000000 14,6.000000 7.000000 12,7.000000 6.000000 14,4.000000 6.000000 3,3.000000 6.000000-10,3.000000 7.000000-7,4.000000 6.000000-9,4.000000 6.000000-9,6.000000 6.000000-9,7.000000 7.000000-8,6.000000 6.000000-8,-1.000000 1.000000-7,-5.000000-3.000000-4,-7.000000-3.000000-3,-5.000000-2.000000-3,-6.000000-6.000000-6,-3.000000-6.000000-4,-3.000000-6.000000-7,-2.000000-6.000000-5</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1"/>
    </inkml:context>
    <inkml:brush xml:id="br0">
      <inkml:brushProperty name="width" value="0.0182437654584646" units="cm"/>
      <inkml:brushProperty name="height" value="0.0182437654584646" units="cm"/>
      <inkml:brushProperty name="color" value="#000000"/>
      <inkml:brushProperty name="ignorePressure" value="0"/>
    </inkml:brush>
  </inkml:definitions>
  <inkml:trace contextRef="#ctx0" brushRef="#br0">40400.000000 37050.000000 803,'-4.000000'-49.000000'0,"-5.000000"4.000000"0 ,-7.000000 3.000000 0,-5.000000 3.000000 0,-3.000000 10.000000 6,4.000000 20.000000 9,3.000000 18.000000 10,3.000000 20.000000 11,1.000000 16.000000 0,1.000000 16.000000-8,-1.000000 15.000000-8,1.000000 17.000000-9,-3.000000 7.000000-5,-2.000000 0.000000-1,-3.000000 0.000000 0,-3.000000 0.000000-1,-2.000000-4.000000-5,0.000000-5.000000-7,0.000000-7.000000-7,0.000000-5.000000-8,3.000000-9.000000-3,6.000000-9.000000 2,7.000000-10.000000 1,6.000000-8.000000 1,6.000000-9.000000 6,6.000000-6.000000 8,7.000000-6.000000 9,6.000000-6.000000 8,6.000000-2.000000 5,6.000000 3.000000-1,7.000000 3.000000 1,6.000000 4.000000-1,3.000000 5.000000-1,0.000000 10.000000-3,0.000000 10.000000-3,0.000000 9.000000-2,0.000000 2.000000-3,0.000000-2.000000-4,0.000000-3.000000-4,0.000000-3.000000-3,0.000000-4.000000-4,0.000000-3.000000-6,0.000000-3.000000-5,0.000000-2.000000-5,-4.000000-8.000000-2,-5.000000-8.000000 0,-7.000000-10.000000 1,-5.000000-9.000000 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2"/>
    </inkml:context>
    <inkml:brush xml:id="br0">
      <inkml:brushProperty name="width" value="0.0217730104923248" units="cm"/>
      <inkml:brushProperty name="height" value="0.0217730104923248" units="cm"/>
      <inkml:brushProperty name="color" value="#000000"/>
      <inkml:brushProperty name="ignorePressure" value="0"/>
    </inkml:brush>
  </inkml:definitions>
  <inkml:trace contextRef="#ctx0" brushRef="#br0">41200.000000 37050.000000 673,'-24.000000'-16.000000'6,"4.000000"19.000000"10 ,3.000000 19.000000 12,3.000000 19.000000 11,1.000000 4.000000 2,1.000000-9.000000-7,-1.000000-10.000000-7,1.000000-8.000000-7,-4.000000 3.000000-3,-6.000000 20.000000 0,-6.000000 18.000000 0,-6.000000 20.000000 1,-1.000000 2.000000-1,7.000000-12.000000-5,6.000000-13.000000-3,7.000000-12.000000-3,-9.000000 10.000000-3,-21.000000 35.000000-4,-22.000000 35.000000-1,-22.000000 34.000000-3,-11.000000 13.000000-6,0.000000-5.000000-6,0.000000-7.000000-9,0.000000-5.000000-8,7.000000-19.000000-5,17.000000-27.000000-4,15.000000-28.000000-4,16.000000-28.000000-4,10.000000-20.000000 3,7.000000-8.000000 6,6.000000-10.000000 9,7.000000-9.000000 7</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2"/>
    </inkml:context>
    <inkml:brush xml:id="br0">
      <inkml:brushProperty name="width" value="0.0164457932114601" units="cm"/>
      <inkml:brushProperty name="height" value="0.0164457932114601" units="cm"/>
      <inkml:brushProperty name="color" value="#000000"/>
      <inkml:brushProperty name="ignorePressure" value="0"/>
    </inkml:brush>
  </inkml:definitions>
  <inkml:trace contextRef="#ctx0" brushRef="#br0">39850.000000 38050.000000 891,'-44.000000'-69.000000'-4,"13.000000"13.000000"5 ,12.000000 12.000000 5,13.000000 13.000000 5,7.000000 7.000000 2,4.000000 4.000000 0,3.000000 3.000000-1,3.000000 3.000000-2,12.000000-2.000000 0,22.000000-6.000000 0,22.000000-6.000000 0,23.000000-6.000000-1,19.000000-6.000000-3,19.000000-2.000000-4,19.000000-3.000000-6,19.000000-3.000000-5,-1.000000-1.000000-3,-18.000000 4.000000 2,-19.000000 3.000000 1,-18.000000 3.000000 1,-15.000000 3.000000-5,-9.000000 3.000000-12,-10.000000 3.000000-10,-8.000000 4.000000-11</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2"/>
    </inkml:context>
    <inkml:brush xml:id="br0">
      <inkml:brushProperty name="width" value="0.0225559547543526" units="cm"/>
      <inkml:brushProperty name="height" value="0.0225559547543526" units="cm"/>
      <inkml:brushProperty name="color" value="#000000"/>
      <inkml:brushProperty name="ignorePressure" value="0"/>
    </inkml:brush>
  </inkml:definitions>
  <inkml:trace contextRef="#ctx0" brushRef="#br0">42350.000000 35200.000000 650,'-47.000000'-69.000000'4,"6.000000"13.000000"10 ,7.000000 12.000000 8,6.000000 13.000000 10,3.000000 10.000000 3,0.000000 10.000000-1,0.000000 10.000000-1,0.000000 9.000000-2,0.000000 13.000000-2,0.000000 20.000000-3,0.000000 18.000000-2,0.000000 20.000000-3,-2.000000 16.000000-3,-3.000000 16.000000-5,-3.000000 15.000000-4,-2.000000 17.000000-4,-6.000000 11.000000-7,-6.000000 10.000000-6,-6.000000 10.000000-7,-6.000000 9.000000-7,1.000000-5.000000-9,9.000000-19.000000-11,10.000000-18.000000-9,10.000000-19.000000-11,5.000000-21.000000 0,4.000000-21.000000 9,3.000000-22.000000 10,3.000000-22.000000 10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2"/>
    </inkml:context>
    <inkml:brush xml:id="br0">
      <inkml:brushProperty name="width" value="0.0146666653454304" units="cm"/>
      <inkml:brushProperty name="height" value="0.0146666653454304" units="cm"/>
      <inkml:brushProperty name="color" value="#000000"/>
      <inkml:brushProperty name="ignorePressure" value="0"/>
    </inkml:brush>
  </inkml:definitions>
  <inkml:trace contextRef="#ctx0" brushRef="#br0">41750.000000 36450.000000 1000,'51.000000'-116.000000'-49,"4.000000"19.000000"16 ,3.000000 19.000000 16,3.000000 19.000000 17,7.000000 5.000000 7,14.000000-5.000000 0,11.000000-7.000000-1,14.000000-5.000000-1,7.000000 0.000000-3,3.000000 10.000000-5,3.000000 10.000000-5,4.000000 9.000000-4,-14.000000 9.000000-5,-27.000000 9.000000-1,-28.000000 10.000000-2,-28.000000 10.000000-2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0"/>
    </inkml:context>
    <inkml:brush xml:id="br0">
      <inkml:brushProperty name="width" value="0.0208988375961781" units="cm"/>
      <inkml:brushProperty name="height" value="0.0208988375961781" units="cm"/>
      <inkml:brushProperty name="color" value="#000000"/>
      <inkml:brushProperty name="ignorePressure" value="0"/>
    </inkml:brush>
  </inkml:definitions>
  <inkml:trace contextRef="#ctx0" brushRef="#br0">28800.000000 29530.000000 701,'-13.000000'-26.000000'0,"2.000000"4.000000"0 ,2.000000 3.000000 0,1.000000 3.000000 0,1.000000 4.000000 2,0.000000 4.000000 1,0.000000 2.000000 4,0.000000 5.000000 2,0.000000 0.000000 2,1.000000-2.000000 3,-1.000000-1.000000 1,0.000000-2.000000 2,1.000000 2.000000 0,1.000000 4.000000-2,3.000000 7.000000-3,1.000000 4.000000-3,1.000000 8.000000 0,0.000000 10.000000 1,0.000000 11.000000 1,0.000000 10.000000 1,0.000000 1.000000 0,0.000000-6.000000-1,0.000000-7.000000-2,0.000000-7.000000-1,2.000000 14.000000 0,3.000000 34.000000 1,4.000000 35.000000 2,3.000000 34.000000 2,1.000000 23.000000-1,1.000000 10.000000-1,0.000000 11.000000-1,0.000000 9.000000-2,-1.000000 0.000000-5,-2.000000-12.000000-8,-2.000000-12.000000-9,-1.000000-13.000000-9,-2.000000-17.000000-7,-2.000000-25.000000-3,-1.000000-23.000000-6,-2.000000-25.000000-4,-1.000000-17.000000-1,0.000000-11.000000 1,0.000000-10.000000 3,0.000000-10.000000 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3"/>
    </inkml:context>
    <inkml:brush xml:id="br0">
      <inkml:brushProperty name="width" value="0.0230072364211082" units="cm"/>
      <inkml:brushProperty name="height" value="0.0230072364211082" units="cm"/>
      <inkml:brushProperty name="color" value="#000000"/>
      <inkml:brushProperty name="ignorePressure" value="0"/>
    </inkml:brush>
  </inkml:definitions>
  <inkml:trace contextRef="#ctx0" brushRef="#br0">42850.000000 35700.000000 637,'-69.000000'0.000000'-26,"13.000000"0.000000"12 ,12.000000 0.000000 14,13.000000 0.000000 12,6.000000 7.000000 8,0.000000 17.000000 3,0.000000 15.000000 2,0.000000 16.000000 3,1.000000 13.000000 0,4.000000 14.000000-2,3.000000 11.000000-3,3.000000 14.000000-2,1.000000-4.000000-2,1.000000-19.000000-3,-1.000000-18.000000-3,1.000000-19.000000-3,-6.000000 4.000000 0,-8.000000 29.000000 1,-10.000000 28.000000 1,-9.000000 28.000000 2,-1.000000 1.000000-2,10.000000-24.000000-2,10.000000-26.000000-2,9.000000-24.000000-3,-7.000000 2.000000-1,-21.000000 32.000000 1,-22.000000 31.000000 1,-22.000000 32.000000 2,-5.000000 5.000000-1,13.000000-18.000000 1,12.000000-19.000000-1,13.000000-18.000000 1,10.000000-21.000000-5,10.000000-22.000000-5,10.000000-22.000000-7,9.000000-21.000000-6,4.000000-12.000000-9,1.000000 1.000000-13,-1.000000-1.000000-10,1.000000 1.000000-13,1.000000-6.000000 0,3.000000-8.000000 11,3.000000-10.000000 10,4.000000-9.000000 12,1.000000-5.000000 4,0.000000 0.000000 2,0.000000 0.000000-1,0.000000 0.000000 2</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3"/>
    </inkml:context>
    <inkml:brush xml:id="br0">
      <inkml:brushProperty name="width" value="0.0197889171540737" units="cm"/>
      <inkml:brushProperty name="height" value="0.0197889171540737" units="cm"/>
      <inkml:brushProperty name="color" value="#000000"/>
      <inkml:brushProperty name="ignorePressure" value="0"/>
    </inkml:brush>
  </inkml:definitions>
  <inkml:trace contextRef="#ctx0" brushRef="#br0">41650.000000 37350.000000 741,'0.000000'-91.000000'1,"0.000000"19.000000"2 ,0.000000 19.000000 2,0.000000 19.000000 3,3.000000 12.000000 1,6.000000 6.000000 2,7.000000 7.000000 0,6.000000 6.000000 2,7.000000 7.000000 3,10.000000 10.000000 6,10.000000 10.000000 5,9.000000 9.000000 5,1.000000 1.000000 0,-6.000000-6.000000-8,-6.000000-6.000000-5,-6.000000-6.000000-8,9.000000 7.000000-4,25.000000 22.000000-2,25.000000 22.000000-3,25.000000 23.000000-2,12.000000 11.000000-1,1.000000 4.000000-4,-1.000000 3.000000-1,1.000000 3.000000-3,-15.000000-10.000000 0,-28.000000-21.000000 2,-28.000000-22.000000 2,-27.000000-22.000000 1,-15.000000-11.000000-8,0.000000 0.000000-19,0.000000 0.000000-18,0.000000 0.000000-19</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5"/>
    </inkml:context>
    <inkml:brush xml:id="br0">
      <inkml:brushProperty name="width" value="0.0188905335962772" units="cm"/>
      <inkml:brushProperty name="height" value="0.0188905335962772" units="cm"/>
      <inkml:brushProperty name="color" value="#000000"/>
      <inkml:brushProperty name="ignorePressure" value="0"/>
    </inkml:brush>
  </inkml:definitions>
  <inkml:trace contextRef="#ctx0" brushRef="#br0">43750.000000 35600.000000 776,'-113.000000'0.000000'-1,"26.000000"0.000000"-3 ,24.000000 0.000000-2,26.000000 0.000000-3,13.000000 0.000000 3,4.000000 0.000000 6,3.000000 0.000000 7,3.000000 0.000000 8,3.000000-2.000000 4,3.000000-3.000000 4,3.000000-3.000000 3,4.000000-2.000000 4,4.000000-3.000000 0,6.000000 1.000000-3,7.000000-1.000000-4,6.000000 1.000000-3,1.000000-1.000000-5,-3.000000 1.000000-5,-3.000000-1.000000-5,-2.000000 1.000000-7,10.000000-4.000000-3,25.000000-6.000000-1,25.000000-6.000000-2,25.000000-6.000000-1,17.000000-4.000000-4,9.000000 1.000000-5,10.000000-1.000000-7,10.000000 1.000000-4,-9.000000 2.000000-6,-24.000000 7.000000-2,-26.000000 6.000000-5,-24.000000 7.000000-2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5"/>
    </inkml:context>
    <inkml:brush xml:id="br0">
      <inkml:brushProperty name="width" value="0.0210954714566469" units="cm"/>
      <inkml:brushProperty name="height" value="0.0210954714566469" units="cm"/>
      <inkml:brushProperty name="color" value="#000000"/>
      <inkml:brushProperty name="ignorePressure" value="0"/>
    </inkml:brush>
  </inkml:definitions>
  <inkml:trace contextRef="#ctx0" brushRef="#br0">43850.000000 34000.000000 695,'0.000000'-24.000000'-16,"0.000000"4.000000"3 ,0.000000 3.000000 4,0.000000 3.000000 4,0.000000 1.000000 2,0.000000 1.000000 2,0.000000-1.000000 2,0.000000 1.000000 3,-2.000000-1.000000 1,-3.000000 1.000000 2,-3.000000-1.000000 2,-2.000000 1.000000 1,-1.000000-1.000000 3,3.000000 1.000000 4,3.000000-1.000000 4,4.000000 1.000000 3,-1.000000 4.000000 2,-3.000000 9.000000-3,-3.000000 10.000000-2,-2.000000 10.000000-2,-1.000000 14.000000-1,3.000000 23.000000-3,3.000000 22.000000-1,4.000000 22.000000-2,1.000000 18.000000-1,0.000000 16.000000 1,0.000000 15.000000-1,0.000000 17.000000 1,3.000000 16.000000-1,6.000000 19.000000-1,7.000000 19.000000-3,6.000000 19.000000-1,1.000000 9.000000-2,-3.000000 0.000000-1,-3.000000 0.000000-1,-2.000000 0.000000-2,-5.000000-10.000000-1,-2.000000-18.000000 1,-3.000000-19.000000 1,-3.000000-18.000000 0,-4.000000-25.000000 1,-3.000000-27.000000-2,-3.000000-28.000000 0,-2.000000-28.000000 0,-1.000000-21.000000-2,3.000000-12.000000-1,3.000000-13.000000-3,4.000000-12.000000-2,-3.000000-9.000000 0,-5.000000-2.000000-2,-7.000000-3.000000 0,-5.000000-3.000000 0,-8.000000-12.000000-3,-5.000000-18.000000-4,-7.000000-19.000000-4,-5.000000-18.000000-5,-4.000000-15.000000-2,0.000000-9.000000 3,0.000000-10.000000 2,0.000000-8.000000 2,1.000000-3.000000 3,4.000000 7.000000 6,3.000000 6.000000 4,3.000000 7.000000 5,4.000000 5.000000 4,7.000000 7.000000 4,6.000000 6.000000 4,7.000000 7.000000 3,4.000000 4.000000 3,3.000000 3.000000-1,3.000000 3.000000 1,4.000000 4.000000 0,13.000000-1.000000-2,26.000000-3.000000-2,24.000000-3.000000-3,26.000000-2.000000-3,16.000000-6.000000-4,10.000000-6.000000-6,10.000000-6.000000-5,9.000000-6.000000-6,-5.000000 4.000000-2,-19.000000 16.000000 0,-18.000000 15.000000 1,-19.000000 17.000000-1,-1.000000 2.000000 1,20.000000-9.000000 0,18.000000-10.000000 0,20.000000-8.000000 1,2.000000-3.000000-1,-12.000000 7.000000-3,-13.000000 6.000000-1,-12.000000 7.000000-3</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6"/>
    </inkml:context>
    <inkml:brush xml:id="br0">
      <inkml:brushProperty name="width" value="0.0193280354142189" units="cm"/>
      <inkml:brushProperty name="height" value="0.0193280354142189" units="cm"/>
      <inkml:brushProperty name="color" value="#000000"/>
      <inkml:brushProperty name="ignorePressure" value="0"/>
    </inkml:brush>
  </inkml:definitions>
  <inkml:trace contextRef="#ctx0" brushRef="#br0">45150.000000 33800.000000 758,'-21.000000'-69.000000'-28,"10.000000"13.000000"16 ,10.000000 12.000000 15,9.000000 13.000000 15,7.000000 7.000000 7,7.000000 4.000000-1,6.000000 3.000000-2,7.000000 3.000000-2,-1.000000 3.000000-3,-6.000000 3.000000-6,-6.000000 3.000000-4,-6.000000 4.000000-6,2.000000-1.000000-3,14.000000-3.000000 1,11.000000-3.000000 0,14.000000-2.000000 0,-1.000000-1.000000 1,-12.000000 3.000000-1,-13.000000 3.000000-1,-12.000000 4.000000 0,-4.000000 2.000000 1,7.000000 4.000000 1,6.000000 3.000000 1,7.000000 3.000000 1,-3.000000 6.000000 2,-8.000000 9.000000 3,-10.000000 10.000000 1,-9.000000 10.000000 2,-18.000000 13.000000 1,-24.000000 19.000000-3,-26.000000 19.000000-2,-24.000000 19.000000-2,-18.000000 10.000000-1,-9.000000 4.000000 0,-10.000000 3.000000 1,-8.000000 3.000000 0,-1.000000-7.000000 2,9.000000-15.000000 0,10.000000-15.000000 1,10.000000-16.000000 2,14.000000-16.000000-1,23.000000-16.000000 0,22.000000-15.000000-1,22.000000-15.000000-1,26.000000-17.000000-2,31.000000-15.000000 0,32.000000-15.000000-1,31.000000-16.000000-2,15.000000-10.000000-1,1.000000-3.000000-5,-1.000000-3.000000-3,1.000000-2.000000-5,-10.000000 2.000000-1,-19.000000 9.000000-1,-18.000000 10.000000 1,-19.000000 10.000000-2,-1.000000 0.000000 1,20.000000-5.000000-2,18.000000-7.000000 0,20.000000-5.000000-2,-3.000000-1.000000 1,-21.000000 6.000000 0,-22.000000 7.000000 0,-22.000000 6.000000 1,-7.000000 3.000000 0,10.000000 0.000000-3,10.000000 0.000000-1,9.000000 0.000000-2,-1.000000 1.000000 1,-8.000000 4.000000 1,-10.000000 3.000000 3,-9.000000 3.000000 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6"/>
    </inkml:context>
    <inkml:brush xml:id="br0">
      <inkml:brushProperty name="width" value="0.0217023994773626" units="cm"/>
      <inkml:brushProperty name="height" value="0.0217023994773626" units="cm"/>
      <inkml:brushProperty name="color" value="#000000"/>
      <inkml:brushProperty name="ignorePressure" value="0"/>
    </inkml:brush>
  </inkml:definitions>
  <inkml:trace contextRef="#ctx0" brushRef="#br0">44850.000000 33950.000000 675,'-91.000000'1.000000'-19,"19.000000"4.000000"5 ,19.000000 3.000000 7,19.000000 3.000000 6,12.000000 3.000000 6,6.000000 3.000000 6,7.000000 3.000000 7,6.000000 4.000000 6,7.000000 8.000000 2,10.000000 17.000000-2,10.000000 15.000000-1,9.000000 16.000000-2,2.000000 20.000000-1,-2.000000 25.000000-2,-3.000000 25.000000-1,-3.000000 25.000000-1,-10.000000 23.000000-1,-16.000000 22.000000 1,-15.000000 22.000000 0,-15.000000 23.000000 1,-17.000000 11.000000-1,-15.000000 4.000000 0,-15.000000 3.000000-2,-16.000000 3.000000 0,-4.000000-15.000000-3,10.000000-30.000000-5,10.000000-32.000000-4,9.000000-30.000000-6,12.000000-34.000000-6,16.000000-34.000000-10,15.000000-35.000000-10,17.000000-33.000000-10,7.000000-23.000000-6,0.000000-9.000000-4,0.000000-10.000000-4,0.000000-8.000000-3</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7"/>
    </inkml:context>
    <inkml:brush xml:id="br0">
      <inkml:brushProperty name="width" value="0.0207003690302372" units="cm"/>
      <inkml:brushProperty name="height" value="0.0207003690302372" units="cm"/>
      <inkml:brushProperty name="color" value="#000000"/>
      <inkml:brushProperty name="ignorePressure" value="0"/>
    </inkml:brush>
  </inkml:definitions>
  <inkml:trace contextRef="#ctx0" brushRef="#br0">45000.000000 35850.000000 708,'-111.000000'-2.000000'-29,"28.000000"-3.000000"16 ,28.000000-3.000000 15,29.000000-2.000000 16,21.000000-6.000000 7,16.000000-6.000000-1,15.000000-6.000000 0,17.000000-6.000000 0,19.000000-7.000000-1,26.000000-6.000000-2,24.000000-6.000000 0,26.000000-6.000000-1,8.000000 1.000000-1,-5.000000 9.000000 0,-7.000000 10.000000-1,-5.000000 10.000000 0,-14.000000 5.000000-1,-18.000000 4.000000-2,-19.000000 3.000000-2,-18.000000 3.000000-1,-14.000000 3.000000-14,-5.000000 3.000000-27,-7.000000 3.000000-28,-5.000000 4.000000-26</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7"/>
    </inkml:context>
    <inkml:brush xml:id="br0">
      <inkml:brushProperty name="width" value="0.018545176833868" units="cm"/>
      <inkml:brushProperty name="height" value="0.018545176833868" units="cm"/>
      <inkml:brushProperty name="color" value="#000000"/>
      <inkml:brushProperty name="ignorePressure" value="0"/>
    </inkml:brush>
  </inkml:definitions>
  <inkml:trace contextRef="#ctx0" brushRef="#br0">45700.000000 35050.000000 790,'-4.000000'-44.000000'3,"-5.000000"13.000000"3 ,-7.000000 12.000000 6,-5.000000 13.000000 4,-1.000000 7.000000 3,6.000000 4.000000 0,7.000000 3.000000 2,6.000000 3.000000 1,3.000000 10.000000-1,0.000000 20.000000-1,0.000000 18.000000-1,0.000000 20.000000-1,0.000000 13.000000-6,0.000000 9.000000-10,0.000000 10.000000-11,0.000000 10.000000-9,1.000000-3.000000-5,4.000000-11.000000 1,3.000000-14.000000 1,3.000000-11.000000 2,-1.000000-12.000000-4,-2.000000-9.000000-8,-3.000000-10.000000-7,-3.000000-8.000000-8</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7"/>
    </inkml:context>
    <inkml:brush xml:id="br0">
      <inkml:brushProperty name="width" value="0.0199044439941645" units="cm"/>
      <inkml:brushProperty name="height" value="0.0199044439941645" units="cm"/>
      <inkml:brushProperty name="color" value="#000000"/>
      <inkml:brushProperty name="ignorePressure" value="0"/>
    </inkml:brush>
  </inkml:definitions>
  <inkml:trace contextRef="#ctx0" brushRef="#br0">44850.000000 36600.000000 736,'-22.000000'-46.000000'-8,"6.000000"10.000000"0 ,7.000000 10.000000 2,6.000000 9.000000 0,3.000000 10.000000 7,0.000000 14.000000 14,0.000000 11.000000 14,0.000000 14.000000 13,3.000000 11.000000 3,6.000000 14.000000-6,7.000000 11.000000-8,6.000000 14.000000-8,4.000000 5.000000-4,4.000000 1.000000-5,3.000000-1.000000-4,3.000000 1.000000-4,-1.000000-3.000000-1,-2.000000-2.000000-1,-3.000000-3.000000 0,-3.000000-3.000000 0,-4.000000-6.000000-3,-3.000000-5.000000-8,-3.000000-7.000000-8,-2.000000-5.000000-6,-3.000000-11.000000-7,1.000000-11.000000-7,-1.000000-14.000000-5,1.000000-11.000000-6,-4.000000-6.000000-1,-6.000000 4.000000 5,-6.000000 3.000000 4,-6.000000 3.000000 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47"/>
    </inkml:context>
    <inkml:brush xml:id="br0">
      <inkml:brushProperty name="width" value="0.0209228862076998" units="cm"/>
      <inkml:brushProperty name="height" value="0.0209228862076998" units="cm"/>
      <inkml:brushProperty name="color" value="#000000"/>
      <inkml:brushProperty name="ignorePressure" value="0"/>
    </inkml:brush>
  </inkml:definitions>
  <inkml:trace contextRef="#ctx0" brushRef="#br0">45050.000000 37300.000000 700,'1.000000'-116.000000'-3,"4.000000"19.000000"3 ,3.000000 19.000000 3,3.000000 19.000000 4,7.000000 7.000000 1,14.000000-3.000000 2,11.000000-3.000000 0,14.000000-2.000000 1,10.000000-1.000000 0,9.000000 3.000000 0,10.000000 3.000000-2,10.000000 4.000000 0,0.000000 5.000000-1,-5.000000 10.000000 1,-7.000000 10.000000 1,-5.000000 9.000000 1,-8.000000 12.000000 0,-5.000000 16.000000-1,-7.000000 15.000000 0,-5.000000 17.000000-1,-11.000000 10.000000 0,-11.000000 6.000000 2,-14.000000 7.000000 2,-11.000000 6.000000 1,-7.000000-4.000000 0,0.000000-11.000000-3,0.000000-14.000000-1,0.000000-11.000000-3,-4.000000-1.000000-1,-5.000000 13.000000 2,-7.000000 12.000000 0,-5.000000 13.000000 2,-3.000000-1.000000-2,4.000000-11.000000-3,3.000000-14.000000-3,3.000000-11.000000-4,-4.000000 2.000000-3,-8.000000 19.000000-4,-10.000000 19.000000-3,-9.000000 19.000000-3,-7.000000 5.000000-3,-3.000000-5.000000-2,-3.000000-7.000000-3,-2.000000-5.000000-3,-1.000000-11.000000-3,3.000000-11.000000-3,3.000000-14.000000-4,4.000000-11.000000-3,4.000000-11.000000 2,6.000000-5.000000 5,7.000000-7.000000 7,6.000000-5.000000 5,4.000000-9.000000 8,4.000000-9.000000 9,3.000000-10.000000 8,3.000000-8.000000 9,4.000000-4.000000 6,7.000000 3.000000 4,6.000000 3.000000 6,7.000000 4.000000 3,8.000000 1.000000 3,14.000000 0.000000-2,11.000000 0.000000 0,14.000000 0.000000-2,8.000000 0.000000-4,7.000000 0.000000-5,6.000000 0.000000-8,7.000000 0.000000-5,-4.000000 3.000000-7,-12.000000 6.000000-6,-13.000000 7.000000-7,-12.000000 6.000000-5,-7.000000 1.000000-11,1.000000-3.000000-12,-1.000000-3.000000-13,1.000000-2.000000-12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0"/>
    </inkml:context>
    <inkml:brush xml:id="br0">
      <inkml:brushProperty name="width" value="0.0190176013857126" units="cm"/>
      <inkml:brushProperty name="height" value="0.0190176013857126" units="cm"/>
      <inkml:brushProperty name="color" value="#000000"/>
      <inkml:brushProperty name="ignorePressure" value="0"/>
    </inkml:brush>
  </inkml:definitions>
  <inkml:trace contextRef="#ctx0" brushRef="#br0">29987.000000 29806.000000 771,'-63.000000'0.000000'-1,"15.000000"0.000000"12 ,14.000000 0.000000 12,13.000000 0.000000 12,13.000000-1.000000 4,13.000000-2.000000-5,11.000000-1.000000-6,12.000000-2.000000-6,13.000000-3.000000-4,12.000000-6.000000-6,11.000000-5.000000-6,13.000000-5.000000-4,11.000000-4.000000-6,10.000000-4.000000-2,11.000000-3.000000-4,10.000000-4.000000-3,1.000000 1.000000-5,-6.000000 2.000000-6,-7.000000 5.000000-5,-7.000000 2.000000-7,-13.000000 5.000000-1,-19.000000 5.000000 4,-19.000000 6.000000 3,-18.000000 4.000000 3,-12.000000 3.000000 3,0.000000 1.000000 1,-3.000000-1.000000 1,-1.000000 0.000000 2</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50:08"/>
    </inkml:context>
    <inkml:brush xml:id="br0">
      <inkml:brushProperty name="width" value="0.0457577258348465" units="cm"/>
      <inkml:brushProperty name="height" value="0.0457577258348465" units="cm"/>
      <inkml:brushProperty name="color" value="#000000"/>
      <inkml:brushProperty name="ignorePressure" value="0"/>
    </inkml:brush>
  </inkml:definitions>
  <inkml:trace contextRef="#ctx0" brushRef="#br0">33750.000000 37250.000000 320,'-69.000000'-47.000000'-3,"13.000000"6.000000"2 ,12.000000 7.000000 1,13.000000 6.000000 1,7.000000 4.000000 0,4.000000 4.000000 0,3.000000 3.000000 0,3.000000 3.000000 0,-1.000000 1.000000 0,-2.000000 1.000000 1,-3.000000-1.000000 0,-3.000000 1.000000 2,-4.000000-1.000000 0,-3.000000 1.000000 0,-3.000000-1.000000 0,-2.000000 1.000000 0,-3.000000 1.000000 1,1.000000 3.000000-1,-1.000000 3.000000 1,1.000000 4.000000-1,-1.000000 4.000000 1,1.000000 6.000000 0,-1.000000 7.000000 0,1.000000 6.000000 0,-1.000000 3.000000-1,1.000000 0.000000 1,-1.000000 0.000000-1,1.000000 0.000000 0,-1.000000 1.000000-1,1.000000 4.000000 0,-1.000000 3.000000 0,1.000000 3.000000-2,-1.000000 3.000000 1,1.000000 3.000000 1,-1.000000 3.000000 0,1.000000 4.000000 0,1.000000-1.000000 0,3.000000-3.000000 0,3.000000-3.000000-1,4.000000-2.000000 1,2.000000-6.000000-1,4.000000-6.000000-1,3.000000-6.000000 1,3.000000-6.000000-1,-2.000000 4.000000 0,-6.000000 16.000000 0,-6.000000 15.000000 2,-6.000000 17.000000-1,-4.000000 5.000000 2,1.000000-3.000000-1,-1.000000-3.000000 0,1.000000-2.000000 0,-1.000000 0.000000 1,1.000000 7.000000-1,-1.000000 6.000000-1,1.000000 7.000000 1,-1.000000 2.000000-1,1.000000 1.000000 0,-1.000000-1.000000 0,1.000000 1.000000 0,2.000000 1.000000-1,7.000000 3.000000 0,6.000000 3.000000 0,7.000000 4.000000 1,2.000000-3.000000-1,1.000000-5.000000 0,-1.000000-7.000000 1,1.000000-5.000000-1,1.000000-6.000000 1,3.000000-3.000000 0,3.000000-3.000000-1,4.000000-2.000000 1,1.000000-8.000000 0,0.000000-8.000000-1,0.000000-10.000000 1,0.000000-9.000000 0,0.000000 1.000000 0,0.000000 13.000000 0,0.000000 12.000000 0,0.000000 13.000000 1,0.000000 4.000000 0,0.000000-3.000000-1,0.000000-3.000000 1,0.000000-2.000000-1,3.000000 2.000000 0,6.000000 9.000000 1,7.000000 10.000000-1,6.000000 10.000000 1,4.000000-1.000000 1,4.000000-9.000000-1,3.000000-10.000000-1,3.000000-8.000000 1,1.000000-8.000000-1,1.000000-2.000000 0,-1.000000-3.000000 0,1.000000-3.000000-1,2.000000-2.000000-1,7.000000 0.000000 1,6.000000 0.000000-1,7.000000 0.000000 0,0.000000-2.000000 1,-2.000000-3.000000-1,-3.000000-3.000000-1,-3.000000-2.000000 1,-2.000000-3.000000 0,0.000000 1.000000 0,0.000000-1.000000 0,0.000000 1.000000 0,-2.000000-1.000000 0,-3.000000 1.000000 0,-3.000000-1.000000 1,-2.000000 1.000000-1,-3.000000-3.000000 1,1.000000-2.000000-1,-1.000000-3.000000 0,1.000000-3.000000 1,-4.000000-4.000000-1,-6.000000-3.000000 1,-6.000000-3.000000-1,-6.000000-2.000000 0,1.000000-3.000000 0,9.000000 1.000000 0,10.000000-1.000000 1,10.000000 1.000000-1,4.000000 1.000000 0,0.000000 3.000000 1,0.000000 3.000000-1,0.000000 4.000000 1,-4.000000-3.000000-1,-5.000000-5.000000 0,-7.000000-7.000000 0,-5.000000-5.000000 0,2.000000-1.000000 0,13.000000 6.000000 0,12.000000 7.000000 0,13.000000 6.000000 0,6.000000 3.000000 0,0.000000 0.000000 0,0.000000 0.000000 1,0.000000 0.000000-1,1.000000 0.000000 0,4.000000 0.000000 1,3.000000 0.000000-1,3.000000 0.000000 1,-1.000000-4.000000-1,-2.000000-5.000000 1,-3.000000-7.000000 0,-3.000000-5.000000-1,-2.000000-3.000000 1,0.000000 4.000000-1,0.000000 3.000000 1,0.000000 3.000000 1,-2.000000-1.000000-1,-3.000000-2.000000 0,-3.000000-3.000000-1,-2.000000-3.000000 0,-1.000000-2.000000 0,3.000000 0.000000 0,3.000000 0.000000 0,4.000000 0.000000 0,-3.000000 0.000000 0,-5.000000 0.000000 0,-7.000000 0.000000 0,-5.000000 0.000000 1,-8.000000 0.000000-1,-5.000000 0.000000 0,-7.000000 0.000000 0,-5.000000 0.000000 1,-1.000000 0.000000-1,6.000000 0.000000 1,7.000000 0.000000-1,6.000000 0.000000 0,-1.000000 0.000000 0,-5.000000 0.000000 1,-7.000000 0.000000-1,-5.000000 0.000000 1,2.000000 0.000000 0,13.000000 0.000000-1,12.000000 0.000000 1,13.000000 0.000000 0,4.000000-2.000000 0,-3.000000-3.000000 0,-3.000000-3.000000 0,-2.000000-2.000000 0,-3.000000-5.000000-1,1.000000-2.000000 0,-1.000000-3.000000 1,1.000000-3.000000-1,-1.000000-1.000000 0,1.000000 4.000000 0,-1.000000 3.000000 0,1.000000 3.000000 0,-3.000000 1.000000 0,-2.000000 1.000000 0,-3.000000-1.000000-1,-3.000000 1.000000 1,-2.000000-1.000000-1,0.000000 1.000000 0,0.000000-1.000000 0,0.000000 1.000000-1,1.000000-4.000000 1,4.000000-6.000000 1,3.000000-6.000000-1,3.000000-6.000000 1,-2.000000-2.000000 0,-6.000000 3.000000-1,-6.000000 3.000000 1,-6.000000 4.000000 0,1.000000-3.000000 0,9.000000-5.000000-1,10.000000-7.000000 1,10.000000-5.000000 1,0.000000-6.000000-1,-5.000000-3.000000 0,-7.000000-3.000000 0,-5.000000-2.000000 0,-4.000000-3.000000 0,0.000000 1.000000 0,0.000000-1.000000 0,0.000000 1.000000 0,-2.000000-1.000000-1,-3.000000 1.000000 1,-3.000000-1.000000 0,-2.000000 1.000000 0,-5.000000-1.000000-1,-2.000000 1.000000 1,-3.000000-1.000000 0,-3.000000 1.000000 0,-4.000000-3.000000 0,-3.000000-2.000000-1,-3.000000-3.000000 1,-2.000000-3.000000 0,-3.000000-2.000000 0,1.000000 0.000000 0,-1.000000 0.000000 0,1.000000 0.000000 0,-3.000000 3.000000 0,-2.000000 6.000000 1,-3.000000 7.000000-1,-3.000000 6.000000 0,-2.000000 6.000000 0,0.000000 6.000000 1,0.000000 7.000000-1,0.000000 6.000000 1,0.000000-1.000000-1,0.000000-5.000000 0,0.000000-7.000000 1,0.000000-5.000000-1,0.000000-6.000000 0,0.000000-3.000000 1,0.000000-3.000000-1,0.000000-2.000000 1,0.000000-3.000000-1,0.000000 1.000000 1,0.000000-1.000000 0,0.000000 1.000000-1,-4.000000 1.000000 1,-5.000000 3.000000-1,-7.000000 3.000000 1,-5.000000 4.000000-1,-4.000000-1.000000 0,0.000000-3.000000 1,0.000000-3.000000-1,0.000000-2.000000 0,0.000000-1.000000 0,0.000000 3.000000 0,0.000000 3.000000 0,0.000000 4.000000 0,-2.000000-1.000000 0,-3.000000-3.000000 0,-3.000000-3.000000-1,-2.000000-2.000000 1,-3.000000-1.000000 0,1.000000 3.000000 0,-1.000000 3.000000 0,1.000000 4.000000 0,-4.000000 1.000000 0,-6.000000 0.000000 1,-6.000000 0.000000 0,-6.000000 0.000000 1,-1.000000 3.000000 0,7.000000 6.000000 0,6.000000 7.000000-1,7.000000 6.000000 0,5.000000 4.000000 0,7.000000 4.000000 0,6.000000 3.000000 0,7.000000 3.000000 0,-4.000000-2.000000 0,-12.000000-6.000000 0,-13.000000-6.000000-1,-12.000000-6.000000 1,-5.000000-2.000000 0,3.000000 3.000000-1,3.000000 3.000000 1,4.000000 4.000000-1,1.000000-1.000000 0,0.000000-3.000000 0,0.000000-3.000000 0,0.000000-2.000000 0,1.000000-1.000000 1,4.000000 3.000000-1,3.000000 3.000000-1,3.000000 4.000000 1,-1.000000 1.000000 0,-2.000000 0.000000 0,-3.000000 0.000000 0,-3.000000 0.000000-1,-2.000000 0.000000 1,0.000000 0.000000 0,0.000000 0.000000 0,0.000000 0.000000 0,-2.000000 0.000000 0,-3.000000 0.000000 0,-3.000000 0.000000 0,-2.000000 0.000000 0,-5.000000-2.000000 1,-2.000000-3.000000 1,-3.000000-3.000000 2,-3.000000-2.000000 1,-1.000000-1.000000 1,4.000000 3.000000-2,3.000000 3.000000 0,3.000000 4.000000-1,6.000000 4.000000-1,9.000000 6.000000-1,10.000000 7.000000 1,10.000000 6.000000-2,-4.000000-2.000000 1,-16.000000-9.000000 0,-15.000000-10.000000-1,-15.000000-8.000000 1,-7.000000-3.000000 0,3.000000 7.000000-1,3.000000 6.000000 1,4.000000 7.000000-1,1.000000 4.000000 1,0.000000 3.000000-1,0.000000 3.000000 1,0.000000 4.000000-1,3.000000 1.000000 1,6.000000 0.000000-1,7.000000 0.000000 1,6.000000 0.000000 0,3.000000 0.000000 0,0.000000 0.000000 0,0.000000 0.000000 0,0.000000 0.000000 0,-2.000000 0.000000-1,-3.000000 0.000000 1,-3.000000 0.000000-1,-2.000000 0.000000 0,-1.000000 0.000000 0,3.000000 0.000000 0,3.000000 0.000000 0,4.000000 0.000000 0,-1.000000 0.000000 0,-3.000000 0.000000 0,-3.000000 0.000000 0,-2.000000 0.000000 1,-3.000000 1.000000-1,1.000000 4.000000 1,-1.000000 3.000000-1,1.000000 3.000000 1,-1.000000 1.000000-1,1.000000 1.000000 0,-1.000000-1.000000 1,1.000000 1.000000-1,1.000000-1.000000 0,3.000000 1.000000 0,3.000000-1.000000 0,4.000000 1.000000 0,1.000000 2.000000 0,0.000000 7.000000 0,0.000000 6.000000 0,0.000000 7.000000 0,1.000000 0.000000 0,4.000000-2.000000 0,3.000000-3.000000 0,3.000000-3.000000 0,3.000000-2.000000-1,3.000000 0.000000 1,3.000000 0.000000 0,4.000000 0.000000 0,-1.000000 0.000000 0,-3.000000 0.000000 0,-3.000000 0.000000 1,-2.000000 0.000000 0,-1.000000 1.000000 1,3.000000 4.000000-1,3.000000 3.000000 1,4.000000 3.000000-1,-1.000000-1.000000 0,-3.000000-2.000000 0,-3.000000-3.000000 0,-2.000000-3.000000-1,-5.000000 1.000000 1,-2.000000 6.000000 0,-3.000000 7.000000 0,-3.000000 6.000000 0,-1.000000 3.000000 0,4.000000 0.000000 0,3.000000 0.000000 0,3.000000 0.000000 0,-1.000000 0.000000 0,-2.000000 0.000000-1,-3.000000 0.000000 0,-3.000000 0.000000 0,-1.000000 1.000000 0,4.000000 4.000000 0,3.000000 3.000000-1,3.000000 3.000000 1,1.000000 3.000000 0,1.000000 3.000000 0,-1.000000 3.000000-1,1.000000 4.000000 1,-1.000000 1.000000 0,1.000000 0.000000 0,-1.000000 0.000000-1,1.000000 0.000000 1,1.000000 0.000000 0,3.000000 0.000000 0,3.000000 0.000000 0,4.000000 0.000000 1,1.000000 0.000000-1,0.000000 0.000000 0,0.000000 0.000000 0,0.000000 0.000000 1,1.000000-2.000000-1,4.000000-3.000000 0,3.000000-3.000000 0,3.000000-2.000000 0,3.000000-3.000000 0,3.000000 1.000000 0,3.000000-1.000000 0,4.000000 1.000000-1,1.000000-3.000000 1,0.000000-2.000000 0,0.000000-3.000000 0,0.000000-3.000000 0,1.000000 1.000000 0,4.000000 6.000000-1,3.000000 7.000000 0,3.000000 6.000000-1,3.000000 1.000000 0,3.000000-3.000000 1,3.000000-3.000000-1,4.000000-2.000000 2,1.000000-5.000000-1,0.000000-2.000000 0,0.000000-3.000000 1,0.000000-3.000000 0,3.000000-1.000000-1,6.000000 4.000000 1,7.000000 3.000000 0,6.000000 3.000000 0,3.000000-1.000000 0,0.000000-2.000000 0,0.000000-3.000000 1,0.000000-3.000000-1,1.000000-1.000000 0,4.000000 4.000000-1,3.000000 3.000000 1,3.000000 3.000000-1,1.000000-2.000000 0,1.000000-6.000000 0,-1.000000-6.000000 0,1.000000-6.000000 1,-1.000000-4.000000-1,1.000000 1.000000 1,-1.000000-1.000000-1,1.000000 1.000000 1,-3.000000-3.000000-1,-2.000000-2.000000 0,-3.000000-3.000000 1,-3.000000-3.000000-1,-7.000000-4.000000 1,-9.000000-3.000000-1,-10.000000-3.000000 1,-8.000000-2.000000 0,-1.000000-1.000000 0,9.000000 3.000000 0,10.000000 3.000000 0,10.000000 4.000000 0,5.000000 1.000000 0,4.000000 0.000000 0,3.000000 0.000000 0,3.000000 0.000000 0,1.000000 1.000000 0,1.000000 4.000000 1,-1.000000 3.000000-1,1.000000 3.000000 0,2.000000-1.000000 0,7.000000-2.000000 0,6.000000-3.000000 0,7.000000-3.000000 0,2.000000-2.000000 0,1.000000 0.000000 0,-1.000000 0.000000 1,1.000000 0.000000-1,-1.000000 0.000000 0,1.000000 0.000000 0,-1.000000 0.000000 1,1.000000 0.000000-1,-3.000000-2.000000 0,-2.000000-3.000000 0,-3.000000-3.000000 0,-3.000000-2.000000 1,-6.000000-5.000000-1,-5.000000-2.000000 1,-7.000000-3.000000-1,-5.000000-3.000000 1,-9.000000-1.000000 0,-9.000000 4.000000-1,-10.000000 3.000000 0,-8.000000 3.000000 1,0.000000-1.000000-1,14.000000-2.000000 0,11.000000-3.000000 0,14.000000-3.000000 0,3.000000-2.000000 0,-2.000000 0.000000 0,-3.000000 0.000000 0,-3.000000 0.000000 0,-2.000000 0.000000 0,0.000000 0.000000 0,0.000000 0.000000 1,0.000000 0.000000-1,1.000000 0.000000 1,4.000000 0.000000-1,3.000000 0.000000 0,3.000000 0.000000 1,3.000000 0.000000-1,3.000000 0.000000 0,3.000000 0.000000 1,4.000000 0.000000-1,-1.000000 0.000000 1,-3.000000 0.000000-1,-3.000000 0.000000 0,-2.000000 0.000000 1,-3.000000 0.000000-1,1.000000 0.000000 0,-1.000000 0.000000 0,1.000000 0.000000 0,-6.000000-2.000000 0,-8.000000-3.000000 0,-10.000000-3.000000 0,-9.000000-2.000000 0,-7.000000-3.000000 1,-3.000000 1.000000-1,-3.000000-1.000000 1,-2.000000 1.000000 0,-1.000000-1.000000-1,3.000000 1.000000 1,3.000000-1.000000 0,4.000000 1.000000-1,-1.000000-1.000000 0,-3.000000 1.000000 1,-3.000000-1.000000-1,-2.000000 1.000000 0,-1.000000-3.000000 0,3.000000-2.000000 0,3.000000-3.000000 0,4.000000-3.000000 0,2.000000-2.000000 0,4.000000 0.000000 0,3.000000 0.000000 0,3.000000 0.000000 0,1.000000-2.000000 0,1.000000-3.000000-1,-1.000000-3.000000 0,1.000000-2.000000 0,-1.000000-3.000000 0,1.000000 1.000000 0,-1.000000-1.000000 0,1.000000 1.000000 1,-1.000000-3.000000-1,1.000000-2.000000 0,-1.000000-3.000000 1,1.000000-3.000000-1,-1.000000-1.000000 1,1.000000 4.000000-1,-1.000000 3.000000 1,1.000000 3.000000 0,1.000000 1.000000-1,3.000000 1.000000 1,3.000000-1.000000 0,4.000000 1.000000-1,-1.000000-1.000000 1,-3.000000 1.000000 0,-3.000000-1.000000-1,-2.000000 1.000000 1,-3.000000 1.000000 0,1.000000 3.000000-1,-1.000000 3.000000 1,1.000000 4.000000 0,-1.000000-3.000000 0,1.000000-5.000000 0,-1.000000-7.000000 0,1.000000-5.000000 1,-1.000000-4.000000-1,1.000000 0.000000 1,-1.000000 0.000000-1,1.000000 0.000000 1,-4.000000 1.000000-1,-6.000000 4.000000 1,-6.000000 3.000000 0,-6.000000 3.000000-1,-4.000000-1.000000 1,1.000000-2.000000 0,-1.000000-3.000000 0,1.000000-3.000000 1,1.000000-1.000000-1,3.000000 4.000000 0,3.000000 3.000000 0,4.000000 3.000000-1,-1.000000 1.000000 1,-3.000000 1.000000-1,-3.000000-1.000000 0,-2.000000 1.000000 0,-5.000000-1.000000 0,-2.000000 1.000000 0,-3.000000-1.000000 0,-3.000000 1.000000 0,-1.000000-3.000000-1,4.000000-2.000000 1,3.000000-3.000000 0,3.000000-3.000000 0,-1.000000 1.000000 0,-2.000000 6.000000 0,-3.000000 7.000000 0,-3.000000 6.000000 0,-2.000000-2.000000 0,0.000000-9.000000 0,0.000000-10.000000 0,0.000000-8.000000 0,0.000000-4.000000 0,0.000000 3.000000 0,0.000000 3.000000 0,0.000000 4.000000 0,-2.000000 1.000000 0,-3.000000 0.000000 0,-3.000000 0.000000 0,-2.000000 0.000000 0,-3.000000 1.000000 0,1.000000 4.000000 0,-1.000000 3.000000 0,1.000000 3.000000 0,-1.000000 1.000000 1,1.000000 1.000000 0,-1.000000-1.000000 0,1.000000 1.000000 0,-3.000000-3.000000 0,-2.000000-2.000000 1,-3.000000-3.000000-1,-3.000000-3.000000 0,-1.000000 1.000000 1,4.000000 6.000000-1,3.000000 7.000000 1,3.000000 6.000000 0,-4.000000-1.000000 0,-8.000000-5.000000 0,-10.000000-7.000000 0,-9.000000-5.000000 0,-4.000000-3.000000-1,4.000000 4.000000 1,3.000000 3.000000-1,3.000000 3.000000 0,-1.000000-1.000000 1,-2.000000-2.000000-1,-3.000000-3.000000 0,-3.000000-3.000000 0,-1.000000-1.000000 0,4.000000 4.000000 0,3.000000 3.000000 0,3.000000 3.000000 0,-1.000000 3.000000-1,-2.000000 3.000000 1,-3.000000 3.000000 0,-3.000000 4.000000-1,-2.000000-1.000000 1,0.000000-3.000000 1,0.000000-3.000000-1,0.000000-2.000000 0,0.000000-1.000000 1,0.000000 3.000000 0,0.000000 3.000000-1,0.000000 4.000000 1,0.000000 1.000000-1,0.000000 0.000000 1,0.000000 0.000000-1,0.000000 0.000000 0,0.000000 0.000000 0,0.000000 0.000000 0,0.000000 0.000000 1,0.000000 0.000000-1,1.000000 0.000000 0,4.000000 0.000000 0,3.000000 0.000000 0,3.000000 0.000000 1,-1.000000 1.000000-1,-2.000000 4.000000 0,-3.000000 3.000000 0,-3.000000 3.000000 0,1.000000 1.000000 0,6.000000 1.000000 0,7.000000-1.000000-1,6.000000 1.000000 1,-1.000000-1.000000-1,-5.000000 1.000000 1,-7.000000-1.000000 0,-5.000000 1.000000-1,-9.000000-1.000000 1,-9.000000 1.000000 0,-10.000000-1.000000 0,-8.000000 1.000000 0,-6.000000 1.000000 0,1.000000 3.000000 0,-1.000000 3.000000 0,1.000000 4.000000 0,1.000000-1.000000 0,3.000000-3.000000 0,3.000000-3.000000 0,4.000000-2.000000 1,1.000000 0.000000 0,0.000000 7.000000 0,0.000000 6.000000 0,0.000000 7.000000-1,1.000000 4.000000 1,4.000000 3.000000 0,3.000000 3.000000 0,3.000000 4.000000-1,1.000000 1.000000 0,1.000000 0.000000 1,-1.000000 0.000000-1,1.000000 0.000000-1,1.000000-2.000000 1,3.000000-3.000000 0,3.000000-3.000000-1,4.000000-2.000000 0,1.000000-3.000000 0,0.000000 1.000000 0,0.000000-1.000000 0,0.000000 1.000000 1,-2.000000-3.000000-1,-3.000000-2.000000 1,-3.000000-3.000000 0,-2.000000-3.000000 0,-6.000000-2.000000 1,-6.000000 0.000000 0,-6.000000 0.000000-1,-6.000000 0.000000 1,-1.000000 0.000000 0,7.000000 0.000000 0,6.000000 0.000000 0,7.000000 0.000000 0,2.000000 1.000000 0,1.000000 4.000000-1,-1.000000 3.000000 0,1.000000 3.000000-1,2.000000 3.000000 1,7.000000 3.000000-1,6.000000 3.000000 0,7.000000 4.000000 0,0.000000 2.000000-1,-2.000000 4.000000 1,-3.000000 3.000000-1,-3.000000 3.000000 0,-1.000000 1.000000 0,4.000000 1.000000 0,3.000000-1.000000 0,3.000000 1.000000 0,3.000000-3.000000 1,3.000000-2.000000-1,3.000000-3.000000 1,4.000000-3.000000-1,-3.000000 1.000000 1,-5.000000 6.000000 0,-7.000000 7.000000 0,-5.000000 6.000000 0,-3.000000 3.000000 0,4.000000 0.000000 0,3.000000 0.000000 0,3.000000 0.000000 0,3.000000 3.000000 0,3.000000 6.000000-1,3.000000 7.000000 0,4.000000 6.000000-1,-1.000000 3.000000 0,-3.000000 0.000000 1,-3.000000 0.000000 0,-2.000000 0.000000 0,-3.000000 0.000000 0,1.000000 0.000000 1,-1.000000 0.000000-1,1.000000 0.000000 0,1.000000 0.000000 1,3.000000 0.000000-1,3.000000 0.000000 1,4.000000 0.000000-1,1.000000 0.000000 1,0.000000 0.000000 0,0.000000 0.000000-1,0.000000 0.000000 1,1.000000-2.000000 0,4.000000-3.000000-1,3.000000-3.000000 0,3.000000-2.000000 1,1.000000-3.000000-1,1.000000 1.000000 0,-1.000000-1.000000-1,1.000000 1.000000 1,1.000000-1.000000-1,3.000000 1.000000 0,3.000000-1.000000 0,4.000000 1.000000 1,1.000000-3.000000 0,0.000000-2.000000-1,0.000000-3.000000 1,0.000000-3.000000 0,0.000000-6.000000 0,0.000000-5.000000 0,0.000000-7.000000 0,0.000000-5.000000 0,3.000000 0.000000 0,6.000000 10.000000 1,7.000000 10.000000-1,6.000000 9.000000 1,3.000000 4.000000 0,0.000000 1.000000-1,0.000000-1.000000 0,0.000000 1.000000 1,0.000000-3.000000-2,0.000000-2.000000 1,0.000000-3.000000 0,0.000000-3.000000-1,1.000000-2.000000 1,4.000000 0.000000-1,3.000000 0.000000-1,3.000000 0.000000 1,4.000000-4.000000-1,7.000000-5.000000 1,6.000000-7.000000-1,7.000000-5.000000 0,2.000000-4.000000 1,1.000000 0.000000-1,-1.000000 0.000000 0,1.000000 0.000000 0,-1.000000 0.000000 0,1.000000 0.000000 0,-1.000000 0.000000 1,1.000000 0.000000-1,-1.000000 0.000000 0,1.000000 0.000000 1,-1.000000 0.000000 0,1.000000 0.000000 0,-3.000000-2.000000 1,-2.000000-3.000000 0,-3.000000-3.000000 1,-3.000000-2.000000 0,2.000000-1.000000 0,10.000000 3.000000 1,10.000000 3.000000 1,9.000000 4.000000 0,4.000000-1.000000 1,1.000000-3.000000-1,-1.000000-3.000000-1,1.000000-2.000000 0,1.000000-5.000000-1,3.000000-2.000000 0,3.000000-3.000000-1,4.000000-3.000000 0,2.000000-2.000000 0,4.000000 0.000000-1,3.000000 0.000000 0,3.000000 0.000000 1,-2.000000 0.000000-1,-6.000000 0.000000 1,-6.000000 0.000000 0,-6.000000 0.000000 0,-6.000000 0.000000 1,-2.000000 0.000000 0,-3.000000 0.000000 0,-3.000000 0.000000 0,-6.000000 0.000000 1,-5.000000 0.000000-1,-7.000000 0.000000 0,-5.000000 0.000000 0,-8.000000 0.000000 0,-5.000000 0.000000 0,-7.000000 0.000000 0,-5.000000 0.000000 1,0.000000 0.000000-1,10.000000 0.000000 1,10.000000 0.000000-1,9.000000 0.000000 0,-1.000000 0.000000 0,-8.000000 0.000000 0,-10.000000 0.000000 0,-9.000000 0.000000 1,1.000000 0.000000-1,13.000000 0.000000 0,12.000000 0.000000 0,13.000000 0.000000 0,-1.000000 0.000000 0,-11.000000 0.000000 0,-14.000000 0.000000 0,-11.000000 0.000000 0,-3.000000-2.000000 0,10.000000-3.000000 0,10.000000-3.000000 0,9.000000-2.000000 0,6.000000-5.000000 0,3.000000-2.000000 1,3.000000-3.000000-1,4.000000-3.000000 1,-3.000000-2.000000 0,-5.000000 0.000000-1,-7.000000 0.000000 1,-5.000000 0.000000 0,-6.000000 1.000000-1,-3.000000 4.000000 0,-3.000000 3.000000 1,-2.000000 3.000000-1,-3.000000 1.000000 0,1.000000 1.000000 0,-1.000000-1.000000 0,1.000000 1.000000 0,-3.000000-4.000000 0,-2.000000-6.000000 0,-3.000000-6.000000 0,-3.000000-6.000000-1,-2.000000-2.000000 1,0.000000 3.000000 0,0.000000 3.000000 0,0.000000 4.000000 0,1.000000-1.000000 0,4.000000-3.000000 0,3.000000-3.000000 0,3.000000-2.000000 1,1.000000-5.000000-1,1.000000-2.000000 0,-1.000000-3.000000 1,1.000000-3.000000-1,1.000000-2.000000 0,3.000000 0.000000-2,3.000000 0.000000 0,4.000000 0.000000-1,1.000000-2.000000 0,0.000000-3.000000 0,0.000000-3.000000 1,0.000000-2.000000 0,-2.000000-3.000000 0,-3.000000 1.000000 1,-3.000000-1.000000 0,-2.000000 1.000000 0,-6.000000 1.000000 0,-6.000000 3.000000 0,-6.000000 3.000000 1,-6.000000 4.000000 0,-4.000000-1.000000 0,1.000000-3.000000 1,-1.000000-3.000000-1,1.000000-2.000000 1,-3.000000 0.000000 0,-2.000000 7.000000 0,-3.000000 6.000000 0,-3.000000 7.000000 1,-1.000000 0.000000-1,4.000000-2.000000 0,3.000000-3.000000 0,3.000000-3.000000 0,-1.000000-2.000000 0,-2.000000 0.000000-1,-3.000000 0.000000 0,-3.000000 0.000000 0,-1.000000 0.000000 1,4.000000 0.000000-1,3.000000 0.000000 0,3.000000 0.000000 0,-1.000000 0.000000 0,-2.000000 0.000000 0,-3.000000 0.000000 1,-3.000000 0.000000-1,-2.000000-2.000000 1,0.000000-3.000000-1,0.000000-3.000000 1,0.000000-2.000000 0,-2.000000-1.000000 0,-3.000000 3.000000 0,-3.000000 3.000000 1,-2.000000 4.000000-1,-3.000000-1.000000 1,1.000000-3.000000 0,-1.000000-3.000000-1,1.000000-2.000000 0,-3.000000-1.000000 0,-2.000000 3.000000 0,-3.000000 3.000000 0,-3.000000 4.000000 0,-4.000000 1.000000 0,-3.000000 0.000000 0,-3.000000 0.000000 1,-2.000000 0.000000-1,-3.000000 0.000000 0,1.000000 0.000000 0,-1.000000 0.000000 0,1.000000 0.000000 0,-1.000000 3.000000 0,1.000000 6.000000-1,-1.000000 7.000000 1,1.000000 6.000000-1,-3.000000-1.000000 1,-2.000000-5.000000-1,-3.000000-7.000000 1,-3.000000-5.000000 0,-2.000000-1.000000 0,0.000000 6.000000 0,0.000000 7.000000 0,0.000000 6.000000-1,0.000000 1.000000 1,0.000000-3.000000 0,0.000000-3.000000 1,0.000000-2.000000 0,0.000000-1.000000 0,0.000000 3.000000 0,0.000000 3.000000 1,0.000000 4.000000 0,0.000000 2.000000-1,0.000000 4.000000 1,0.000000 3.000000 0,0.000000 3.000000-1,0.000000 1.000000 0,0.000000 1.000000 0,0.000000-1.000000 0,0.000000 1.000000 0,-4.000000-3.000000 0,-5.000000-2.000000 0,-7.000000-3.000000-1,-5.000000-3.000000 1,-1.000000 1.000000-1,6.000000 6.000000 1,7.000000 7.000000-1,6.000000 6.000000 1,6.000000 1.000000 0,6.000000-3.000000 0,7.000000-3.000000-1,6.000000-2.000000 1,-4.000000-1.000000 0,-11.000000 3.000000 0,-14.000000 3.000000-1,-11.000000 4.000000 1,-1.000000 1.000000 0,13.000000 0.000000-1,12.000000 0.000000 1,13.000000 0.000000 0,1.000000-2.000000 0,-9.000000-3.000000 1,-10.000000-3.000000 0,-8.000000-2.000000 0,-3.000000-1.000000 0,7.000000 3.000000 1,6.000000 3.000000-1,7.000000 4.000000 0,-4.000000 1.000000 1,-12.000000 0.000000 0,-13.000000 0.000000 0,-12.000000 0.000000 1,-5.000000 0.000000 0,3.000000 0.000000 0,3.000000 0.000000 0,4.000000 0.000000 1,-1.000000 0.000000 0,-3.000000 0.000000-1,-3.000000 0.000000 1,-2.000000 0.000000-1,-3.000000 0.000000 1,1.000000 0.000000 0,-1.000000 0.000000-1,1.000000 0.000000 1,-3.000000 0.000000 0,-2.000000 0.000000 0,-3.000000 0.000000 1,-3.000000 0.000000 0,2.000000 0.000000 0,10.000000 0.000000-1,10.000000 0.000000 0,9.000000 0.000000 0,4.000000 0.000000-1,1.000000 0.000000 1,-1.000000 0.000000 0,1.000000 0.000000 1,2.000000-2.000000-1,7.000000-3.000000 0,6.000000-3.000000-1,7.000000-2.000000-1,0.000000-3.000000-2,-2.000000 1.000000-1,-3.000000-1.000000-1,-3.000000 1.000000-2,1.000000 5.000000-9,6.000000 14.000000-15,7.000000 11.000000-15,6.000000 14.000000-15,7.000000 5.000000-5,10.000000 1.000000 6,10.000000-1.000000 5,9.000000 1.000000 5,4.000000-3.000000 1,1.000000-2.000000-7,-1.000000-3.000000-5,1.000000-3.000000-7</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09"/>
    </inkml:context>
    <inkml:brush xml:id="br0">
      <inkml:brushProperty name="width" value="0.0173588190227747" units="cm"/>
      <inkml:brushProperty name="height" value="0.0173588190227747" units="cm"/>
      <inkml:brushProperty name="color" value="#000000"/>
      <inkml:brushProperty name="ignorePressure" value="0"/>
    </inkml:brush>
  </inkml:definitions>
  <inkml:trace contextRef="#ctx0" brushRef="#br0">56600.000000 24800.000000 844,'0.000000'-25.000000'39,"0.000000"0.000000"-3 ,0.000000 0.000000-3,0.000000 0.000000-2,3.000000 3.000000-15,6.000000 6.000000-27,7.000000 7.000000-28,6.000000 6.000000-28</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0"/>
    </inkml:context>
    <inkml:brush xml:id="br0">
      <inkml:brushProperty name="width" value="0.0167394056916237" units="cm"/>
      <inkml:brushProperty name="height" value="0.0167394056916237" units="cm"/>
      <inkml:brushProperty name="color" value="#000000"/>
      <inkml:brushProperty name="ignorePressure" value="0"/>
    </inkml:brush>
  </inkml:definitions>
  <inkml:trace contextRef="#ctx0" brushRef="#br0">56500.000000 26400.000000 876,'-22.000000'-47.000000'-4,"6.000000"6.000000"-5 ,7.000000 7.000000-7,6.000000 6.000000-7,3.000000 3.000000 2,0.000000 0.000000 9,0.000000 0.000000 10,0.000000 0.000000 9,1.000000 1.000000 2,4.000000 4.000000-2,3.000000 3.000000-4,3.000000 3.000000-2,1.000000 1.000000-3,1.000000 1.000000 0,-1.000000-1.000000 0,1.000000 1.000000 0,-1.000000 1.000000 0,1.000000 3.000000-1,-1.000000 3.000000 0,1.000000 4.000000-1,1.000000 2.000000 1,3.000000 4.000000 4,3.000000 3.000000 2,4.000000 3.000000 4,-3.000000 9.000000 2,-5.000000 16.000000 2,-7.000000 15.000000 2,-5.000000 17.000000 2,-4.000000 17.000000 1,0.000000 23.000000-1,0.000000 22.000000 0,0.000000 22.000000-1,0.000000 16.000000 0,0.000000 14.000000 1,0.000000 11.000000-1,0.000000 14.000000 1,0.000000 5.000000-2,0.000000 1.000000-4,0.000000-1.000000-4,0.000000 1.000000-2,1.000000-15.000000-4,4.000000-28.000000 1,3.000000-28.000000-1,3.000000-27.000000-1,1.000000-31.000000 0,1.000000-31.000000 1,-1.000000-31.000000-1,1.000000-31.000000 1,-1.000000-29.000000 0,1.000000-24.000000 0,-1.000000-26.000000 1,1.000000-24.000000 0,1.000000-6.000000 0,3.000000 17.000000-2,3.000000 15.000000 0,4.000000 16.000000-2,5.000000-9.000000-2,10.000000-30.000000-4,10.000000-32.000000-5,9.000000-30.000000-4,-1.000000-1.000000-1,-8.000000 31.000000 3,-10.000000 32.000000 1,-9.000000 31.000000 2,-4.000000 15.000000-1,4.000000 1.000000-6,3.000000-1.000000-6,3.000000 1.000000-5</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0"/>
    </inkml:context>
    <inkml:brush xml:id="br0">
      <inkml:brushProperty name="width" value="0.0189168769866228" units="cm"/>
      <inkml:brushProperty name="height" value="0.0189168769866228" units="cm"/>
      <inkml:brushProperty name="color" value="#000000"/>
      <inkml:brushProperty name="ignorePressure" value="0"/>
    </inkml:brush>
  </inkml:definitions>
  <inkml:trace contextRef="#ctx0" brushRef="#br0">58100.000000 26050.000000 775,'-118.000000'25.000000'2,"17.000000"0.000000"3 ,15.000000 0.000000 3,16.000000 0.000000 4,23.000000-5.000000 4,31.000000-9.000000 4,32.000000-10.000000 4,31.000000-8.000000 5,20.000000-11.000000-1,9.000000-8.000000-3,10.000000-10.000000-5,10.000000-9.000000-3,-4.000000-2.000000-6,-16.000000 6.000000-4,-15.000000 7.000000-7,-15.000000 6.000000-4,-1.000000-1.000000-3,16.000000-5.000000 0,15.000000-7.000000 0,17.000000-5.000000 1,-1.000000-1.000000-2,-16.000000 6.000000-1,-15.000000 7.000000-2,-15.000000 6.000000-2,-3.000000 1.000000-4,14.000000-3.000000-7,11.000000-3.000000-6,14.000000-2.000000-7,-4.000000 2.000000 0,-19.000000 9.000000 6,-18.000000 10.000000 6,-19.000000 10.000000 7,-8.000000 2.000000 2,3.000000-3.000000 0,3.000000-3.000000-1,4.000000-2.000000-1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1"/>
    </inkml:context>
    <inkml:brush xml:id="br0">
      <inkml:brushProperty name="width" value="0.0197634305804968" units="cm"/>
      <inkml:brushProperty name="height" value="0.0197634305804968" units="cm"/>
      <inkml:brushProperty name="color" value="#000000"/>
      <inkml:brushProperty name="ignorePressure" value="0"/>
    </inkml:brush>
  </inkml:definitions>
  <inkml:trace contextRef="#ctx0" brushRef="#br0">58800.000000 24800.000000 742,'-91.000000'-88.000000'2,"19.000000"26.000000"4 ,19.000000 24.000000 4,19.000000 26.000000 5,10.000000 18.000000 1,4.000000 13.000000 2,3.000000 12.000000 0,3.000000 13.000000 1,3.000000 18.000000 0,3.000000 26.000000-1,3.000000 24.000000 0,4.000000 26.000000-2,1.000000 19.000000 0,0.000000 17.000000-2,0.000000 15.000000-1,0.000000 16.000000-1,0.000000 18.000000-1,0.000000 22.000000-3,0.000000 22.000000-3,0.000000 23.000000-2,1.000000-3.000000-3,4.000000-24.000000-2,3.000000-26.000000-3,3.000000-24.000000-3,-1.000000-29.000000-2,-2.000000-31.000000-3,-3.000000-31.000000-3,-3.000000-31.000000-1,-1.000000-29.000000-6,4.000000-24.000000-8,3.000000-26.000000-7,3.000000-24.000000-8,1.000000-15.000000 0,1.000000-3.000000 5,-1.000000-3.000000 6,1.000000-2.000000 6</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1"/>
    </inkml:context>
    <inkml:brush xml:id="br0">
      <inkml:brushProperty name="width" value="0.0189107395708561" units="cm"/>
      <inkml:brushProperty name="height" value="0.0189107395708561" units="cm"/>
      <inkml:brushProperty name="color" value="#000000"/>
      <inkml:brushProperty name="ignorePressure" value="0"/>
    </inkml:brush>
  </inkml:definitions>
  <inkml:trace contextRef="#ctx0" brushRef="#br0">60350.000000 24300.000000 775,'-91.000000'-44.000000'-28,"19.000000"13.000000"15 ,19.000000 12.000000 15,19.000000 13.000000 14,10.000000 16.000000 9,4.000000 23.000000 1,3.000000 22.000000 2,3.000000 22.000000 3,-1.000000 21.000000-2,-2.000000 22.000000-4,-3.000000 22.000000-3,-3.000000 23.000000-4,-1.000000 13.000000-3,4.000000 6.000000-4,3.000000 7.000000-2,3.000000 6.000000-3,3.000000-2.000000-3,3.000000-9.000000-5,3.000000-10.000000-4,4.000000-8.000000-4,2.000000-22.000000-4,4.000000-30.000000-6,3.000000-32.000000-4,3.000000-30.000000-6,3.000000-26.000000-2,3.000000-19.000000 0,3.000000-18.000000 0,4.000000-19.000000 0,-1.000000-10.000000 1,-3.000000 1.000000 2,-3.000000-1.000000 3,-2.000000 1.000000 2</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1"/>
    </inkml:context>
    <inkml:brush xml:id="br0">
      <inkml:brushProperty name="width" value="0.0146802570670843" units="cm"/>
      <inkml:brushProperty name="height" value="0.0146802570670843" units="cm"/>
      <inkml:brushProperty name="color" value="#000000"/>
      <inkml:brushProperty name="ignorePressure" value="0"/>
    </inkml:brush>
  </inkml:definitions>
  <inkml:trace contextRef="#ctx0" brushRef="#br0">60150.000000 25400.000000 999,'-22.000000'-47.000000'0,"6.000000"6.000000"0 ,7.000000 7.000000 0,6.000000 6.000000 1,7.000000 6.000000-2,10.000000 6.000000-2,10.000000 7.000000-2,9.000000 6.000000-3,7.000000 3.000000-1,7.000000 0.000000-1,6.000000 0.000000-2,7.000000 0.000000 0,-1.000000 1.000000-1,-6.000000 4.000000-1,-6.000000 3.000000 0,-6.000000 3.000000 0,-6.000000 1.000000-1,-2.000000 1.000000-2,-3.000000-1.000000 0,-3.000000 1.000000-3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1"/>
    </inkml:context>
    <inkml:brush xml:id="br0">
      <inkml:brushProperty name="width" value="0.0158056933432817" units="cm"/>
      <inkml:brushProperty name="height" value="0.0158056933432817" units="cm"/>
      <inkml:brushProperty name="color" value="#000000"/>
      <inkml:brushProperty name="ignorePressure" value="0"/>
    </inkml:brush>
  </inkml:definitions>
  <inkml:trace contextRef="#ctx0" brushRef="#br0">60050.000000 26300.000000 927,'-111.000000'-2.000000'-19,"28.000000"-3.000000"11 ,28.000000-3.000000 10,29.000000-2.000000 10,22.000000-5.000000 6,20.000000-2.000000 0,18.000000-3.000000 0,20.000000-3.000000-1,19.000000-4.000000-5,22.000000-3.000000-9,22.000000-3.000000-11,23.000000-2.000000-10,-3.000000-1.000000-7,-24.000000 3.000000-6,-26.000000 3.000000-6,-24.000000 4.000000-5</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2"/>
    </inkml:context>
    <inkml:brush xml:id="br0">
      <inkml:brushProperty name="width" value="0.0190286282449961" units="cm"/>
      <inkml:brushProperty name="height" value="0.0190286282449961" units="cm"/>
      <inkml:brushProperty name="color" value="#000000"/>
      <inkml:brushProperty name="ignorePressure" value="0"/>
    </inkml:brush>
  </inkml:definitions>
  <inkml:trace contextRef="#ctx0" brushRef="#br0">61200.000000 24000.000000 770,'-25.000000'-46.000000'2,"0.000000"10.000000"5 ,0.000000 10.000000 3,0.000000 9.000000 5,1.000000 9.000000 2,4.000000 9.000000 2,3.000000 10.000000 1,3.000000 10.000000 2,3.000000 18.000000-1,3.000000 28.000000-2,3.000000 28.000000-2,4.000000 29.000000-2,1.000000 19.000000-2,0.000000 14.000000-3,0.000000 11.000000-1,0.000000 14.000000-3,0.000000 3.000000-2,0.000000-2.000000-2,0.000000-3.000000 0,0.000000-3.000000-3,0.000000-12.000000-1,0.000000-18.000000-1,0.000000-19.000000-1,0.000000-18.000000-1,0.000000-18.000000-6,0.000000-16.000000-11,0.000000-15.000000-12,0.000000-15.000000-11,1.000000-15.000000-3,4.000000-12.000000 2,3.000000-13.000000 4,3.000000-12.000000 2</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3"/>
    </inkml:context>
    <inkml:brush xml:id="br0">
      <inkml:brushProperty name="width" value="0.0159471277147532" units="cm"/>
      <inkml:brushProperty name="height" value="0.0159471277147532" units="cm"/>
      <inkml:brushProperty name="color" value="#000000"/>
      <inkml:brushProperty name="ignorePressure" value="0"/>
    </inkml:brush>
  </inkml:definitions>
  <inkml:trace contextRef="#ctx0" brushRef="#br0">61200.000000 24750.000000 919,'-66.000000'-24.000000'-22,"19.000000"4.000000"15 ,19.000000 3.000000 16,19.000000 3.000000 16,15.000000-1.000000 4,13.000000-2.000000-7,12.000000-3.000000-7,13.000000-3.000000-8,7.000000-1.000000-5,4.000000 4.000000-2,3.000000 3.000000-2,3.000000 3.000000-3,-4.000000 3.000000-2,-8.000000 3.000000-3,-10.000000 3.000000-3,-9.000000 4.000000-3,-7.000000 1.000000 0,-3.000000 0.000000 0,-3.000000 0.000000 3,-2.000000 0.000000 0,-1.000000 0.000000-1,3.000000 0.000000-6,3.000000 0.000000-5,4.000000 0.000000-6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0"/>
    </inkml:context>
    <inkml:brush xml:id="br0">
      <inkml:brushProperty name="width" value="0.0204618256539106" units="cm"/>
      <inkml:brushProperty name="height" value="0.0204618256539106" units="cm"/>
      <inkml:brushProperty name="color" value="#000000"/>
      <inkml:brushProperty name="ignorePressure" value="0"/>
    </inkml:brush>
  </inkml:definitions>
  <inkml:trace contextRef="#ctx0" brushRef="#br0">30483.000000 28537.000000 716,'-25.000000'-36.000000'1,"5.000000"10.000000"2 ,6.000000 10.000000 2,4.000000 11.000000 2,3.000000 5.000000 2,0.000000 0.000000 1,0.000000 0.000000 1,1.000000 0.000000 1,0.000000 7.000000 2,1.000000 14.000000 0,3.000000 13.000000 1,1.000000 15.000000 1,1.000000 13.000000 1,0.000000 13.000000 0,0.000000 15.000000 0,0.000000 14.000000 1,2.000000 15.000000 0,3.000000 20.000000 0,3.000000 19.000000 1,4.000000 19.000000-1,3.000000 10.000000-3,1.000000 2.000000-7,3.000000 1.000000-6,0.000000 2.000000-8,3.000000-4.000000-4,1.000000-10.000000-4,2.000000-11.000000-4,2.000000-10.000000-2,-3.000000-16.000000-3,-7.000000-20.000000 1,-6.000000-21.000000 1,-8.000000-21.000000-1,-4.000000-17.000000 0,-1.000000-17.000000-3,-3.000000-15.000000-1,-1.000000-15.000000-2,-1.000000-10.000000 1,0.000000-3.000000 3,1.000000-4.000000 2,-1.000000-3.000000 3,1.000000-2.000000 3,1.000000 0.000000 1,3.000000 0.000000 1,1.000000 1.000000 2,-1.000000-3.000000 2,-3.000000-3.000000 1,-4.000000-4.000000 1,-3.000000-3.000000 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3"/>
    </inkml:context>
    <inkml:brush xml:id="br0">
      <inkml:brushProperty name="width" value="0.0157187692821026" units="cm"/>
      <inkml:brushProperty name="height" value="0.0157187692821026" units="cm"/>
      <inkml:brushProperty name="color" value="#000000"/>
      <inkml:brushProperty name="ignorePressure" value="0"/>
    </inkml:brush>
  </inkml:definitions>
  <inkml:trace contextRef="#ctx0" brushRef="#br0">61200.000000 25500.000000 933,'-61.000000'-29.000000'-35,"28.000000"-5.000000"18 ,28.000000-7.000000 17,29.000000-5.000000 16,18.000000-4.000000 8,9.000000 0.000000-2,10.000000 0.000000-3,10.000000 0.000000-3,-1.000000 4.000000-4,-9.000000 10.000000-4,-10.000000 10.000000-6,-8.000000 9.000000-6,0.000000 2.000000-5,14.000000-2.000000-5,11.000000-3.000000-6,14.000000-3.000000-6,-1.000000-1.000000-3,-12.000000 4.000000-1,-13.000000 3.000000-1,-12.000000 3.000000-2</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3"/>
    </inkml:context>
    <inkml:brush xml:id="br0">
      <inkml:brushProperty name="width" value="0.0187994111329317" units="cm"/>
      <inkml:brushProperty name="height" value="0.0187994111329317" units="cm"/>
      <inkml:brushProperty name="color" value="#000000"/>
      <inkml:brushProperty name="ignorePressure" value="0"/>
    </inkml:brush>
  </inkml:definitions>
  <inkml:trace contextRef="#ctx0" brushRef="#br0">60400.000000 27200.000000 780,'-47.000000'-24.000000'0,"6.000000"4.000000"2 ,7.000000 3.000000 0,6.000000 3.000000 2,6.000000 1.000000 2,6.000000 1.000000 4,7.000000-1.000000 6,6.000000 1.000000 3,3.000000 5.000000 2,0.000000 14.000000-1,0.000000 11.000000-3,0.000000 14.000000-2,1.000000 10.000000-1,4.000000 9.000000 0,3.000000 10.000000 1,3.000000 10.000000 0,1.000000-3.000000-2,1.000000-11.000000-3,-1.000000-14.000000-5,1.000000-11.000000-4,-1.000000 5.000000-1,1.000000 26.000000-1,-1.000000 24.000000 0,1.000000 26.000000 0,-1.000000 7.000000-2,1.000000-9.000000-3,-1.000000-10.000000-3,1.000000-8.000000-3,-3.000000-14.000000-3,-2.000000-15.000000-2,-3.000000-15.000000-3,-3.000000-16.000000-2,-2.000000-16.000000-3,0.000000-16.000000-2,0.000000-15.000000-2,0.000000-15.000000-2,0.000000-7.000000 0,0.000000 3.000000 6,0.000000 3.000000 5,0.000000 4.000000 4,0.000000-1.000000 3,0.000000-3.000000-1,0.000000-3.000000 0,0.000000-2.000000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4"/>
    </inkml:context>
    <inkml:brush xml:id="br0">
      <inkml:brushProperty name="width" value="0.018240574747324" units="cm"/>
      <inkml:brushProperty name="height" value="0.018240574747324" units="cm"/>
      <inkml:brushProperty name="color" value="#000000"/>
      <inkml:brushProperty name="ignorePressure" value="0"/>
    </inkml:brush>
  </inkml:definitions>
  <inkml:trace contextRef="#ctx0" brushRef="#br0">60450.000000 27050.000000 804,'4.000000'-94.000000'-17,"10.000000"13.000000"10 ,10.000000 12.000000 10,9.000000 13.000000 8,9.000000 2.000000 5,9.000000-5.000000-1,10.000000-7.000000-1,10.000000-5.000000-1,5.000000-1.000000-1,4.000000 6.000000-2,3.000000 7.000000-2,3.000000 6.000000-2,-2.000000 7.000000-1,-6.000000 10.000000 1,-6.000000 10.000000-1,-6.000000 9.000000 0,-7.000000 12.000000 1,-6.000000 16.000000 0,-6.000000 15.000000 0,-6.000000 17.000000 0,-9.000000 17.000000 1,-8.000000 23.000000 1,-10.000000 22.000000-1,-9.000000 22.000000 1,-5.000000 8.000000 0,0.000000-2.000000-1,0.000000-3.000000 0,0.000000-3.000000-1,0.000000-12.000000-2,0.000000-18.000000-1,0.000000-19.000000-1,0.000000-18.000000-3,0.000000-3.000000 1,0.000000 17.000000-1,0.000000 15.000000 1,0.000000 16.000000 1,0.000000-2.000000-1,0.000000-19.000000-2,0.000000-18.000000-1,0.000000-19.000000-1,0.000000-7.000000-2,0.000000 7.000000 1,0.000000 6.000000-1,0.000000 7.000000 1,0.000000-3.000000-1,0.000000-8.000000 1,0.000000-10.000000 0,0.000000-9.000000 1,-4.000000-7.000000 0,-5.000000-3.000000-1,-7.000000-3.000000 1,-5.000000-2.000000-1,-8.000000-6.000000 1,-5.000000-6.000000 0,-7.000000-6.000000 2,-5.000000-6.000000 0,-3.000000-10.000000 1,4.000000-12.000000-1,3.000000-13.000000-1,3.000000-12.000000 0,1.000000-9.000000-1,1.000000-2.000000-4,-1.000000-3.000000-4,1.000000-3.000000-2,2.000000-1.000000-4,7.000000 4.000000-3,6.000000 3.000000-4,7.000000 3.000000-4,2.000000 6.000000 0,1.000000 9.000000 2,-1.000000 10.000000 2,1.000000 10.000000 2</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4"/>
    </inkml:context>
    <inkml:brush xml:id="br0">
      <inkml:brushProperty name="width" value="0.0151011683046818" units="cm"/>
      <inkml:brushProperty name="height" value="0.0151011683046818" units="cm"/>
      <inkml:brushProperty name="color" value="#000000"/>
      <inkml:brushProperty name="ignorePressure" value="0"/>
    </inkml:brush>
  </inkml:definitions>
  <inkml:trace contextRef="#ctx0" brushRef="#br0">60900.000000 27550.000000 971,'-24.000000'-47.000000'-2,"4.000000"6.000000"-3 ,3.000000 7.000000-4,3.000000 6.000000-4,6.000000 3.000000 3,9.000000 0.000000 10,10.000000 0.000000 9,10.000000 0.000000 10,5.000000 1.000000 1,4.000000 4.000000-7,3.000000 3.000000-6,3.000000 3.000000-8,-2.000000 3.000000-4,-6.000000 3.000000-2,-6.000000 3.000000-2,-6.000000 4.000000-2,1.000000-1.000000-1,9.000000-3.000000-3,10.000000-3.000000-1,10.000000-2.000000-1,-1.000000-1.000000-1,-9.000000 3.000000 2,-10.000000 3.000000 3,-8.000000 4.000000 1,-6.000000 4.000000 1,1.000000 6.000000-3,-1.000000 7.000000-1,1.000000 6.000000-3</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4"/>
    </inkml:context>
    <inkml:brush xml:id="br0">
      <inkml:brushProperty name="width" value="0.0146666662767529" units="cm"/>
      <inkml:brushProperty name="height" value="0.0146666662767529" units="cm"/>
      <inkml:brushProperty name="color" value="#000000"/>
      <inkml:brushProperty name="ignorePressure" value="0"/>
    </inkml:brush>
  </inkml:definitions>
  <inkml:trace contextRef="#ctx0" brushRef="#br0">60950.000000 27900.000000 999,'-65.000000'20.000000'0,"23.000000"-9.000000"0 ,22.000000-10.000000 0,22.000000-8.000000 0,16.000000-11.000000-1,14.000000-8.000000-2,11.000000-10.000000-2,14.000000-9.000000-2,3.000000-2.000000-1,-2.000000 6.000000-1,-3.000000 7.000000 0,-3.000000 6.000000 0,-7.000000 4.000000 0,-9.000000 4.000000-2,-10.000000 3.000000 0,-8.000000 3.000000-1,-6.000000 3.000000 0,1.000000 3.000000 1,-1.000000 3.000000 1,1.000000 4.000000 2,-1.000000-1.000000-1,1.000000-3.000000-3,-1.000000-3.000000-2,1.000000-2.000000-3</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4"/>
    </inkml:context>
    <inkml:brush xml:id="br0">
      <inkml:brushProperty name="width" value="0.0148727586492896" units="cm"/>
      <inkml:brushProperty name="height" value="0.0148727586492896" units="cm"/>
      <inkml:brushProperty name="color" value="#000000"/>
      <inkml:brushProperty name="ignorePressure" value="0"/>
    </inkml:brush>
  </inkml:definitions>
  <inkml:trace contextRef="#ctx0" brushRef="#br0">60800.000000 28400.000000 986,'-65.000000'21.000000'2,"23.000000"-5.000000"1 ,22.000000-7.000000 0,22.000000-5.000000 0,13.000000-8.000000-1,7.000000-5.000000-1,6.000000-7.000000-3,7.000000-5.000000-2,0.000000-4.000000-1,-2.000000 0.000000-2,-3.000000 0.000000-1,-3.000000 0.000000-1,4.000000-2.000000-3,13.000000-3.000000-3,12.000000-3.000000-4,13.000000-2.000000-3,1.000000-1.000000-1,-9.000000 3.000000 0,-10.000000 3.000000 1,-8.000000 4.000000 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4"/>
    </inkml:context>
    <inkml:brush xml:id="br0">
      <inkml:brushProperty name="width" value="0.0171931888908148" units="cm"/>
      <inkml:brushProperty name="height" value="0.0171931888908148" units="cm"/>
      <inkml:brushProperty name="color" value="#000000"/>
      <inkml:brushProperty name="ignorePressure" value="0"/>
    </inkml:brush>
  </inkml:definitions>
  <inkml:trace contextRef="#ctx0" brushRef="#br0">60000.000000 30000.000000 853,'-82.000000'-25.000000'21,"39.000000"0.000000"0 ,36.000000 0.000000 2,39.000000 0.000000 0,30.000000-8.000000-3,26.000000-16.000000-4,24.000000-15.000000-4,26.000000-15.000000-6,15.000000-11.000000-3,6.000000-2.000000-1,7.000000-3.000000-3,6.000000-3.000000-2,-2.000000-1.000000-4,-9.000000 4.000000-4,-10.000000 3.000000-6,-8.000000 3.000000-6,-17.000000 10.000000-1,-21.000000 20.000000 0,-22.000000 18.000000 1,-22.000000 20.000000 1,-16.000000 10.000000 1,-9.000000 3.000000 1,-10.000000 3.000000 1,-8.000000 4.000000 1,-6.000000-1.000000 0,1.000000-3.000000 1,-1.000000-3.000000-1,1.000000-2.000000 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5"/>
    </inkml:context>
    <inkml:brush xml:id="br0">
      <inkml:brushProperty name="width" value="0.0192088689655066" units="cm"/>
      <inkml:brushProperty name="height" value="0.0192088689655066" units="cm"/>
      <inkml:brushProperty name="color" value="#000000"/>
      <inkml:brushProperty name="ignorePressure" value="0"/>
    </inkml:brush>
  </inkml:definitions>
  <inkml:trace contextRef="#ctx0" brushRef="#br0">61050.000000 28650.000000 763,'-46.000000'-24.000000'2,"10.000000"4.000000"3 ,10.000000 3.000000 4,9.000000 3.000000 3,4.000000 4.000000 3,1.000000 7.000000 2,-1.000000 6.000000 3,1.000000 7.000000 2,1.000000 11.000000 0,3.000000 20.000000-2,3.000000 18.000000-2,4.000000 20.000000-3,2.000000 8.000000-2,4.000000 1.000000 0,3.000000-1.000000-2,3.000000 1.000000-1,-1.000000-7.000000-3,-2.000000-12.000000-2,-3.000000-13.000000-5,-3.000000-12.000000-2,-1.000000 1.000000-4,4.000000 16.000000-2,3.000000 15.000000-3,3.000000 17.000000-4,1.000000 0.000000-4,1.000000-11.000000-6,-1.000000-14.000000-6,1.000000-11.000000-6,-1.000000-17.000000-2,1.000000-18.000000 3,-1.000000-19.000000 2,1.000000-18.000000 4,-1.000000-10.000000 2,1.000000 0.000000 5,-1.000000 0.000000 3,1.000000 0.000000 4</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5"/>
    </inkml:context>
    <inkml:brush xml:id="br0">
      <inkml:brushProperty name="width" value="0.0185550935566425" units="cm"/>
      <inkml:brushProperty name="height" value="0.0185550935566425" units="cm"/>
      <inkml:brushProperty name="color" value="#000000"/>
      <inkml:brushProperty name="ignorePressure" value="0"/>
    </inkml:brush>
  </inkml:definitions>
  <inkml:trace contextRef="#ctx0" brushRef="#br0">61200.000000 28700.000000 790,'0.000000'-91.000000'0,"0.000000"19.000000"0 ,0.000000 19.000000-1,0.000000 19.000000 1,0.000000 18.000000 3,0.000000 19.000000 9,0.000000 19.000000 7,0.000000 19.000000 8,0.000000 5.000000 2,0.000000-5.000000-7,0.000000-7.000000-5,0.000000-5.000000-6,1.000000 6.000000-2,4.000000 23.000000 1,3.000000 22.000000 1,3.000000 22.000000 2,1.000000 1.000000-2,1.000000-19.000000-2,-1.000000-18.000000-4,1.000000-19.000000-3,-1.000000 3.000000-2,1.000000 25.000000-2,-1.000000 25.000000-2,1.000000 25.000000-2,1.000000 9.000000-4,3.000000-6.000000-6,3.000000-6.000000-5,4.000000-6.000000-6,-1.000000-15.000000-6,-3.000000-21.000000-5,-3.000000-22.000000-5,-2.000000-22.000000-5</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6"/>
    </inkml:context>
    <inkml:brush xml:id="br0">
      <inkml:brushProperty name="width" value="0.0167525857686996" units="cm"/>
      <inkml:brushProperty name="height" value="0.0167525857686996" units="cm"/>
      <inkml:brushProperty name="color" value="#000000"/>
      <inkml:brushProperty name="ignorePressure" value="0"/>
    </inkml:brush>
  </inkml:definitions>
  <inkml:trace contextRef="#ctx0" brushRef="#br0">63800.000000 24500.000000 875,'-90.000000'-24.000000'-26,"23.000000"4.000000"19 ,22.000000 3.000000 20,22.000000 3.000000 19,15.000000 3.000000 5,9.000000 3.000000-6,10.000000 3.000000-9,10.000000 4.000000-6,4.000000 2.000000-10,0.000000 4.000000-7,0.000000 3.000000-10,0.000000 3.000000-9,-2.000000 1.000000-7,-3.000000 1.000000-8,-3.000000-1.000000-6,-2.000000 1.000000-7</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1"/>
    </inkml:context>
    <inkml:brush xml:id="br0">
      <inkml:brushProperty name="width" value="0.023297194391489" units="cm"/>
      <inkml:brushProperty name="height" value="0.023297194391489" units="cm"/>
      <inkml:brushProperty name="color" value="#000000"/>
      <inkml:brushProperty name="ignorePressure" value="0"/>
    </inkml:brush>
  </inkml:definitions>
  <inkml:trace contextRef="#ctx0" brushRef="#br0">30456.000000 29751.000000 629,'-27.000000'-22.000000'-21,"2.000000"13.000000"6 ,2.000000 11.000000 5,1.000000 13.000000 5,0.000000 15.000000 10,-4.000000 19.000000 15,-4.000000 19.000000 15,-2.000000 19.000000 14,-3.000000 11.000000 5,1.000000 1.000000-8,-1.000000 2.000000-7,1.000000 1.000000-7,2.000000-6.000000-6,5.000000-16.000000-5,6.000000-15.000000-4,4.000000-16.000000-4,2.000000 2.000000-2,-4.000000 19.000000 0,-4.000000 19.000000 0,-3.000000 18.000000 1,1.000000-1.000000-2,6.000000-22.000000-3,4.000000-23.000000-4,5.000000-22.000000-4,3.000000-4.000000-4,-3.000000 16.000000-4,-1.000000 16.000000-3,-2.000000 15.000000-5,2.000000-2.000000-6,5.000000-19.000000-10,5.000000-19.000000-10,5.000000-19.000000-9,2.000000-13.000000-1,-1.000000-9.000000 8,-3.000000-9.000000 6,-1.000000-8.000000 9,1.000000-5.000000 3,3.000000 0.000000 2,4.000000 1.000000 2,3.000000-1.000000 1</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6"/>
    </inkml:context>
    <inkml:brush xml:id="br0">
      <inkml:brushProperty name="width" value="0.0170920919626951" units="cm"/>
      <inkml:brushProperty name="height" value="0.0170920919626951" units="cm"/>
      <inkml:brushProperty name="color" value="#000000"/>
      <inkml:brushProperty name="ignorePressure" value="0"/>
    </inkml:brush>
  </inkml:definitions>
  <inkml:trace contextRef="#ctx0" brushRef="#br0">62950.000000 25350.000000 858,'-68.000000'-2.000000'-8,"17.000000"-3.000000"6 ,15.000000-3.000000 6,16.000000-2.000000 5,7.000000 0.000000 3,1.000000 7.000000 2,-1.000000 6.000000 1,1.000000 7.000000 2,1.000000 8.000000 0,3.000000 14.000000-3,3.000000 11.000000 0,4.000000 14.000000-3,2.000000 10.000000-1,4.000000 9.000000-3,3.000000 10.000000-2,3.000000 10.000000-3,3.000000 7.000000-2,3.000000 6.000000 0,3.000000 7.000000-1,4.000000 6.000000-1,-1.000000 1.000000-3,-3.000000-3.000000-5,-3.000000-3.000000-5,-2.000000-2.000000-6,-3.000000-14.000000-1,1.000000-21.000000-1,-1.000000-22.000000 2,1.000000-22.000000-1,-1.000000-15.000000 0,1.000000-5.000000-4,-1.000000-7.000000-3,1.000000-5.000000-2</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6"/>
    </inkml:context>
    <inkml:brush xml:id="br0">
      <inkml:brushProperty name="width" value="0.0160103756934404" units="cm"/>
      <inkml:brushProperty name="height" value="0.0160103756934404" units="cm"/>
      <inkml:brushProperty name="color" value="#000000"/>
      <inkml:brushProperty name="ignorePressure" value="0"/>
    </inkml:brush>
  </inkml:definitions>
  <inkml:trace contextRef="#ctx0" brushRef="#br0">62900.000000 26000.000000 916,'-19.000000'-49.000000'-1,"13.000000"4.000000"0 ,12.000000 3.000000 0,13.000000 3.000000-2,15.000000-4.000000 1,19.000000-8.000000 1,19.000000-10.000000 1,19.000000-9.000000 1,18.000000-9.000000 0,19.000000-5.000000 1,19.000000-7.000000-1,19.000000-5.000000 0,9.000000 3.000000 0,0.000000 17.000000 2,0.000000 15.000000 1,0.000000 16.000000 1,-16.000000 13.000000 1,-31.000000 14.000000 0,-31.000000 11.000000-1,-31.000000 14.000000 0,-21.000000 7.000000 0,-9.000000 3.000000-1,-10.000000 3.000000 1,-8.000000 4.000000 0,-12.000000 11.000000 0,-12.000000 23.000000 0,-13.000000 22.000000 1,-12.000000 22.000000 0,-13.000000 12.000000-1,-12.000000 3.000000-1,-13.000000 3.000000-3,-12.000000 4.000000-1,-4.000000-3.000000-3,7.000000-5.000000-3,6.000000-7.000000-2,7.000000-5.000000-4,7.000000-12.000000-2,9.000000-16.000000-2,10.000000-15.000000-2,10.000000-15.000000-2,5.000000-14.000000-3,4.000000-8.000000-2,3.000000-10.000000-4,3.000000-9.000000-3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7"/>
    </inkml:context>
    <inkml:brush xml:id="br0">
      <inkml:brushProperty name="width" value="0.0159735605120659" units="cm"/>
      <inkml:brushProperty name="height" value="0.0159735605120659" units="cm"/>
      <inkml:brushProperty name="color" value="#000000"/>
      <inkml:brushProperty name="ignorePressure" value="0"/>
    </inkml:brush>
  </inkml:definitions>
  <inkml:trace contextRef="#ctx0" brushRef="#br0">63300.000000 26750.000000 918,'-44.000000'-4.000000'1,"13.000000"-5.000000"5 ,12.000000-7.000000 6,13.000000-5.000000 6,10.000000-4.000000 0,10.000000 0.000000-5,10.000000 0.000000-4,9.000000 0.000000-5,6.000000 1.000000-4,3.000000 4.000000 0,3.000000 3.000000-1,4.000000 3.000000-1,-4.000000 1.000000-3,-9.000000 1.000000-3,-10.000000-1.000000-5,-8.000000 1.000000-4,-3.000000 1.000000-1,7.000000 3.000000 0,6.000000 3.000000 1,7.000000 4.000000 1,-1.000000-1.000000-3,-6.000000-3.000000-2,-6.000000-3.000000-5,-6.000000-2.000000-3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7"/>
    </inkml:context>
    <inkml:brush xml:id="br0">
      <inkml:brushProperty name="width" value="0.0146666662767529" units="cm"/>
      <inkml:brushProperty name="height" value="0.0146666662767529" units="cm"/>
      <inkml:brushProperty name="color" value="#000000"/>
      <inkml:brushProperty name="ignorePressure" value="0"/>
    </inkml:brush>
  </inkml:definitions>
  <inkml:trace contextRef="#ctx0" brushRef="#br0">63350.000000 27600.000000 999,'68.000000'-46.000000'-49,"-11.000000"10.000000"6 ,-14.000000 10.000000 6,-11.000000 9.000000 6</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7"/>
    </inkml:context>
    <inkml:brush xml:id="br0">
      <inkml:brushProperty name="width" value="0.0152011206373572" units="cm"/>
      <inkml:brushProperty name="height" value="0.0152011206373572" units="cm"/>
      <inkml:brushProperty name="color" value="#000000"/>
      <inkml:brushProperty name="ignorePressure" value="0"/>
    </inkml:brush>
  </inkml:definitions>
  <inkml:trace contextRef="#ctx0" brushRef="#br0">63400.000000 28200.000000 964,'-93.000000'92.000000'-1,"17.000000"-16.000000"-3 ,15.000000-15.000000-2,16.000000-15.000000-2,12.000000-12.000000 2,9.000000-6.000000 8,10.000000-6.000000 8,10.000000-6.000000 7,11.000000-10.000000 1,17.000000-12.000000-7,15.000000-13.000000-9,16.000000-12.000000-6,9.000000-10.000000-4,3.000000-6.000000 3,3.000000-6.000000 3,4.000000-6.000000 2,-4.000000 1.000000 0,-9.000000 9.000000-3,-10.000000 10.000000-2,-8.000000 10.000000-4,0.000000-3.000000-2,14.000000-11.000000-3,11.000000-14.000000-3,14.000000-11.000000-1,-3.000000 0.000000-1,-15.000000 17.000000 3,-15.000000 15.000000 4,-16.000000 16.000000 2,-4.000000 4.000000 1,10.000000-6.000000 0,10.000000-6.000000 0,9.000000-6.000000 0,1.000000-4.000000 0,-6.000000 1.000000-2,-6.000000-1.000000 0,-6.000000 1.000000-1</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7"/>
    </inkml:context>
    <inkml:brush xml:id="br0">
      <inkml:brushProperty name="width" value="0.0207331944257021" units="cm"/>
      <inkml:brushProperty name="height" value="0.0207331944257021" units="cm"/>
      <inkml:brushProperty name="color" value="#000000"/>
      <inkml:brushProperty name="ignorePressure" value="0"/>
    </inkml:brush>
  </inkml:definitions>
  <inkml:trace contextRef="#ctx0" brushRef="#br0">63800.000000 27150.000000 707,'-22.000000'1.000000'1,"6.000000"4.000000"1 ,7.000000 3.000000 2,6.000000 3.000000 1,1.000000 1.000000 1,-3.000000 1.000000 0,-3.000000-1.000000 1,-2.000000 1.000000 1,-1.000000 5.000000 1,3.000000 14.000000 3,3.000000 11.000000 3,4.000000 14.000000 3,1.000000 16.000000 2,0.000000 22.000000 1,0.000000 22.000000-1,0.000000 23.000000 1,-5.000000 19.000000-1,-9.000000 19.000000 0,-10.000000 19.000000-2,-8.000000 19.000000-1,-8.000000 12.000000-2,-2.000000 6.000000-3,-3.000000 7.000000-3,-3.000000 6.000000-3,-2.000000-10.000000-6,0.000000-24.000000-5,0.000000-26.000000-6,0.000000-24.000000-6,3.000000-28.000000-5,6.000000-27.000000-2,7.000000-28.000000-2,6.000000-28.000000-2,4.000000-24.000000-3,4.000000-19.000000-2,3.000000-18.000000-3,3.000000-19.000000-2,3.000000-10.000000 1,3.000000 1.000000 3,3.000000-1.000000 5,4.000000 1.000000 5</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7"/>
    </inkml:context>
    <inkml:brush xml:id="br0">
      <inkml:brushProperty name="width" value="0.0171970631927252" units="cm"/>
      <inkml:brushProperty name="height" value="0.0171970631927252" units="cm"/>
      <inkml:brushProperty name="color" value="#000000"/>
      <inkml:brushProperty name="ignorePressure" value="0"/>
    </inkml:brush>
  </inkml:definitions>
  <inkml:trace contextRef="#ctx0" brushRef="#br0">63350.000000 29200.000000 852,'26.000000'-69.000000'0,"4.000000"13.000000"-3 ,3.000000 12.000000-1,3.000000 13.000000-2,6.000000 13.000000 5,9.000000 17.000000 9,10.000000 15.000000 10,10.000000 16.000000 11,8.000000 15.000000 2,10.000000 16.000000-5,10.000000 15.000000-4,9.000000 17.000000-4,6.000000 5.000000-9,3.000000-3.000000-10,3.000000-3.000000-13,4.000000-2.000000-11,-10.000000-12.000000-3,-22.000000-19.000000 5,-22.000000-18.000000 4,-21.000000-19.000000 5,-14.000000-8.000000-1,-2.000000 3.000000-8,-3.000000 3.000000-7,-3.000000 4.000000-8</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9"/>
    </inkml:context>
    <inkml:brush xml:id="br0">
      <inkml:brushProperty name="width" value="0.0172410849481821" units="cm"/>
      <inkml:brushProperty name="height" value="0.0172410849481821" units="cm"/>
      <inkml:brushProperty name="color" value="#000000"/>
      <inkml:brushProperty name="ignorePressure" value="0"/>
    </inkml:brush>
  </inkml:definitions>
  <inkml:trace contextRef="#ctx0" brushRef="#br0">65650.000000 26600.000000 850,'-47.000000'-2.000000'17,"6.000000"-3.000000"3 ,7.000000-3.000000 4,6.000000-2.000000 3,10.000000-3.000000-1,17.000000 1.000000-7,15.000000-1.000000-7,16.000000 1.000000-8,5.000000 1.000000-6,-2.000000 3.000000-7,-3.000000 3.000000-7,-3.000000 4.000000-7,-2.000000 2.000000-6,0.000000 4.000000-7,0.000000 3.000000-5,0.000000 3.000000-7</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9"/>
    </inkml:context>
    <inkml:brush xml:id="br0">
      <inkml:brushProperty name="width" value="0.0146666662767529" units="cm"/>
      <inkml:brushProperty name="height" value="0.0146666662767529" units="cm"/>
      <inkml:brushProperty name="color" value="#000000"/>
      <inkml:brushProperty name="ignorePressure" value="0"/>
    </inkml:brush>
  </inkml:definitions>
  <inkml:trace contextRef="#ctx0" brushRef="#br0">65450.000000 27800.000000 999,'-43.000000'-25.000000'-27,"17.000000"0.000000"5 ,15.000000 0.000000 5,16.000000 0.000000 5,7.000000 3.000000 5,1.000000 6.000000 1,-1.000000 7.000000 1,1.000000 6.000000 3,1.000000 1.000000-3,3.000000-3.000000-7,3.000000-3.000000-6,4.000000-2.000000-7</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19"/>
    </inkml:context>
    <inkml:brush xml:id="br0">
      <inkml:brushProperty name="width" value="0.0152098527178168" units="cm"/>
      <inkml:brushProperty name="height" value="0.0152098527178168" units="cm"/>
      <inkml:brushProperty name="color" value="#000000"/>
      <inkml:brushProperty name="ignorePressure" value="0"/>
    </inkml:brush>
  </inkml:definitions>
  <inkml:trace contextRef="#ctx0" brushRef="#br0">65650.000000 28300.000000 964,'-22.000000'-25.000000'1,"6.000000"0.000000"4 ,7.000000 0.000000 3,6.000000 0.000000 2,7.000000-4.000000-1,10.000000-5.000000-7,10.000000-7.000000-6,9.000000-5.000000-6,6.000000-3.000000-6,3.000000 4.000000-2,3.000000 3.000000-2,4.000000 3.000000-4,-1.000000 3.000000-1,-3.000000 3.000000 0,-3.000000 3.000000 0,-2.000000 4.000000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1"/>
    </inkml:context>
    <inkml:brush xml:id="br0">
      <inkml:brushProperty name="width" value="0.0197426732629538" units="cm"/>
      <inkml:brushProperty name="height" value="0.0197426732629538" units="cm"/>
      <inkml:brushProperty name="color" value="#000000"/>
      <inkml:brushProperty name="ignorePressure" value="0"/>
    </inkml:brush>
  </inkml:definitions>
  <inkml:trace contextRef="#ctx0" brushRef="#br0">30456.000000 29999.000000 742,'87.000000'-97.000000'0,"-16.000000"29.000000"4 ,-17.000000 26.000000 5,-18.000000 28.000000 5,-10.000000 14.000000 2,-4.000000 0.000000-1,-3.000000 0.000000 0,-3.000000 0.000000-1,0.000000 6.000000 2,6.000000 9.000000 1,4.000000 11.000000 2,6.000000 10.000000 2,-1.000000 2.000000 0,-7.000000-7.000000-3,-6.000000-7.000000-3,-8.000000-7.000000-2,1.000000 4.000000-2,9.000000 14.000000-2,8.000000 13.000000-3,9.000000 14.000000-2,2.000000 9.000000-4,-5.000000 3.000000-7,-6.000000 3.000000-8,-4.000000 4.000000-7,-6.000000-2.000000-5,-5.000000-9.000000-3,-6.000000-9.000000-1,-4.000000-8.000000-3,-3.000000-8.000000-2,0.000000-4.000000-1,0.000000-6.000000-1,0.000000-5.000000-1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0"/>
    </inkml:context>
    <inkml:brush xml:id="br0">
      <inkml:brushProperty name="width" value="0.0220830272883177" units="cm"/>
      <inkml:brushProperty name="height" value="0.0220830272883177" units="cm"/>
      <inkml:brushProperty name="color" value="#000000"/>
      <inkml:brushProperty name="ignorePressure" value="0"/>
    </inkml:brush>
  </inkml:definitions>
  <inkml:trace contextRef="#ctx0" brushRef="#br0">66300.000000 26650.000000 664,'-88.000000'-46.000000'-21,"26.000000"10.000000"16 ,24.000000 10.000000 15,26.000000 9.000000 16,12.000000 15.000000 9,0.000000 22.000000-1,0.000000 22.000000 1,0.000000 23.000000 0,0.000000 3.000000-2,0.000000-11.000000-6,0.000000-14.000000-5,0.000000-11.000000-7,1.000000 0.000000-1,4.000000 17.000000-1,3.000000 15.000000 0,3.000000 16.000000 0,-1.000000 1.000000-1,-2.000000-12.000000-3,-3.000000-13.000000-2,-3.000000-12.000000-2,-2.000000 4.000000-3,0.000000 22.000000-1,0.000000 22.000000-1,0.000000 23.000000-2,0.000000 3.000000-4,0.000000-11.000000-6,0.000000-14.000000-7,0.000000-11.000000-7,1.000000-23.000000-8,4.000000-31.000000-9,3.000000-31.000000-10,3.000000-31.000000-10,1.000000-13.000000 2,1.000000 6.000000 11,-1.000000 7.000000 11,1.000000 6.000000 13</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0"/>
    </inkml:context>
    <inkml:brush xml:id="br0">
      <inkml:brushProperty name="width" value="0.019001567736268" units="cm"/>
      <inkml:brushProperty name="height" value="0.019001567736268" units="cm"/>
      <inkml:brushProperty name="color" value="#000000"/>
      <inkml:brushProperty name="ignorePressure" value="0"/>
    </inkml:brush>
  </inkml:definitions>
  <inkml:trace contextRef="#ctx0" brushRef="#br0">66300.000000 26700.000000 771,'0.000000'-68.000000'0,"0.000000"17.000000"-1 ,0.000000 15.000000 0,0.000000 16.000000 0,3.000000 5.000000 0,6.000000-2.000000 2,7.000000-3.000000 3,6.000000-3.000000 2,10.000000-6.000000 1,17.000000-5.000000 1,15.000000-7.000000-1,16.000000-5.000000 0,12.000000-4.000000-1,9.000000 0.000000-2,10.000000 0.000000-1,10.000000 0.000000-2,-3.000000 7.000000 1,-11.000000 17.000000 1,-14.000000 15.000000 3,-11.000000 16.000000 2,-14.000000 16.000000 3,-11.000000 20.000000 1,-14.000000 18.000000 4,-11.000000 20.000000 1,-14.000000 14.000000 1,-11.000000 14.000000-2,-14.000000 11.000000-1,-11.000000 14.000000-2,-11.000000 5.000000-2,-5.000000 1.000000-1,-7.000000-1.000000-1,-5.000000 1.000000-1,0.000000-12.000000-4,10.000000-21.000000-10,10.000000-22.000000-7,9.000000-22.000000-10,4.000000-15.000000-4,1.000000-5.000000-1,-1.000000-7.000000-1,1.000000-5.000000-1,-1.000000-6.000000-2,1.000000-3.000000-2,-1.000000-3.000000-2,1.000000-2.000000-3</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0"/>
    </inkml:context>
    <inkml:brush xml:id="br0">
      <inkml:brushProperty name="width" value="0.0208571199327707" units="cm"/>
      <inkml:brushProperty name="height" value="0.0208571199327707" units="cm"/>
      <inkml:brushProperty name="color" value="#000000"/>
      <inkml:brushProperty name="ignorePressure" value="0"/>
    </inkml:brush>
  </inkml:definitions>
  <inkml:trace contextRef="#ctx0" brushRef="#br0">66900.000000 26650.000000 703,'-68.000000'28.000000'-5,"17.000000"6.000000"12 ,15.000000 7.000000 13,16.000000 6.000000 13,9.000000 7.000000 3,3.000000 10.000000-4,3.000000 10.000000-5,4.000000 9.000000-5,1.000000-1.000000-4,0.000000-8.000000-3,0.000000-10.000000-2,0.000000-9.000000-3,0.000000 9.000000-1,0.000000 28.000000 1,0.000000 28.000000 0,0.000000 29.000000 1,-7.000000 13.000000 0,-11.000000 1.000000-3,-14.000000-1.000000-2,-11.000000 1.000000-2,-7.000000-9.000000-6,0.000000-15.000000-6,0.000000-15.000000-8,0.000000-16.000000-8,4.000000-26.000000-9,10.000000-33.000000-11,10.000000-35.000000-12,9.000000-34.000000-11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0"/>
    </inkml:context>
    <inkml:brush xml:id="br0">
      <inkml:brushProperty name="width" value="0.0183763299137354" units="cm"/>
      <inkml:brushProperty name="height" value="0.0183763299137354" units="cm"/>
      <inkml:brushProperty name="color" value="#000000"/>
      <inkml:brushProperty name="ignorePressure" value="0"/>
    </inkml:brush>
  </inkml:definitions>
  <inkml:trace contextRef="#ctx0" brushRef="#br0">66750.000000 27800.000000 798,'46.000000'-44.000000'-9,"-5.000000"13.000000"7 ,-7.000000 12.000000 7,-5.000000 13.000000 5,-4.000000 9.000000 6,0.000000 6.000000 5,0.000000 7.000000 5,0.000000 6.000000 5,0.000000 3.000000 0,0.000000 0.000000-6,0.000000 0.000000-6,0.000000 0.000000-5,4.000000 7.000000-5,10.000000 17.000000-4,10.000000 15.000000-4,9.000000 16.000000-4,1.000000 7.000000-6,-6.000000 1.000000-8,-6.000000-1.000000-6,-6.000000 1.000000-9,-7.000000-9.000000-5,-6.000000-15.000000-3,-6.000000-15.000000-3,-6.000000-16.000000-4</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0"/>
    </inkml:context>
    <inkml:brush xml:id="br0">
      <inkml:brushProperty name="width" value="0.0175021588802338" units="cm"/>
      <inkml:brushProperty name="height" value="0.0175021588802338" units="cm"/>
      <inkml:brushProperty name="color" value="#000000"/>
      <inkml:brushProperty name="ignorePressure" value="0"/>
    </inkml:brush>
  </inkml:definitions>
  <inkml:trace contextRef="#ctx0" brushRef="#br0">67750.000000 27450.000000 837,'0.000000'-24.000000'-1,"0.000000"4.000000"11 ,0.000000 3.000000 10,0.000000 3.000000 12,0.000000 6.000000 2,0.000000 9.000000-7,0.000000 10.000000-6,0.000000 10.000000-7,1.000000 5.000000-8,4.000000 4.000000-10,3.000000 3.000000-8,3.000000 3.000000-10,1.000000-2.000000-7,1.000000-6.000000-8,-1.000000-6.000000-8,1.000000-6.000000-6</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1"/>
    </inkml:context>
    <inkml:brush xml:id="br0">
      <inkml:brushProperty name="width" value="0.0202407725155354" units="cm"/>
      <inkml:brushProperty name="height" value="0.0202407725155354" units="cm"/>
      <inkml:brushProperty name="color" value="#000000"/>
      <inkml:brushProperty name="ignorePressure" value="0"/>
    </inkml:brush>
  </inkml:definitions>
  <inkml:trace contextRef="#ctx0" brushRef="#br0">68100.000000 25500.000000 724,'1.000000'26.000000'56,"4.000000"4.000000"-12 ,3.000000 3.000000-10,3.000000 3.000000-12,-1.000000-1.000000-7,-2.000000-2.000000-2,-3.000000-3.000000-4,-3.000000-3.000000-1,-1.000000 8.000000-2,4.000000 23.000000 2,3.000000 22.000000 2,3.000000 22.000000 2,1.000000 4.000000-1,1.000000-12.000000-2,-1.000000-13.000000-3,1.000000-12.000000-3,1.000000 18.000000-1,3.000000 51.000000 0,3.000000 49.000000 0,4.000000 51.000000 0,2.000000 18.000000 0,4.000000-12.000000-3,3.000000-13.000000-1,3.000000-12.000000-2,-2.000000-18.000000-2,-6.000000-21.000000-1,-6.000000-22.000000-2,-6.000000-22.000000 0,-12.000000-16.000000-1,-15.000000-9.000000 2,-15.000000-10.000000 2,-16.000000-8.000000 1,-12.000000-15.000000 1,-5.000000-19.000000 1,-7.000000-18.000000 1,-5.000000-19.000000 0,-3.000000-16.000000 0,4.000000-12.000000-1,3.000000-13.000000-1,3.000000-12.000000-1,3.000000-15.000000-2,3.000000-15.000000-5,3.000000-15.000000-5,4.000000-16.000000-4,4.000000-2.000000-6,6.000000 13.000000-7,7.000000 12.000000-7,6.000000 13.000000-6</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1"/>
    </inkml:context>
    <inkml:brush xml:id="br0">
      <inkml:brushProperty name="width" value="0.0222395025193691" units="cm"/>
      <inkml:brushProperty name="height" value="0.0222395025193691" units="cm"/>
      <inkml:brushProperty name="color" value="#000000"/>
      <inkml:brushProperty name="ignorePressure" value="0"/>
    </inkml:brush>
  </inkml:definitions>
  <inkml:trace contextRef="#ctx0" brushRef="#br0">70050.000000 25200.000000 659,'-25.000000'-88.000000'-3,"0.000000"26.000000"11 ,0.000000 24.000000 10,0.000000 26.000000 10,-2.000000 24.000000 6,-3.000000 26.000000-1,-3.000000 24.000000 1,-2.000000 26.000000-1,-8.000000 21.000000-1,-8.000000 19.000000-4,-10.000000 19.000000-5,-9.000000 19.000000-3,-7.000000 16.000000-3,-3.000000 17.000000-4,-3.000000 15.000000-2,-2.000000 16.000000-3,0.000000 2.000000-5,7.000000-8.000000-4,6.000000-10.000000-5,7.000000-9.000000-5,10.000000-21.000000-7,16.000000-31.000000-10,15.000000-31.000000-9,17.000000-31.000000-9</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2"/>
    </inkml:context>
    <inkml:brush xml:id="br0">
      <inkml:brushProperty name="width" value="0.0199614316225052" units="cm"/>
      <inkml:brushProperty name="height" value="0.0199614316225052" units="cm"/>
      <inkml:brushProperty name="color" value="#000000"/>
      <inkml:brushProperty name="ignorePressure" value="0"/>
    </inkml:brush>
  </inkml:definitions>
  <inkml:trace contextRef="#ctx0" brushRef="#br0">69400.000000 26800.000000 734,'-22.000000'51.000000'3,"6.000000"4.000000"3 ,7.000000 3.000000 6,6.000000 3.000000 4,3.000000 9.000000 2,0.000000 16.000000 0,0.000000 15.000000 0,0.000000 17.000000 0,1.000000 5.000000 0,4.000000-3.000000-1,3.000000-3.000000-1,3.000000-2.000000-2,1.000000-11.000000-1,1.000000-15.000000-2,-1.000000-15.000000-3,1.000000-16.000000-3,-3.000000-1.000000 0,-2.000000 17.000000 2,-3.000000 15.000000 1,-3.000000 16.000000 3,-1.000000-4.000000-1,4.000000-21.000000-3,3.000000-22.000000-2,3.000000-22.000000-3,1.000000-1.000000-3,1.000000 23.000000-2,-1.000000 22.000000-1,1.000000 22.000000-2,-1.000000-1.000000-6,1.000000-21.000000-7,-1.000000-22.000000-10,1.000000-22.000000-7,-1.000000-16.000000-2,1.000000-9.000000 6,-1.000000-10.000000 6,1.000000-8.000000 5,-1.000000-8.000000 1,1.000000-2.000000-5,-1.000000-3.000000-4,1.000000-3.000000-5</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2"/>
    </inkml:context>
    <inkml:brush xml:id="br0">
      <inkml:brushProperty name="width" value="0.0153023609891534" units="cm"/>
      <inkml:brushProperty name="height" value="0.0153023609891534" units="cm"/>
      <inkml:brushProperty name="color" value="#000000"/>
      <inkml:brushProperty name="ignorePressure" value="0"/>
    </inkml:brush>
  </inkml:definitions>
  <inkml:trace contextRef="#ctx0" brushRef="#br0">70000.000000 26350.000000 958,'-19.000000'-29.000000'2,"13.000000"-5.000000"3 ,12.000000-7.000000 3,13.000000-5.000000 4,20.000000-9.000000-1,28.000000-9.000000-7,28.000000-10.000000-7,29.000000-8.000000-6,8.000000 0.000000-5,-8.000000 14.000000-1,-10.000000 11.000000-3,-9.000000 14.000000-2,-12.000000 5.000000-3,-11.000000 1.000000-2,-14.000000-1.000000-2,-11.000000 1.000000-2</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2"/>
    </inkml:context>
    <inkml:brush xml:id="br0">
      <inkml:brushProperty name="width" value="0.0226154234260321" units="cm"/>
      <inkml:brushProperty name="height" value="0.0226154234260321" units="cm"/>
      <inkml:brushProperty name="color" value="#000000"/>
      <inkml:brushProperty name="ignorePressure" value="0"/>
    </inkml:brush>
  </inkml:definitions>
  <inkml:trace contextRef="#ctx0" brushRef="#br0">70700.000000 24750.000000 648,'-4.000000'-68.000000'3,"-5.000000"17.000000"8 ,-7.000000 15.000000 6,-5.000000 16.000000 7,-3.000000 12.000000 5,4.000000 9.000000 1,3.000000 10.000000 3,3.000000 10.000000 1,-1.000000 18.000000-1,-2.000000 28.000000-5,-3.000000 28.000000-4,-3.000000 29.000000-4,-4.000000 11.000000-3,-3.000000-2.000000-3,-3.000000-3.000000-1,-2.000000-3.000000-2,0.000000-12.000000-3,7.000000-18.000000-6,6.000000-19.000000-3,7.000000-18.000000-6,2.000000 0.000000-2,1.000000 23.000000 2,-1.000000 22.000000 0,1.000000 22.000000 1,1.000000-1.000000-3,3.000000-21.000000-6,3.000000-22.000000-6,4.000000-22.000000-7,1.000000-13.000000-1,0.000000-3.000000 3,0.000000-3.000000 1,0.000000-2.000000 3,0.000000-3.000000-2,0.000000 1.000000-8,0.000000-1.000000-8,0.000000 1.000000-7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6"/>
    </inkml:context>
    <inkml:brush xml:id="br0">
      <inkml:brushProperty name="width" value="0.0197027698159218" units="cm"/>
      <inkml:brushProperty name="height" value="0.0197027698159218" units="cm"/>
      <inkml:brushProperty name="color" value="#000000"/>
      <inkml:brushProperty name="ignorePressure" value="0"/>
    </inkml:brush>
  </inkml:definitions>
  <inkml:trace contextRef="#ctx0" brushRef="#br0">25186.000000 29116.000000 744,'0.000000'-14.000000'0,"0.000000"1.000000"0 ,0.000000-1.000000 0,0.000000 0.000000 0,0.000000 0.000000-1,0.000000 1.000000-2,0.000000-1.000000-1,0.000000 0.000000-3,1.000000 0.000000 1,2.000000 0.000000 2,1.000000 1.000000 2,2.000000-1.000000 2,0.000000 1.000000 1,-1.000000 2.000000 0,-3.000000 1.000000 0,-1.000000 2.000000 0,1.000000 0.000000 1,3.000000-4.000000 1,4.000000-4.000000 3,3.000000-3.000000 1,1.000000 1.000000 1,-2.000000 5.000000-3,-2.000000 5.000000-1,-1.000000 6.000000-2,2.000000 1.000000 0,8.000000-2.000000 3,6.000000-1.000000 2,7.000000-2.000000 2,4.000000 2.000000 2,2.000000 5.000000 0,2.000000 5.000000 0,1.000000 5.000000 1,4.000000 8.000000 1,2.000000 10.000000-2,4.000000 11.000000 1,4.000000 10.000000 0,-1.000000 12.000000-2,-3.000000 14.000000-1,-3.000000 13.000000-1,-4.000000 15.000000-3,-4.000000 15.000000-1,-2.000000 17.000000-1,-5.000000 17.000000-3,-2.000000 18.000000-1,-5.000000 6.000000 0,-2.000000-6.000000 1,-4.000000-4.000000 1,-4.000000-6.000000 2,-3.000000-15.000000 0,-3.000000-26.000000-3,-4.000000-27.000000-2,-3.000000-24.000000-3,-2.000000 0.000000-1,0.000000 27.000000-1,0.000000 28.000000-1,0.000000 28.000000 0,0.000000 1.000000 0,0.000000-27.000000 2,0.000000-25.000000 2,0.000000-26.000000 1,-1.000000-18.000000 1,-1.000000-10.000000 2,-3.000000-11.000000 1,-1.000000-10.000000 0,-1.000000-4.000000 2,0.000000 4.000000 0,0.000000 3.000000 0,1.000000 4.000000 0,-2.000000-2.000000 1,-2.000000-7.000000 1,-1.000000-7.000000 0,-2.000000-6.000000 2,-6.000000-3.000000 1,-10.000000 1.000000 4,-11.000000 2.000000 3,-10.000000 2.000000 2,-7.000000-7.000000 1,-3.000000-15.000000-3,-4.000000-16.000000-4,-3.000000-16.000000-4,-2.000000-11.000000-4,0.000000-10.000000-7,0.000000-7.000000-6,0.000000-10.000000-6,3.000000-5.000000-4,5.000000-4.000000-3,4.000000-4.000000-1,7.000000-2.000000-2,6.000000 3.000000-2,8.000000 13.000000 0,10.000000 11.000000-1,7.000000 13.000000-1,7.000000 9.000000 0,0.000000 7.000000 1,3.000000 7.000000 1,1.000000 7.000000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1"/>
    </inkml:context>
    <inkml:brush xml:id="br0">
      <inkml:brushProperty name="width" value="0.0174610000103712" units="cm"/>
      <inkml:brushProperty name="height" value="0.0174610000103712" units="cm"/>
      <inkml:brushProperty name="color" value="#000000"/>
      <inkml:brushProperty name="ignorePressure" value="0"/>
    </inkml:brush>
  </inkml:definitions>
  <inkml:trace contextRef="#ctx0" brushRef="#br0">30152.000000 31213.000000 839,'-61.000000'-26.000000'11,"15.000000"4.000000"-1 ,16.000000 3.000000-1,15.000000 3.000000-2,10.000000 4.000000 2,3.000000 3.000000 4,4.000000 4.000000 4,3.000000 4.000000 4,7.000000-2.000000-1,11.000000-5.000000-2,10.000000-5.000000-5,10.000000-5.000000-2,14.000000-4.000000-9,20.000000-4.000000-13,19.000000-3.000000-13,19.000000-4.000000-13,-3.000000 1.000000-6,-21.000000 5.000000 1,-23.000000 6.000000 0,-22.000000 4.000000 1</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3"/>
    </inkml:context>
    <inkml:brush xml:id="br0">
      <inkml:brushProperty name="width" value="0.0222470052540302" units="cm"/>
      <inkml:brushProperty name="height" value="0.0222470052540302" units="cm"/>
      <inkml:brushProperty name="color" value="#000000"/>
      <inkml:brushProperty name="ignorePressure" value="0"/>
    </inkml:brush>
  </inkml:definitions>
  <inkml:trace contextRef="#ctx0" brushRef="#br0">70150.000000 27300.000000 659,'-2.000000'-47.000000'-4,"-3.000000"6.000000"0 ,-3.000000 7.000000 0,-2.000000 6.000000 2,-1.000000 4.000000 1,3.000000 4.000000 4,3.000000 3.000000 5,4.000000 3.000000 3,2.000000 7.000000 8,4.000000 14.000000 10,3.000000 11.000000 11,3.000000 14.000000 10,3.000000 13.000000 1,3.000000 16.000000-9,3.000000 15.000000-9,4.000000 17.000000-9,-3.000000 11.000000-6,-5.000000 10.000000-5,-7.000000 10.000000-4,-5.000000 9.000000-4,-3.000000 4.000000-5,4.000000 1.000000-8,3.000000-1.000000-7,3.000000 1.000000-8,-1.000000-10.000000-3,-2.000000-19.000000-1,-3.000000-18.000000 1,-3.000000-19.000000-1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3"/>
    </inkml:context>
    <inkml:brush xml:id="br0">
      <inkml:brushProperty name="width" value="0.0191600192338228" units="cm"/>
      <inkml:brushProperty name="height" value="0.0191600192338228" units="cm"/>
      <inkml:brushProperty name="color" value="#000000"/>
      <inkml:brushProperty name="ignorePressure" value="0"/>
    </inkml:brush>
  </inkml:definitions>
  <inkml:trace contextRef="#ctx0" brushRef="#br0">70800.000000 26600.000000 765,'48.000000'-69.000000'-2,"-3.000000"13.000000"-6 ,-3.000000 12.000000-4,-2.000000 13.000000-5,-6.000000 7.000000 0,-6.000000 4.000000 7,-6.000000 3.000000 5,-6.000000 3.000000 7,-1.000000 3.000000 4,7.000000 3.000000 2,6.000000 3.000000 3,7.000000 4.000000 2,-1.000000 1.000000 0,-6.000000 0.000000 0,-6.000000 0.000000-2,-6.000000 0.000000 0,-2.000000 6.000000 0,3.000000 13.000000 3,3.000000 12.000000 3,4.000000 13.000000 3,1.000000 12.000000 0,0.000000 13.000000-1,0.000000 12.000000-2,0.000000 13.000000-1,-2.000000 13.000000-2,-3.000000 17.000000-2,-3.000000 15.000000-2,-2.000000 16.000000-1,-3.000000 9.000000-1,1.000000 3.000000-1,-1.000000 3.000000 0,1.000000 4.000000 0,-3.000000-3.000000-1,-2.000000-5.000000-3,-3.000000-7.000000-3,-3.000000-5.000000-1,-2.000000-11.000000-3,0.000000-11.000000 0,0.000000-14.000000 0,0.000000-11.000000-1,-4.000000-15.000000 1,-5.000000-16.000000 1,-7.000000-15.000000 0,-5.000000-15.000000 2,-6.000000-15.000000 1,-3.000000-12.000000-1,-3.000000-13.000000 1,-2.000000-12.000000 0,0.000000-7.000000-1,7.000000 1.000000-2,6.000000-1.000000-1,7.000000 1.000000-1,-1.000000-7.000000-2,-6.000000-12.000000 1,-6.000000-13.000000-2,-6.000000-12.000000 1,-2.000000-2.000000-2,3.000000 9.000000-1,3.000000 10.000000-1,4.000000 10.000000-2,-4.000000-6.000000-2,-9.000000-18.000000-3,-10.000000-19.000000-5,-8.000000-18.000000-3,0.000000-3.000000 0,14.000000 17.000000 4,11.000000 15.000000 4,14.000000 16.000000 4,3.000000 7.000000 0,-2.000000 1.000000-3,-3.000000-1.000000-2,-3.000000 1.000000-4</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3"/>
    </inkml:context>
    <inkml:brush xml:id="br0">
      <inkml:brushProperty name="width" value="0.0173517726361752" units="cm"/>
      <inkml:brushProperty name="height" value="0.0173517726361752" units="cm"/>
      <inkml:brushProperty name="color" value="#000000"/>
      <inkml:brushProperty name="ignorePressure" value="0"/>
    </inkml:brush>
  </inkml:definitions>
  <inkml:trace contextRef="#ctx0" brushRef="#br0">70500.000000 27750.000000 845,'-46.000000'-25.000000'3,"10.000000"0.000000"7 ,10.000000 0.000000 7,9.000000 0.000000 6,12.000000-2.000000 1,16.000000-3.000000-3,15.000000-3.000000-5,17.000000-2.000000-4,8.000000-1.000000-2,4.000000 3.000000-3,3.000000 3.000000-1,3.000000 4.000000-2,-4.000000 2.000000-2,-8.000000 4.000000-4,-10.000000 3.000000-2,-9.000000 3.000000-4,4.000000-1.000000-3,19.000000-2.000000-4,19.000000-3.000000-4,19.000000-3.000000-4,4.000000 1.000000-3,-9.000000 6.000000-2,-10.000000 7.000000-1,-8.000000 6.000000-3,-12.000000 3.000000 1,-12.000000 0.000000 3,-13.000000 0.000000 4,-12.000000 0.000000 3</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3"/>
    </inkml:context>
    <inkml:brush xml:id="br0">
      <inkml:brushProperty name="width" value="0.0147026795893908" units="cm"/>
      <inkml:brushProperty name="height" value="0.0147026795893908" units="cm"/>
      <inkml:brushProperty name="color" value="#000000"/>
      <inkml:brushProperty name="ignorePressure" value="0"/>
    </inkml:brush>
  </inkml:definitions>
  <inkml:trace contextRef="#ctx0" brushRef="#br0">70450.000000 28050.000000 997,'4.000000'-25.000000'0,"10.000000"0.000000"1 ,10.000000 0.000000-1,9.000000 0.000000 2,10.000000 0.000000-3,14.000000 0.000000-1,11.000000 0.000000-3,14.000000 0.000000-3,3.000000 1.000000-1,-2.000000 4.000000-1,-3.000000 3.000000-1,-3.000000 3.000000 0,-9.000000 3.000000-2,-11.000000 3.000000-7,-14.000000 3.000000-5,-11.000000 4.000000-5</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4"/>
    </inkml:context>
    <inkml:brush xml:id="br0">
      <inkml:brushProperty name="width" value="0.0151768941432238" units="cm"/>
      <inkml:brushProperty name="height" value="0.0151768941432238" units="cm"/>
      <inkml:brushProperty name="color" value="#000000"/>
      <inkml:brushProperty name="ignorePressure" value="0"/>
    </inkml:brush>
  </inkml:definitions>
  <inkml:trace contextRef="#ctx0" brushRef="#br0">70550.000000 28400.000000 966,'-19.000000'-2.000000'-14,"13.000000"-3.000000"11 ,12.000000-3.000000 10,13.000000-2.000000 11,12.000000-5.000000 0,13.000000-2.000000-10,12.000000-3.000000-10,13.000000-3.000000-10,4.000000-2.000000-6,-3.000000 0.000000-3,-3.000000 0.000000-3,-2.000000 0.000000-4,-8.000000 1.000000 0,-8.000000 4.000000 2,-10.000000 3.000000 2,-9.000000 3.000000 2</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4"/>
    </inkml:context>
    <inkml:brush xml:id="br0">
      <inkml:brushProperty name="width" value="0.0176538527011871" units="cm"/>
      <inkml:brushProperty name="height" value="0.0176538527011871" units="cm"/>
      <inkml:brushProperty name="color" value="#000000"/>
      <inkml:brushProperty name="ignorePressure" value="0"/>
    </inkml:brush>
  </inkml:definitions>
  <inkml:trace contextRef="#ctx0" brushRef="#br0">70100.000000 29450.000000 830,'-21.000000'0.000000'-13,"10.000000"0.000000"12 ,10.000000 0.000000 15,9.000000 0.000000 13,17.000000-7.000000 5,25.000000-11.000000-3,25.000000-14.000000-4,25.000000-11.000000-4,25.000000-12.000000-3,25.000000-9.000000-7,25.000000-10.000000-5,25.000000-8.000000-5,6.000000-1.000000-4,-12.000000 9.000000-1,-13.000000 10.000000 0,-12.000000 10.000000 0,-23.000000 8.000000-4,-30.000000 10.000000-3,-32.000000 10.000000-6,-30.000000 9.000000-4,-15.000000 4.000000-5,3.000000 1.000000-8,3.000000-1.000000-6,4.000000 1.000000-7</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6"/>
    </inkml:context>
    <inkml:brush xml:id="br0">
      <inkml:brushProperty name="width" value="0.0240903496742249" units="cm"/>
      <inkml:brushProperty name="height" value="0.0240903496742249" units="cm"/>
      <inkml:brushProperty name="color" value="#000000"/>
      <inkml:brushProperty name="ignorePressure" value="0"/>
    </inkml:brush>
  </inkml:definitions>
  <inkml:trace contextRef="#ctx0" brushRef="#br0">73500.000000 24850.000000 608,'-46.000000'-46.000000'4,"10.000000"10.000000"8 ,10.000000 10.000000 7,9.000000 9.000000 8,-1.000000 12.000000 3,-8.000000 16.000000 0,-10.000000 15.000000 0,-9.000000 17.000000 0,-9.000000 16.000000-2,-5.000000 19.000000-2,-7.000000 19.000000-3,-5.000000 19.000000-2,2.000000-2.000000-4,13.000000-22.000000-2,12.000000-22.000000-4,13.000000-21.000000-4,-1.000000 5.000000 0,-11.000000 35.000000 0,-14.000000 35.000000 2,-11.000000 34.000000 0,-1.000000 2.000000 1,13.000000-27.000000-3,12.000000-28.000000-1,13.000000-28.000000-2,-1.000000 4.000000-2,-11.000000 38.000000-1,-14.000000 37.000000-3,-11.000000 38.000000-2,-1.000000 7.000000-4,13.000000-21.000000-7,12.000000-22.000000-6,13.000000-22.000000-8,12.000000-24.000000-4,13.000000-24.000000-3,12.000000-26.000000-2,13.000000-24.000000-4,4.000000-18.000000 3,-3.000000-9.000000 7,-3.000000-10.000000 6,-2.000000-8.000000 7,-3.000000-8.000000 1,1.000000-2.000000-4,-1.000000-3.000000-4,1.000000-3.000000-5</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6"/>
    </inkml:context>
    <inkml:brush xml:id="br0">
      <inkml:brushProperty name="width" value="0.022475766018033" units="cm"/>
      <inkml:brushProperty name="height" value="0.022475766018033" units="cm"/>
      <inkml:brushProperty name="color" value="#000000"/>
      <inkml:brushProperty name="ignorePressure" value="0"/>
    </inkml:brush>
  </inkml:definitions>
  <inkml:trace contextRef="#ctx0" brushRef="#br0">72650.000000 26350.000000 652,'0.000000'-41.000000'4,"0.000000"19.000000"7 ,0.000000 19.000000 8,0.000000 19.000000 7,1.000000 21.000000 2,4.000000 26.000000-2,3.000000 24.000000-2,3.000000 26.000000-3,1.000000 22.000000-1,1.000000 23.000000-1,-1.000000 22.000000-1,1.000000 22.000000-1,-3.000000 8.000000 0,-2.000000-2.000000 0,-3.000000-3.000000-1,-3.000000-3.000000-1,-1.000000-12.000000 0,4.000000-18.000000-3,3.000000-19.000000-2,3.000000-18.000000-2,1.000000-23.000000-4,1.000000-24.000000-6,-1.000000-26.000000-6,1.000000-24.000000-7,2.000000-29.000000-9,7.000000-31.000000-11,6.000000-31.000000-12,7.000000-31.000000-12,-1.000000-9.000000 0,-6.000000 17.000000 10,-6.000000 15.000000 9,-6.000000 16.000000 10,-1.000000 4.000000 6,7.000000-6.000000 1,6.000000-6.000000 3,7.000000-6.000000 2</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6"/>
    </inkml:context>
    <inkml:brush xml:id="br0">
      <inkml:brushProperty name="width" value="0.0181154571473598" units="cm"/>
      <inkml:brushProperty name="height" value="0.0181154571473598" units="cm"/>
      <inkml:brushProperty name="color" value="#000000"/>
      <inkml:brushProperty name="ignorePressure" value="0"/>
    </inkml:brush>
  </inkml:definitions>
  <inkml:trace contextRef="#ctx0" brushRef="#br0">73150.000000 27200.000000 809,'-110.000000'-4.000000'4,"32.000000"-5.000000"7 ,31.000000-7.000000 7,32.000000-5.000000 7,27.000000-9.000000 3,26.000000-9.000000-2,24.000000-10.000000-2,26.000000-8.000000-2,2.000000-1.000000-4,-18.000000 9.000000-7,-19.000000 10.000000-7,-18.000000 10.000000-7,0.000000-1.000000-4,23.000000-9.000000 1,22.000000-10.000000-2,22.000000-8.000000 1,1.000000-1.000000-2,-19.000000 9.000000-3,-18.000000 10.000000-2,-19.000000 10.000000-4,-5.000000 4.000000-2,9.000000 0.000000-5,10.000000 0.000000-3,10.000000 0.000000-5,-4.000000 1.000000-1,-16.000000 4.000000 3,-15.000000 3.000000 2,-15.000000 3.000000 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6"/>
    </inkml:context>
    <inkml:brush xml:id="br0">
      <inkml:brushProperty name="width" value="0.0213188324123621" units="cm"/>
      <inkml:brushProperty name="height" value="0.0213188324123621" units="cm"/>
      <inkml:brushProperty name="color" value="#000000"/>
      <inkml:brushProperty name="ignorePressure" value="0"/>
    </inkml:brush>
  </inkml:definitions>
  <inkml:trace contextRef="#ctx0" brushRef="#br0">73700.000000 25650.000000 687,'-68.000000'4.000000'-10,"17.000000"10.000000"8 ,15.000000 10.000000 9,16.000000 9.000000 9,9.000000 9.000000 5,3.000000 9.000000 1,3.000000 10.000000 0,4.000000 10.000000 1,5.000000 18.000000 0,10.000000 28.000000-2,10.000000 28.000000-1,9.000000 29.000000-2,9.000000 16.000000-2,9.000000 7.000000 1,10.000000 6.000000-2,10.000000 7.000000 0,2.000000-7.000000 0,-3.000000-19.000000-1,-3.000000-18.000000 0,-2.000000-19.000000-1,-6.000000-21.000000-4,-6.000000-21.000000-5,-6.000000-22.000000-7,-6.000000-22.000000-7,-6.000000-19.000000-4,-2.000000-16.000000-3,-3.000000-15.000000-3,-3.000000-15.000000-3,-4.000000-18.000000-2,-3.000000-19.000000 2,-3.000000-18.000000 0,-2.000000-19.000000 2,-3.000000-2.000000 1,1.000000 16.000000 1,-1.000000 15.000000 0,1.000000 17.000000 2,-3.000000 5.000000 1,-2.000000-3.000000 1,-3.000000-3.000000 1,-3.000000-2.000000 2,-1.000000-5.000000-2,4.000000-2.000000-5,3.000000-3.000000-3,3.000000-3.000000-5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2"/>
    </inkml:context>
    <inkml:brush xml:id="br0">
      <inkml:brushProperty name="width" value="0.0172478016465902" units="cm"/>
      <inkml:brushProperty name="height" value="0.0172478016465902" units="cm"/>
      <inkml:brushProperty name="color" value="#000000"/>
      <inkml:brushProperty name="ignorePressure" value="0"/>
    </inkml:brush>
  </inkml:definitions>
  <inkml:trace contextRef="#ctx0" brushRef="#br0">32773.000000 28261.000000 850,'-39.000000'-12.000000'18,"5.000000"3.000000"-1 ,6.000000 4.000000-1,5.000000 3.000000 0,5.000000 3.000000-1,5.000000 2.000000 1,5.000000 1.000000 0,5.000000 2.000000 0,3.000000 4.000000-3,0.000000 4.000000-6,0.000000 6.000000-8,0.000000 5.000000-5,1.000000 0.000000-4,2.000000-5.000000 3,1.000000-5.000000 2,2.000000-6.000000 1,1.000000 0.000000-6,0.000000 3.000000-15,0.000000 3.000000-16,0.000000 4.000000-15</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6"/>
    </inkml:context>
    <inkml:brush xml:id="br0">
      <inkml:brushProperty name="width" value="0.0169521830976009" units="cm"/>
      <inkml:brushProperty name="height" value="0.0169521830976009" units="cm"/>
      <inkml:brushProperty name="color" value="#000000"/>
      <inkml:brushProperty name="ignorePressure" value="0"/>
    </inkml:brush>
  </inkml:definitions>
  <inkml:trace contextRef="#ctx0" brushRef="#br0">74350.000000 25850.000000 865,'-24.000000'-68.000000'2,"4.000000"17.000000"3 ,3.000000 15.000000 4,3.000000 16.000000 4,4.000000 10.000000 3,7.000000 7.000000 2,6.000000 6.000000 3,7.000000 7.000000 1,2.000000 2.000000-3,1.000000 1.000000-10,-1.000000-1.000000-9,1.000000 1.000000-9,1.000000 1.000000-11,3.000000 3.000000-12,3.000000 3.000000-12,4.000000 4.000000-11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7"/>
    </inkml:context>
    <inkml:brush xml:id="br0">
      <inkml:brushProperty name="width" value="0.0254486333578825" units="cm"/>
      <inkml:brushProperty name="height" value="0.0254486333578825" units="cm"/>
      <inkml:brushProperty name="color" value="#000000"/>
      <inkml:brushProperty name="ignorePressure" value="0"/>
    </inkml:brush>
  </inkml:definitions>
  <inkml:trace contextRef="#ctx0" brushRef="#br0">76100.000000 26550.000000 576,'-46.000000'-111.000000'0,"10.000000"28.000000"0 ,10.000000 28.000000 0,9.000000 29.000000 0,4.000000 15.000000 6,1.000000 3.000000 11,-1.000000 3.000000 11,1.000000 4.000000 12,-3.000000 13.000000 6,-2.000000 26.000000-2,-3.000000 24.000000 0,-3.000000 26.000000-1,-1.000000 4.000000-4,4.000000-16.000000-9,3.000000-15.000000-8,3.000000-15.000000-7,-5.000000 13.000000-6,-12.000000 44.000000 1,-13.000000 44.000000-1,-12.000000 44.000000 0,-10.000000 23.000000-2,-6.000000 3.000000-3,-6.000000 3.000000-2,-6.000000 4.000000-4,-1.000000-9.000000-4,7.000000-18.000000-8,6.000000-19.000000-8,7.000000-18.000000-8</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30T00:23:27"/>
    </inkml:context>
    <inkml:brush xml:id="br0">
      <inkml:brushProperty name="width" value="0.0259453430771828" units="cm"/>
      <inkml:brushProperty name="height" value="0.0259453430771828" units="cm"/>
      <inkml:brushProperty name="color" value="#000000"/>
      <inkml:brushProperty name="ignorePressure" value="0"/>
    </inkml:brush>
  </inkml:definitions>
  <inkml:trace contextRef="#ctx0" brushRef="#br0">74900.000000 26250.000000 565,'0.000000'-69.000000'4,"0.000000"13.000000"7 ,0.000000 12.000000 9,0.000000 13.000000 7,6.000000 6.000000 5,13.000000 0.000000 0,12.000000 0.000000 2,13.000000 0.000000 0,13.000000 4.000000 0,17.000000 10.000000-3,15.000000 10.000000-3,16.000000 9.000000-1,9.000000 12.000000-3,3.000000 16.000000-2,3.000000 15.000000-3,4.000000 17.000000-2,-10.000000 2.000000-4,-22.000000-9.000000-3,-22.000000-10.000000-4,-21.000000-8.000000-4,-1.000000 5.000000-1,22.000000 22.000000 0,22.000000 22.000000 1,23.000000 23.000000 1,-1.000000 0.000000-2,-22.000000-18.000000-5,-22.000000-19.000000-4,-21.000000-18.000000-4,-1.000000 7.000000-5,22.000000 34.000000-8,22.000000 35.000000-6,23.000000 35.000000-7,0.000000 2.000000-2,-18.000000-28.000000 1,-19.000000-28.000000 3,-18.000000-27.000000 3,-14.000000-20.000000-2,-5.000000-9.000000-2,-7.000000-10.000000-3,-5.000000-8.000000-3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2"/>
    </inkml:context>
    <inkml:brush xml:id="br0">
      <inkml:brushProperty name="width" value="0.0156283788383007" units="cm"/>
      <inkml:brushProperty name="height" value="0.0156283788383007" units="cm"/>
      <inkml:brushProperty name="color" value="#000000"/>
      <inkml:brushProperty name="ignorePressure" value="0"/>
    </inkml:brush>
  </inkml:definitions>
  <inkml:trace contextRef="#ctx0" brushRef="#br0">32028.000000 29475.000000 938,'-43.000000'-3.000000'2,"24.000000"-4.000000"5 ,24.000000-6.000000 3,24.000000-5.000000 6,21.000000-5.000000-2,14.000000-3.000000-5,16.000000-3.000000-6,16.000000-4.000000-5,11.000000-2.000000-3,7.000000-2.000000 0,6.000000-2.000000 0,8.000000-2.000000 0,0.000000 4.000000-4,-8.000000 5.000000-4,-6.000000 8.000000-6,-7.000000 7.000000-5,-15.000000 5.000000-4,-22.000000 3.000000 0,-22.000000 4.000000 0,-23.000000 4.000000-1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2"/>
    </inkml:context>
    <inkml:brush xml:id="br0">
      <inkml:brushProperty name="width" value="0.0218522734940052" units="cm"/>
      <inkml:brushProperty name="height" value="0.0218522734940052" units="cm"/>
      <inkml:brushProperty name="color" value="#000000"/>
      <inkml:brushProperty name="ignorePressure" value="0"/>
    </inkml:brush>
  </inkml:definitions>
  <inkml:trace contextRef="#ctx0" brushRef="#br0">32580.000000 29475.000000 671,'-1.000000'14.000000'0,"-2.000000"-1.000000"3 ,-1.000000 1.000000 1,-2.000000 0.000000 2,-1.000000 0.000000 1,0.000000 0.000000 4,0.000000-1.000000 1,0.000000 1.000000 3,0.000000 5.000000 3,-3.000000 11.000000 2,-1.000000 9.000000 2,-2.000000 11.000000 2,0.000000 2.000000 0,2.000000-7.000000-4,1.000000-7.000000-4,3.000000-7.000000-3,-3.000000 11.000000-1,-5.000000 30.000000 1,-4.000000 28.000000 1,-6.000000 31.000000 2,-1.000000 12.000000 0,3.000000-4.000000-2,4.000000-2.000000-2,4.000000-5.000000-2,3.000000-6.000000-4,3.000000-10.000000-5,4.000000-11.000000-7,3.000000-10.000000-4,2.000000-15.000000-7,0.000000-19.000000-6,0.000000-19.000000-7,0.000000-18.000000-6,1.000000-15.000000-5,2.000000-8.000000-3,1.000000-9.000000-3,2.000000-8.000000-4,0.000000-4.000000 4,-2.000000 2.000000 8,-1.000000 1.000000 9,-2.000000 3.000000 9</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3"/>
    </inkml:context>
    <inkml:brush xml:id="br0">
      <inkml:brushProperty name="width" value="0.0229520816355944" units="cm"/>
      <inkml:brushProperty name="height" value="0.0229520816355944" units="cm"/>
      <inkml:brushProperty name="color" value="#000000"/>
      <inkml:brushProperty name="ignorePressure" value="0"/>
    </inkml:brush>
  </inkml:definitions>
  <inkml:trace contextRef="#ctx0" brushRef="#br0">32525.000000 30247.000000 639,'2.000000'-39.000000'-1,"6.000000"2.000000"0 ,5.000000 5.000000 0,5.000000 2.000000-2,4.000000 5.000000 4,4.000000 6.000000 6,4.000000 4.000000 6,2.000000 5.000000 6,4.000000 5.000000 2,4.000000 4.000000-3,3.000000 2.000000-3,4.000000 4.000000-2,0.000000 9.000000-3,-1.000000 14.000000-2,-2.000000 13.000000 0,-2.000000 14.000000-3,-3.000000 13.000000 1,-5.000000 9.000000 0,-6.000000 11.000000 0,-5.000000 10.000000 2,-5.000000 6.000000 0,-5.000000-1.000000 0,-5.000000 1.000000-1,-5.000000-1.000000 1,-3.000000-8.000000 0,0.000000-17.000000-1,0.000000-18.000000-2,0.000000-17.000000 0,-4.000000-2.000000 0,-6.000000 11.000000 0,-7.000000 13.000000 1,-8.000000 12.000000 0,0.000000-2.000000 0,6.000000-12.000000 0,4.000000-15.000000 0,6.000000-14.000000 0,-3.000000-4.000000 1,-8.000000 2.000000 3,-8.000000 5.000000 2,-9.000000 2.000000 2,-4.000000-2.000000 0,-1.000000-8.000000-1,1.000000-9.000000 0,-1.000000-9.000000-2,1.000000-10.000000-4,0.000000-9.000000-8,-1.000000-11.000000-6,1.000000-10.000000-7,2.000000-12.000000-3,5.000000-12.000000 2,6.000000-11.000000 1,5.000000-13.000000 2,4.000000 0.000000-9,3.000000 13.000000-17,4.000000 11.000000-18,4.000000 13.000000-18</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3"/>
    </inkml:context>
    <inkml:brush xml:id="br0">
      <inkml:brushProperty name="width" value="0.0212012156844139" units="cm"/>
      <inkml:brushProperty name="height" value="0.0212012156844139" units="cm"/>
      <inkml:brushProperty name="color" value="#000000"/>
      <inkml:brushProperty name="ignorePressure" value="0"/>
    </inkml:brush>
  </inkml:definitions>
  <inkml:trace contextRef="#ctx0" brushRef="#br0">34290.000000 28151.000000 691,'-13.000000'-52.000000'3,"2.000000"7.000000"7 ,1.000000 7.000000 5,3.000000 7.000000 7,1.000000 5.000000 4,1.000000 4.000000 1,3.000000 3.000000 1,1.000000 3.000000 1,2.000000 6.000000-1,1.000000 7.000000-5,3.000000 6.000000-3,1.000000 7.000000-5,2.000000 8.000000-2,1.000000 6.000000-1,2.000000 7.000000 0,2.000000 7.000000-1,0.000000 0.000000-3,-2.000000-7.000000-3,-1.000000-7.000000-3,-2.000000-7.000000-5,-2.000000 2.000000-2,1.000000 10.000000 2,0.000000 11.000000 0,0.000000 10.000000 2,0.000000 1.000000-3,0.000000-9.000000-5,0.000000-8.000000-4,0.000000-9.000000-6,0.000000 0.000000-6,3.000000 8.000000-5,1.000000 10.000000-7,2.000000 8.000000-7,0.000000-1.000000-1,-2.000000-7.000000 2,-1.000000-10.000000 2,-3.000000-8.000000 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3"/>
    </inkml:context>
    <inkml:brush xml:id="br0">
      <inkml:brushProperty name="width" value="0.0231883153319359" units="cm"/>
      <inkml:brushProperty name="height" value="0.0231883153319359" units="cm"/>
      <inkml:brushProperty name="color" value="#000000"/>
      <inkml:brushProperty name="ignorePressure" value="0"/>
    </inkml:brush>
  </inkml:definitions>
  <inkml:trace contextRef="#ctx0" brushRef="#br0">35283.000000 27765.000000 632,'-50.000000'-49.000000'24,"11.000000"15.000000"-1 ,9.000000 13.000000 0,11.000000 14.000000-2,7.000000 8.000000 0,4.000000 2.000000-2,2.000000 1.000000 0,5.000000 2.000000-2,-1.000000 3.000000 1,-3.000000 6.000000 1,-4.000000 5.000000 1,-3.000000 5.000000 1,-1.000000 1.000000-1,2.000000-4.000000-3,2.000000-3.000000-3,1.000000-3.000000-3,-2.000000 4.000000-2,-4.000000 15.000000-1,-6.000000 13.000000-2,-5.000000 14.000000-2,-5.000000 11.000000 1,-6.000000 9.000000 2,-4.000000 9.000000 0,-6.000000 8.000000 3,-4.000000 5.000000-6,-3.000000 2.000000-10,-4.000000 2.000000-12,-4.000000 2.000000-11,4.000000-10.000000-12,11.000000-21.000000-10,10.000000-20.000000-12,10.000000-21.000000-11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4"/>
    </inkml:context>
    <inkml:brush xml:id="br0">
      <inkml:brushProperty name="width" value="0.0155992703512311" units="cm"/>
      <inkml:brushProperty name="height" value="0.0155992703512311" units="cm"/>
      <inkml:brushProperty name="color" value="#000000"/>
      <inkml:brushProperty name="ignorePressure" value="0"/>
    </inkml:brush>
  </inkml:definitions>
  <inkml:trace contextRef="#ctx0" brushRef="#br0">34097.000000 29254.000000 940,'1.000000'-14.000000'-8,"1.000000"1.000000"5 ,3.000000-1.000000 5,1.000000 0.000000 4,8.000000-1.000000 3,13.000000-4.000000 0,15.000000-4.000000 1,13.000000-3.000000 0,14.000000-3.000000 0,13.000000-4.000000-3,15.000000-3.000000-2,13.000000-4.000000-2,6.000000 0.000000-5,-4.000000 1.000000-6,-3.000000 2.000000-5,-4.000000 2.000000-6,-10.000000 4.000000-4,-14.000000 6.000000 1,-17.000000 8.000000-1,-15.000000 7.000000-1,-11.000000 3.000000 1,-10.000000 0.000000 0,-8.000000 0.000000 1,-9.000000 0.000000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4"/>
    </inkml:context>
    <inkml:brush xml:id="br0">
      <inkml:brushProperty name="width" value="0.0168848726898432" units="cm"/>
      <inkml:brushProperty name="height" value="0.0168848726898432" units="cm"/>
      <inkml:brushProperty name="color" value="#000000"/>
      <inkml:brushProperty name="ignorePressure" value="0"/>
    </inkml:brush>
  </inkml:definitions>
  <inkml:trace contextRef="#ctx0" brushRef="#br0">34235.000000 29447.000000 868,'-51.000000'26.000000'-1,"9.000000"-3.000000"-2 ,8.000000-4.000000-2,9.000000-4.000000-3,11.000000-3.000000 4,11.000000-3.000000 9,12.000000-4.000000 7,13.000000-3.000000 9,13.000000-4.000000 4,13.000000-3.000000-2,14.000000-4.000000 0,14.000000-3.000000-1,7.000000-5.000000-6,3.000000-7.000000-11,1.000000-7.000000-10,2.000000-7.000000-10,-2.000000-1.000000-9,-5.000000 5.000000-5,-6.000000 6.000000-5,-4.000000 5.000000-6,-11.000000 4.000000 0,-15.000000 7.000000 5,-16.000000 4.000000 6,-15.000000 5.000000 4</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4"/>
    </inkml:context>
    <inkml:brush xml:id="br0">
      <inkml:brushProperty name="width" value="0.0157588347792625" units="cm"/>
      <inkml:brushProperty name="height" value="0.0157588347792625" units="cm"/>
      <inkml:brushProperty name="color" value="#000000"/>
      <inkml:brushProperty name="ignorePressure" value="0"/>
    </inkml:brush>
  </inkml:definitions>
  <inkml:trace contextRef="#ctx0" brushRef="#br0">34097.000000 30220.000000 930,'-65.000000'10.000000'3,"37.000000"-6.000000"4 ,36.000000-8.000000 6,36.000000-6.000000 5,20.000000-7.000000-2,6.000000-8.000000-6,5.000000-6.000000-8,5.000000-7.000000-6,-4.000000 0.000000-4,-14.000000 7.000000 1,-13.000000 7.000000-1,-15.000000 7.000000 1,6.000000-4.000000-1,23.000000-13.000000 0,25.000000-14.000000-1,24.000000-14.000000-1,7.000000-3.000000 1,-13.000000 9.000000 1,-12.000000 8.000000 0,-13.000000 10.000000 2,-12.000000 6.000000-2,-13.000000 5.000000-2,-15.000000 5.000000-4,-13.000000 6.000000-3,-9.000000 3.000000-2,0.000000 2.000000-1,-3.000000 1.000000 0,-1.000000 3.000000-1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7"/>
    </inkml:context>
    <inkml:brush xml:id="br0">
      <inkml:brushProperty name="width" value="0.0202294588088989" units="cm"/>
      <inkml:brushProperty name="height" value="0.0202294588088989" units="cm"/>
      <inkml:brushProperty name="color" value="#000000"/>
      <inkml:brushProperty name="ignorePressure" value="0"/>
    </inkml:brush>
  </inkml:definitions>
  <inkml:trace contextRef="#ctx0" brushRef="#br0">24993.000000 30385.000000 725,'-25.000000'0.000000'4,"5.000000"0.000000"8 ,6.000000 0.000000 9,4.000000 0.000000 7,7.000000-2.000000 5,6.000000-6.000000-2,8.000000-5.000000-1,6.000000-5.000000-1,10.000000-5.000000-3,11.000000-2.000000-4,13.000000-5.000000-4,12.000000-2.000000-4,4.000000 0.000000-7,-3.000000 5.000000-11,-3.000000 5.000000-9,-4.000000 6.000000-10,-7.000000 4.000000-5,-7.000000 3.000000-1,-10.000000 4.000000 0,-8.000000 3.000000-1,-5.000000 2.000000 0,-2.000000 0.000000 4,-1.000000 0.000000 2,-3.000000 0.000000 3,1.000000 2.000000 0,1.000000 3.000000-2,2.000000 4.000000-4,2.000000 3.000000-3</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4"/>
    </inkml:context>
    <inkml:brush xml:id="br0">
      <inkml:brushProperty name="width" value="0.0225469227880239" units="cm"/>
      <inkml:brushProperty name="height" value="0.0225469227880239" units="cm"/>
      <inkml:brushProperty name="color" value="#000000"/>
      <inkml:brushProperty name="ignorePressure" value="0"/>
    </inkml:brush>
  </inkml:definitions>
  <inkml:trace contextRef="#ctx0" brushRef="#br0">34814.000000 29171.000000 650,'-49.000000'13.000000'-19,"12.000000"-5.000000"9 ,12.000000-3.000000 10,12.000000-3.000000 9,5.000000 6.000000 6,-5.000000 15.000000 5,-2.000000 16.000000 5,-4.000000 15.000000 4,-3.000000 13.000000 2,-4.000000 8.000000-5,-4.000000 8.000000-2,-2.000000 9.000000-4,0.000000-2.000000-2,5.000000-14.000000-2,5.000000-14.000000-2,6.000000-14.000000-2,-5.000000 9.000000 1,-13.000000 31.000000 2,-14.000000 31.000000 3,-14.000000 31.000000 2,-7.000000 12.000000 0,0.000000-7.000000-5,0.000000-6.000000-4,0.000000-8.000000-4,5.000000-13.000000-6,10.000000-18.000000-9,11.000000-20.000000-7,11.000000-18.000000-8,7.000000-16.000000-8,8.000000-12.000000-6,7.000000-12.000000-7,6.000000-12.000000-7,4.000000-9.000000-1,0.000000-5.000000 3,0.000000-5.000000 5,0.000000-5.000000 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4"/>
    </inkml:context>
    <inkml:brush xml:id="br0">
      <inkml:brushProperty name="width" value="0.0167597457766533" units="cm"/>
      <inkml:brushProperty name="height" value="0.0167597457766533" units="cm"/>
      <inkml:brushProperty name="color" value="#000000"/>
      <inkml:brushProperty name="ignorePressure" value="0"/>
    </inkml:brush>
  </inkml:definitions>
  <inkml:trace contextRef="#ctx0" brushRef="#br0">34373.000000 30965.000000 875,'-35.000000'-51.000000'-26,"15.000000"8.000000"18 ,13.000000 10.000000 20,14.000000 8.000000 18,13.000000 2.000000 5,15.000000-2.000000-6,13.000000-5.000000-6,14.000000-2.000000-8,10.000000-3.000000-5,5.000000 1.000000-5,4.000000-1.000000-6,6.000000 1.000000-3,3.000000 0.000000-7,0.000000 2.000000-4,-1.000000 2.000000-7,1.000000 1.000000-5,-9.000000 4.000000-2,-17.000000 6.000000 1,-17.000000 4.000000 2,-18.000000 5.000000 2,-9.000000 4.000000 1,-2.000000-1.000000 0,-2.000000 0.000000 2,-1.000000 0.000000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5"/>
    </inkml:context>
    <inkml:brush xml:id="br0">
      <inkml:brushProperty name="width" value="0.0204432085156441" units="cm"/>
      <inkml:brushProperty name="height" value="0.0204432085156441" units="cm"/>
      <inkml:brushProperty name="color" value="#000000"/>
      <inkml:brushProperty name="ignorePressure" value="0"/>
    </inkml:brush>
  </inkml:definitions>
  <inkml:trace contextRef="#ctx0" brushRef="#br0">34897.000000 30523.000000 717,'-51.000000'0.000000'2,"9.000000"0.000000"5 ,8.000000 0.000000 3,9.000000 0.000000 6,6.000000 2.000000 2,4.000000 3.000000 1,3.000000 4.000000 2,3.000000 3.000000 2,2.000000 1.000000-2,0.000000-2.000000-4,0.000000-2.000000-4,1.000000-1.000000-5,0.000000 3.000000-1,1.000000 9.000000 1,3.000000 9.000000 2,1.000000 8.000000 1,1.000000 1.000000-1,0.000000-7.000000-2,0.000000-7.000000-2,0.000000-7.000000-2,1.000000 2.000000 0,1.000000 10.000000 1,3.000000 11.000000 3,1.000000 10.000000 2,0.000000 1.000000-1,1.000000-9.000000-3,0.000000-8.000000-4,0.000000-9.000000-4,-1.000000 3.000000-5,-2.000000 16.000000-6,-1.000000 16.000000-7,-2.000000 15.000000-6,-1.000000 4.000000-5,0.000000-7.000000-7,0.000000-6.000000-4,0.000000-7.000000-6,-2.000000-9.000000 0,-3.000000-7.000000 6,-4.000000-10.000000 7,-3.000000-8.000000 7</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5"/>
    </inkml:context>
    <inkml:brush xml:id="br0">
      <inkml:brushProperty name="width" value="0.018705140799284" units="cm"/>
      <inkml:brushProperty name="height" value="0.018705140799284" units="cm"/>
      <inkml:brushProperty name="color" value="#000000"/>
      <inkml:brushProperty name="ignorePressure" value="0"/>
    </inkml:brush>
  </inkml:definitions>
  <inkml:trace contextRef="#ctx0" brushRef="#br0">34180.000000 31985.000000 784,'-60.000000'-13.000000'5,"20.000000"2.000000"9 ,18.000000 2.000000 11,20.000000 1.000000 10,9.000000 2.000000 0,-1.000000 2.000000-7,1.000000 1.000000-8,0.000000 2.000000-7,10.000000-1.000000-5,21.000000-6.000000-1,21.000000-5.000000-1,20.000000-5.000000 0,14.000000-5.000000-1,7.000000-3.000000-1,7.000000-3.000000-2,7.000000-4.000000 1,7.000000-1.000000-6,6.000000-1.000000-6,8.000000 1.000000-7,6.000000-1.000000-8,-7.000000 4.000000-5,-23.000000 7.000000 0,-22.000000 7.000000-3,-23.000000 7.000000-1,-14.000000 3.000000-1,-7.000000 0.000000 0,-7.000000 0.000000 1,-7.000000 0.000000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6"/>
    </inkml:context>
    <inkml:brush xml:id="br0">
      <inkml:brushProperty name="width" value="0.0192720741033554" units="cm"/>
      <inkml:brushProperty name="height" value="0.0192720741033554" units="cm"/>
      <inkml:brushProperty name="color" value="#000000"/>
      <inkml:brushProperty name="ignorePressure" value="0"/>
    </inkml:brush>
  </inkml:definitions>
  <inkml:trace contextRef="#ctx0" brushRef="#br0">36690.000000 28951.000000 761,'-50.000000'-1.000000'3,"11.000000"-2.000000"9 ,9.000000-1.000000 8,11.000000-2.000000 7,11.000000-3.000000 3,9.000000-3.000000-3,11.000000-3.000000-1,11.000000-4.000000-3,8.000000-2.000000-3,7.000000 0.000000-3,7.000000 1.000000-3,6.000000-1.000000-3,0.000000 2.000000-5,-9.000000 4.000000-3,-8.000000 2.000000-6,-9.000000 5.000000-5,2.000000-2.000000-2,12.000000-4.000000 1,11.000000-6.000000-1,13.000000-5.000000 0,-1.000000 0.000000-1,-13.000000 5.000000-2,-15.000000 5.000000-2,-13.000000 6.000000-1,-2.000000 3.000000-2,10.000000 2.000000-1,11.000000 1.000000 0,10.000000 2.000000 0,-1.000000 1.000000-3,-12.000000 0.000000-6,-12.000000 0.000000-5,-12.000000 0.000000-5</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6"/>
    </inkml:context>
    <inkml:brush xml:id="br0">
      <inkml:brushProperty name="width" value="0.0161032881587744" units="cm"/>
      <inkml:brushProperty name="height" value="0.0161032881587744" units="cm"/>
      <inkml:brushProperty name="color" value="#000000"/>
      <inkml:brushProperty name="ignorePressure" value="0"/>
    </inkml:brush>
  </inkml:definitions>
  <inkml:trace contextRef="#ctx0" brushRef="#br0">36469.000000 29613.000000 910,'-62.000000'-1.000000'1,"14.000000"-2.000000"4 ,14.000000-1.000000 3,13.000000-2.000000 3,17.000000-3.000000 2,18.000000-6.000000 0,20.000000-5.000000 0,19.000000-5.000000 0,15.000000-6.000000-4,12.000000-7.000000-6,12.000000-7.000000-6,12.000000-6.000000-7,6.000000-5.000000-4,-2.000000-2.000000-3,-2.000000-2.000000-3,-2.000000-1.000000-2,-7.000000 3.000000-1,-15.000000 9.000000 1,-13.000000 9.000000 0,-14.000000 8.000000 1,-11.000000 6.000000 0,-8.000000 3.000000 1,-10.000000 5.000000 1,-7.000000 2.000000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6"/>
    </inkml:context>
    <inkml:brush xml:id="br0">
      <inkml:brushProperty name="width" value="0.0225578360259533" units="cm"/>
      <inkml:brushProperty name="height" value="0.0225578360259533" units="cm"/>
      <inkml:brushProperty name="color" value="#000000"/>
      <inkml:brushProperty name="ignorePressure" value="0"/>
    </inkml:brush>
  </inkml:definitions>
  <inkml:trace contextRef="#ctx0" brushRef="#br0">37076.000000 28289.000000 650,'-38.000000'0.000000'1,"7.000000"0.000000"3 ,7.000000 0.000000 2,7.000000 0.000000 4,4.000000 4.000000 1,2.000000 9.000000 4,1.000000 8.000000 2,3.000000 10.000000 3,1.000000 11.000000 1,1.000000 16.000000 0,3.000000 15.000000 0,1.000000 16.000000 0,-2.000000 14.000000 0,-4.000000 14.000000 0,-6.000000 14.000000-1,-5.000000 14.000000 1,-6.000000 7.000000-2,-4.000000 0.000000-1,-6.000000-1.000000-1,-5.000000 1.000000-1,0.000000-9.000000-3,2.000000-17.000000-3,5.000000-17.000000-5,2.000000-18.000000-4,5.000000-17.000000-5,2.000000-17.000000-3,4.000000-17.000000-5,4.000000-18.000000-4,2.000000-7.000000-2,2.000000 1.000000 0,1.000000 2.000000 0,2.000000 2.000000 0,2.000000-3.000000-4,2.000000-10.000000-7,1.000000-7.000000-9,2.000000-10.000000-8,1.000000-4.000000 0,0.000000 0.000000 7,0.000000 1.000000 6,0.000000-1.000000 7,1.000000-1.000000 4,2.000000-1.000000 2,1.000000-2.000000 3,2.000000-2.000000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6"/>
    </inkml:context>
    <inkml:brush xml:id="br0">
      <inkml:brushProperty name="width" value="0.019134771078825" units="cm"/>
      <inkml:brushProperty name="height" value="0.019134771078825" units="cm"/>
      <inkml:brushProperty name="color" value="#000000"/>
      <inkml:brushProperty name="ignorePressure" value="0"/>
    </inkml:brush>
  </inkml:definitions>
  <inkml:trace contextRef="#ctx0" brushRef="#br0">36690.000000 29806.000000 766,'14.000000'-75.000000'2,"0.000000"15.000000"5 ,0.000000 16.000000 4,-1.000000 16.000000 4,5.000000 10.000000 4,6.000000 5.000000 0,7.000000 5.000000 2,7.000000 6.000000 1,4.000000 8.000000-1,2.000000 12.000000-2,2.000000 12.000000-2,1.000000 12.000000-2,0.000000 7.000000-3,-1.000000 2.000000 0,-2.000000 2.000000-3,-2.000000 1.000000-1,-5.000000-3.000000-4,-8.000000-9.000000-5,-9.000000-8.000000-5,-9.000000-9.000000-6,-1.000000 1.000000-6,7.000000 10.000000-5,8.000000 10.000000-6,6.000000 11.000000-5,1.000000 0.000000-4,-6.000000-10.000000-2,-4.000000-11.000000-2,-6.000000-10.000000-1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7"/>
    </inkml:context>
    <inkml:brush xml:id="br0">
      <inkml:brushProperty name="width" value="0.0196682717651129" units="cm"/>
      <inkml:brushProperty name="height" value="0.0196682717651129" units="cm"/>
      <inkml:brushProperty name="color" value="#000000"/>
      <inkml:brushProperty name="ignorePressure" value="0"/>
    </inkml:brush>
  </inkml:definitions>
  <inkml:trace contextRef="#ctx0" brushRef="#br0">37904.000000 28565.000000 745,'-72.000000'11.000000'23,"20.000000"-5.000000"-1 ,21.000000-5.000000-1,20.000000-6.000000 0,18.000000-4.000000 1,11.000000-6.000000 1,12.000000-5.000000 2,12.000000-5.000000 1,10.000000-2.000000-2,6.000000-1.000000-4,8.000000 1.000000-6,6.000000-1.000000-4,1.000000 3.000000-6,-8.000000 5.000000-9,-6.000000 6.000000-7,-7.000000 4.000000-7,-8.000000 4.000000-5,-9.000000 2.000000-2,-8.000000 1.000000-2,-9.000000 2.000000-1,-5.000000 1.000000 1,-2.000000 0.000000 3,-2.000000 0.000000 2,-1.000000 0.000000 4,0.000000 1.000000-2,1.000000 2.000000-2,3.000000 1.000000-4,1.000000 2.000000-3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7"/>
    </inkml:context>
    <inkml:brush xml:id="br0">
      <inkml:brushProperty name="width" value="0.017503259703517" units="cm"/>
      <inkml:brushProperty name="height" value="0.017503259703517" units="cm"/>
      <inkml:brushProperty name="color" value="#000000"/>
      <inkml:brushProperty name="ignorePressure" value="0"/>
    </inkml:brush>
  </inkml:definitions>
  <inkml:trace contextRef="#ctx0" brushRef="#br0">37683.000000 29282.000000 837,'-96.000000'-1.000000'-2,"27.000000"-2.000000"9 ,27.000000-1.000000 10,29.000000-2.000000 10,20.000000-4.000000 3,17.000000-8.000000-4,14.000000-6.000000-5,17.000000-7.000000-3,9.000000-4.000000-6,3.000000-2.000000-5,3.000000-2.000000-8,5.000000-1.000000-6,-6.000000 2.000000-3,-14.000000 7.000000 0,-14.000000 6.000000 0,-13.000000 8.000000-1,1.000000-1.000000-1,18.000000-9.000000-4,16.000000-8.000000-3,18.000000-9.000000-2,2.000000-1.000000-2,-14.000000 7.000000 1,-14.000000 7.000000 1,-13.000000 7.000000 1,-11.000000 5.000000 0,-7.000000 4.000000-2,-7.000000 3.000000 0,-7.000000 3.000000-2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7"/>
    </inkml:context>
    <inkml:brush xml:id="br0">
      <inkml:brushProperty name="width" value="0.0172225385904312" units="cm"/>
      <inkml:brushProperty name="height" value="0.0172225385904312" units="cm"/>
      <inkml:brushProperty name="color" value="#000000"/>
      <inkml:brushProperty name="ignorePressure" value="0"/>
    </inkml:brush>
  </inkml:definitions>
  <inkml:trace contextRef="#ctx0" brushRef="#br0">25076.000000 30937.000000 851,'-34.000000'-28.000000'21,"16.000000"-3.000000"-2 ,16.000000-1.000000-1,15.000000-1.000000-1,13.000000-2.000000-2,10.000000-3.000000-1,10.000000 0.000000 0,11.000000-3.000000-2,1.000000 3.000000-1,-9.000000 7.000000-5,-8.000000 7.000000-5,-9.000000 7.000000-3,0.000000 1.000000-2,11.000000-3.000000 1,11.000000-3.000000 1,10.000000-4.000000 0,-1.000000 1.000000-2,-9.000000 5.000000-5,-11.000000 6.000000-4,-10.000000 4.000000-5,-4.000000 3.000000-3,4.000000 0.000000 1,3.000000 0.000000 0,4.000000 0.000000 0,-2.000000 1.000000 0,-7.000000 2.000000 1,-7.000000 2.000000-1,-7.000000 1.000000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7"/>
    </inkml:context>
    <inkml:brush xml:id="br0">
      <inkml:brushProperty name="width" value="0.0251801572740078" units="cm"/>
      <inkml:brushProperty name="height" value="0.0251801572740078" units="cm"/>
      <inkml:brushProperty name="color" value="#000000"/>
      <inkml:brushProperty name="ignorePressure" value="0"/>
    </inkml:brush>
  </inkml:definitions>
  <inkml:trace contextRef="#ctx0" brushRef="#br0">38290.000000 28068.000000 582,'-38.000000'-24.000000'-3,"7.000000"7.000000"6 ,7.000000 6.000000 4,7.000000 8.000000 5,4.000000 6.000000 2,2.000000 8.000000 0,1.000000 6.000000-2,3.000000 7.000000-2,0.000000 2.000000 2,0.000000-4.000000 1,0.000000-3.000000 2,0.000000-3.000000 3,-2.000000 8.000000 2,-3.000000 21.000000 4,-3.000000 20.000000 4,-4.000000 21.000000 3,-6.000000 18.000000 2,-9.000000 13.000000-2,-8.000000 14.000000-1,-9.000000 14.000000-2,-5.000000 5.000000-4,-2.000000-3.000000-6,-1.000000-4.000000-6,-2.000000-4.000000-5,2.000000-6.000000-4,7.000000-11.000000-2,7.000000-9.000000-1,7.000000-12.000000 0,7.000000-13.000000-8,7.000000-17.000000-11,7.000000-18.000000-11,7.000000-16.000000-11,4.000000-15.000000-8,5.000000-10.000000-3,2.000000-10.000000-3,5.000000-11.000000-2,1.000000-5.000000 2,-1.000000 1.000000 8,1.000000-1.000000 9,0.000000 0.000000 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7"/>
    </inkml:context>
    <inkml:brush xml:id="br0">
      <inkml:brushProperty name="width" value="0.0192863494157791" units="cm"/>
      <inkml:brushProperty name="height" value="0.0192863494157791" units="cm"/>
      <inkml:brushProperty name="color" value="#000000"/>
      <inkml:brushProperty name="ignorePressure" value="0"/>
    </inkml:brush>
  </inkml:definitions>
  <inkml:trace contextRef="#ctx0" brushRef="#br0">37683.000000 29447.000000 760,'14.000000'-51.000000'0,"0.000000"6.000000"0 ,0.000000 7.000000 0,-1.000000 7.000000 0,0.000000 6.000000 1,-1.000000 5.000000 3,-3.000000 5.000000 3,-1.000000 6.000000 2,1.000000 2.000000 3,6.000000 0.000000 3,5.000000 0.000000 2,5.000000 0.000000 3,0.000000 1.000000 0,-5.000000 2.000000-3,-6.000000 1.000000-2,-4.000000 2.000000-2,4.000000 3.000000-1,17.000000 3.000000 1,14.000000 4.000000 1,17.000000 3.000000 2,7.000000 6.000000-2,-1.000000 9.000000-4,1.000000 8.000000-3,0.000000 9.000000-4,-1.000000 8.000000-3,-5.000000 7.000000 0,-2.000000 6.000000-2,-4.000000 7.000000-1,-6.000000 0.000000-4,-9.000000-9.000000-6,-9.000000-9.000000-6,-8.000000-8.000000-5,-6.000000-6.000000-8,-3.000000-4.000000-7,-4.000000-3.000000-9,-3.000000-4.000000-8</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8"/>
    </inkml:context>
    <inkml:brush xml:id="br0">
      <inkml:brushProperty name="width" value="0.0224759820848703" units="cm"/>
      <inkml:brushProperty name="height" value="0.0224759820848703" units="cm"/>
      <inkml:brushProperty name="color" value="#000000"/>
      <inkml:brushProperty name="ignorePressure" value="0"/>
    </inkml:brush>
  </inkml:definitions>
  <inkml:trace contextRef="#ctx0" brushRef="#br0">36938.000000 30661.000000 652,'-12.000000'-26.000000'-28,"0.000000"4.000000"8 ,3.000000 3.000000 6,1.000000 3.000000 8,2.000000 3.000000 10,2.000000 2.000000 13,1.000000 2.000000 14,2.000000 1.000000 15,2.000000 3.000000 3,2.000000 3.000000-6,1.000000 4.000000-4,2.000000 3.000000-7,3.000000 10.000000-3,3.000000 15.000000-4,3.000000 16.000000-3,4.000000 15.000000-3,1.000000 11.000000-2,-2.000000 7.000000-3,-1.000000 8.000000-2,-3.000000 6.000000-3,0.000000 5.000000-3,0.000000 4.000000-5,0.000000 3.000000-3,-1.000000 4.000000-5,0.000000-7.000000-3,-1.000000-15.000000 0,-3.000000-15.000000-1,-1.000000-16.000000-1,-2.000000-13.000000-2,-2.000000-10.000000-3,-1.000000-11.000000-2,-2.000000-10.000000-4,-1.000000-8.000000-4,3.000000-4.000000-5,1.000000-6.000000-7,2.000000-6.000000-5,1.000000-7.000000 0,0.000000-10.000000 3,0.000000-11.000000 6,0.000000-10.000000 4,0.000000-1.000000 5,0.000000 6.000000 5,0.000000 7.000000 7,0.000000 7.000000 5</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8"/>
    </inkml:context>
    <inkml:brush xml:id="br0">
      <inkml:brushProperty name="width" value="0.0220201294869184" units="cm"/>
      <inkml:brushProperty name="height" value="0.0220201294869184" units="cm"/>
      <inkml:brushProperty name="color" value="#000000"/>
      <inkml:brushProperty name="ignorePressure" value="0"/>
    </inkml:brush>
  </inkml:definitions>
  <inkml:trace contextRef="#ctx0" brushRef="#br0">37242.000000 30854.000000 666,'15.000000'-76.000000'-2,"1.000000"11.000000"-2 ,2.000000 12.000000-4,2.000000 13.000000-2,3.000000 5.000000 1,6.000000 1.000000 8,4.000000-1.000000 6,6.000000 1.000000 6,7.000000 1.000000 5,8.000000 4.000000-1,9.000000 3.000000 0,9.000000 3.000000 1,2.000000 5.000000-1,-4.000000 5.000000-2,-2.000000 6.000000-1,-5.000000 4.000000-1,-7.000000 4.000000-2,-12.000000 2.000000-3,-12.000000 1.000000-2,-12.000000 2.000000-2,-3.000000 5.000000-1,8.000000 9.000000 2,6.000000 8.000000 2,6.000000 9.000000 2,1.000000 8.000000 1,-10.000000 7.000000 2,-8.000000 7.000000 2,-9.000000 6.000000 2,-5.000000 8.000000 1,-2.000000 6.000000 0,-1.000000 7.000000-1,-2.000000 7.000000 1,-4.000000 4.000000-1,-5.000000-1.000000 0,-4.000000 1.000000-2,-7.000000-1.000000 0,0.000000-2.000000-1,1.000000-8.000000-1,1.000000-7.000000-2,2.000000-7.000000-1,0.000000-7.000000-2,-4.000000-9.000000-2,-3.000000-8.000000-1,-4.000000-10.000000-2,-4.000000-7.000000 0,-2.000000-10.000000-2,-5.000000-8.000000-1,-2.000000-9.000000-1,-1.000000-6.000000 0,4.000000-6.000000 1,3.000000-5.000000-1,4.000000-5.000000 0,3.000000-1.000000 0,4.000000 3.000000-3,3.000000 4.000000-2,3.000000 4.000000-3,-2.000000-5.000000-5,-9.000000-12.000000-7,-8.000000-12.000000-8,-9.000000-12.000000-9,0.000000-3.000000 0,9.000000 7.000000 6,8.000000 7.000000 5,9.000000 7.000000 5,4.000000 5.000000 3,0.000000 4.000000-3,0.000000 3.000000-2,1.000000 3.000000-2</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8"/>
    </inkml:context>
    <inkml:brush xml:id="br0">
      <inkml:brushProperty name="width" value="0.0167004186660051" units="cm"/>
      <inkml:brushProperty name="height" value="0.0167004186660051" units="cm"/>
      <inkml:brushProperty name="color" value="#000000"/>
      <inkml:brushProperty name="ignorePressure" value="0"/>
    </inkml:brush>
  </inkml:definitions>
  <inkml:trace contextRef="#ctx0" brushRef="#br0">37325.000000 31185.000000 878,'-10.000000'-14.000000'4,"9.000000"-3.000000"7 ,9.000000-1.000000 9,8.000000-2.000000 8,11.000000 0.000000-1,12.000000 2.000000-8,12.000000 2.000000-9,12.000000 1.000000-8,4.000000 3.000000-8,-3.000000 4.000000-9,-4.000000 2.000000-9,-3.000000 5.000000-9,-7.000000 2.000000-4,-10.000000 5.000000 0,-11.000000 2.000000 0,-10.000000 4.000000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8"/>
    </inkml:context>
    <inkml:brush xml:id="br0">
      <inkml:brushProperty name="width" value="0.0188617594540119" units="cm"/>
      <inkml:brushProperty name="height" value="0.0188617594540119" units="cm"/>
      <inkml:brushProperty name="color" value="#000000"/>
      <inkml:brushProperty name="ignorePressure" value="0"/>
    </inkml:brush>
  </inkml:definitions>
  <inkml:trace contextRef="#ctx0" brushRef="#br0">37463.000000 31847.000000 777,'-87.000000'37.000000'12,"22.000000"-12.000000"1 ,20.000000-9.000000-1,21.000000-11.000000 1,14.000000-7.000000 2,10.000000-3.000000 4,7.000000-3.000000 5,10.000000-4.000000 5,9.000000-4.000000-1,10.000000-3.000000-5,10.000000-3.000000-6,11.000000-4.000000-5,0.000000 0.000000-6,-10.000000 4.000000-7,-11.000000 3.000000-6,-10.000000 3.000000-6,7.000000-4.000000-7,27.000000-12.000000-8,25.000000-12.000000-8,26.000000-12.000000-6,2.000000-1.000000-3,-22.000000 11.000000 3,-23.000000 10.000000 3,-22.000000 10.000000 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9"/>
    </inkml:context>
    <inkml:brush xml:id="br0">
      <inkml:brushProperty name="width" value="0.024682592600584" units="cm"/>
      <inkml:brushProperty name="height" value="0.024682592600584" units="cm"/>
      <inkml:brushProperty name="color" value="#000000"/>
      <inkml:brushProperty name="ignorePressure" value="0"/>
    </inkml:brush>
  </inkml:definitions>
  <inkml:trace contextRef="#ctx0" brushRef="#br0">40277.000000 28344.000000 594,'12.000000'-86.000000'1,"-4.000000"24.000000"1 ,-3.000000 21.000000 3,-3.000000 23.000000 1,-2.000000 11.000000 3,0.000000 0.000000 0,0.000000 0.000000 3,0.000000 0.000000 1,-2.000000 5.000000 3,-6.000000 8.000000 3,-5.000000 8.000000 5,-5.000000 10.000000 4,-2.000000 2.000000-1,2.000000-4.000000-4,1.000000-3.000000-4,3.000000-4.000000-5,-4.000000 8.000000-1,-9.000000 17.000000 0,-8.000000 16.000000 1,-9.000000 19.000000 1,-1.000000 2.000000-1,7.000000-10.000000-1,7.000000-10.000000-2,7.000000-10.000000-1,-3.000000 8.000000-1,-12.000000 28.000000 1,-12.000000 27.000000 1,-12.000000 28.000000 0,-7.000000 16.000000 0,-4.000000 6.000000-2,-4.000000 5.000000-2,-3.000000 4.000000-1,0.000000-1.000000-4,3.000000-8.000000-8,4.000000-9.000000-6,3.000000-9.000000-7,10.000000-18.000000-7,16.000000-27.000000-8,14.000000-28.000000-7,17.000000-28.000000-8,9.000000-18.000000-2,6.000000-8.000000 5,5.000000-9.000000 4,6.000000-8.000000 5,1.000000-6.000000 3,1.000000-2.000000 3,0.000000-1.000000 4,0.000000-2.000000 2</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9"/>
    </inkml:context>
    <inkml:brush xml:id="br0">
      <inkml:brushProperty name="width" value="0.0227234847843647" units="cm"/>
      <inkml:brushProperty name="height" value="0.0227234847843647" units="cm"/>
      <inkml:brushProperty name="color" value="#000000"/>
      <inkml:brushProperty name="ignorePressure" value="0"/>
    </inkml:brush>
  </inkml:definitions>
  <inkml:trace contextRef="#ctx0" brushRef="#br0">39642.000000 29447.000000 645,'0.000000'-14.000000'-10,"0.000000"25.000000"6 ,0.000000 26.000000 5,0.000000 26.000000 5,-1.000000 20.000000 7,-1.000000 17.000000 10,-3.000000 14.000000 8,-1.000000 16.000000 10,-2.000000 12.000000 2,-1.000000 6.000000-5,-2.000000 7.000000-4,-2.000000 7.000000-5,0.000000-6.000000-4,2.000000-19.000000-3,1.000000-18.000000-3,2.000000-20.000000-3,2.000000-17.000000-3,2.000000-16.000000-4,2.000000-15.000000-4,1.000000-16.000000-5,1.000000-7.000000 0,0.000000-1.000000-1,0.000000 1.000000 1,0.000000 0.000000 0,0.000000-11.000000-9,0.000000-21.000000-19,0.000000-20.000000-20,0.000000-21.000000-18,1.000000-6.000000-6,1.000000 6.000000 9,2.000000 7.000000 9,2.000000 7.000000 8</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9"/>
    </inkml:context>
    <inkml:brush xml:id="br0">
      <inkml:brushProperty name="width" value="0.0163324102759361" units="cm"/>
      <inkml:brushProperty name="height" value="0.0163324102759361" units="cm"/>
      <inkml:brushProperty name="color" value="#000000"/>
      <inkml:brushProperty name="ignorePressure" value="0"/>
    </inkml:brush>
  </inkml:definitions>
  <inkml:trace contextRef="#ctx0" brushRef="#br0">39587.000000 30440.000000 898,'-10.000000'-37.000000'-19,"10.000000"5.000000"14 ,7.000000 8.000000 14,10.000000 7.000000 13,2.000000 3.000000 5,0.000000 1.000000-6,-3.000000-1.000000-5,-1.000000 0.000000-6,11.000000-7.000000-4,27.000000-13.000000 0,25.000000-15.000000-2,27.000000-13.000000-1,15.000000-6.000000-1,5.000000 2.000000-4,5.000000 1.000000-1,5.000000 2.000000-4,-7.000000 6.000000 0,-21.000000 11.000000 0,-21.000000 10.000000 1,-21.000000 10.000000 0,-16.000000 8.000000-2,-12.000000 5.000000-3,-12.000000 5.000000-4,-12.000000 5.000000-3,-7.000000 3.000000-5,-1.000000-3.000000-4,-3.000000-1.000000-4,-1.000000-2.000000-5</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19"/>
    </inkml:context>
    <inkml:brush xml:id="br0">
      <inkml:brushProperty name="width" value="0.0239909272640944" units="cm"/>
      <inkml:brushProperty name="height" value="0.0239909272640944" units="cm"/>
      <inkml:brushProperty name="color" value="#000000"/>
      <inkml:brushProperty name="ignorePressure" value="0"/>
    </inkml:brush>
  </inkml:definitions>
  <inkml:trace contextRef="#ctx0" brushRef="#br0">40470.000000 29144.000000 611,'-62.000000'-25.000000'-1,"17.000000"5.000000"-1 ,15.000000 5.000000-1,15.000000 6.000000-2,6.000000 3.000000-1,-3.000000 2.000000 0,-3.000000 1.000000 0,-4.000000 2.000000 0,0.000000 4.000000 5,3.000000 4.000000 12,4.000000 6.000000 12,4.000000 5.000000 12,1.000000 1.000000 2,3.000000-3.000000-6,2.000000-4.000000-7,1.000000-3.000000-6,2.000000 8.000000-4,1.000000 21.000000 2,3.000000 20.000000 0,1.000000 22.000000 1,4.000000 21.000000 1,7.000000 22.000000-1,7.000000 23.000000 1,7.000000 22.000000 0,6.000000 15.000000 0,2.000000 10.000000-1,4.000000 7.000000-1,4.000000 10.000000 0,1.000000-5.000000-2,0.000000-17.000000-2,1.000000-17.000000-3,-1.000000-18.000000-3,-2.000000-20.000000-2,-2.000000-24.000000-5,-5.000000-25.000000-2,-3.000000-24.000000-4,-3.000000-16.000000-2,-3.000000-12.000000 1,-5.000000-9.000000 0,-2.000000-11.000000 1,-4.000000-7.000000-1,-4.000000-3.000000-1,-3.000000-4.000000-2,-3.000000-3.000000-1,1.000000-13.000000-3,8.000000-23.000000-5,6.000000-22.000000-4,7.000000-22.000000-5,3.000000-13.000000-1,1.000000-4.000000 0,-1.000000-3.000000 2,1.000000-4.000000 0,-4.000000 8.000000 2,-7.000000 19.000000 2,-7.000000 19.000000 2,-7.000000 19.000000 2,-3.000000 9.000000 2,0.000000-2.000000 1,0.000000-2.000000 3,0.000000-1.000000 1,0.000000-3.000000 0,0.000000-1.000000 0,0.000000-1.000000 0,0.000000-3.000000-1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7"/>
    </inkml:context>
    <inkml:brush xml:id="br0">
      <inkml:brushProperty name="width" value="0.0217800792306662" units="cm"/>
      <inkml:brushProperty name="height" value="0.0217800792306662" units="cm"/>
      <inkml:brushProperty name="color" value="#000000"/>
      <inkml:brushProperty name="ignorePressure" value="0"/>
    </inkml:brush>
  </inkml:definitions>
  <inkml:trace contextRef="#ctx0" brushRef="#br0">25545.000000 29558.000000 673,'-48.000000'-47.000000'9,"13.000000"18.000000"6 ,15.000000 17.000000 7,13.000000 17.000000 6,7.000000 15.000000 2,0.000000 12.000000-2,0.000000 12.000000-3,0.000000 12.000000-2,0.000000 2.000000-2,0.000000-6.000000-3,0.000000-7.000000-3,0.000000-7.000000-2,0.000000 8.000000-1,0.000000 25.000000 0,0.000000 24.000000 0,0.000000 24.000000 1,0.000000 1.000000-2,0.000000-20.000000-2,0.000000-20.000000-3,0.000000-22.000000-2,1.000000 7.000000-3,1.000000 32.000000-5,2.000000 34.000000-2,2.000000 32.000000-5,1.000000 6.000000-4,0.000000-18.000000-6,0.000000-19.000000-7,0.000000-19.000000-6,0.000000-21.000000-1,0.000000-25.000000 1,0.000000-24.000000 2,0.000000-24.000000 2,-1.000000-12.000000 0,-2.000000 0.000000-2,-1.000000 0.000000-2,-3.000000-1.000000-1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0"/>
    </inkml:context>
    <inkml:brush xml:id="br0">
      <inkml:brushProperty name="width" value="0.0208256859332323" units="cm"/>
      <inkml:brushProperty name="height" value="0.0208256859332323" units="cm"/>
      <inkml:brushProperty name="color" value="#000000"/>
      <inkml:brushProperty name="ignorePressure" value="0"/>
    </inkml:brush>
  </inkml:definitions>
  <inkml:trace contextRef="#ctx0" brushRef="#br0">41490.000000 28702.000000 704,'-48.000000'-35.000000'23,"14.000000"12.000000"-1 ,13.000000 12.000000 0,14.000000 11.000000-2,9.000000 11.000000 2,3.000000 6.000000 5,3.000000 7.000000 4,5.000000 7.000000 5,0.000000 1.000000-2,-2.000000-5.000000-8,-2.000000-6.000000-7,-1.000000-4.000000-8,2.000000 3.000000-9,8.000000 12.000000-8,6.000000 12.000000-11,7.000000 12.000000-8,1.000000 0.000000-11,-6.000000-9.000000-9,-4.000000-11.000000-11,-6.000000-10.000000-11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2"/>
    </inkml:context>
    <inkml:brush xml:id="br0">
      <inkml:brushProperty name="width" value="0.0201974418014288" units="cm"/>
      <inkml:brushProperty name="height" value="0.0201974418014288" units="cm"/>
      <inkml:brushProperty name="color" value="#000000"/>
      <inkml:brushProperty name="ignorePressure" value="0"/>
    </inkml:brush>
  </inkml:definitions>
  <inkml:trace contextRef="#ctx0" brushRef="#br0">25628.000000 33558.000000 726,'-24.000000'-37.000000'1,"6.000000"8.000000"-1 ,8.000000 9.000000 1,7.000000 9.000000-1,3.000000 5.000000 6,3.000000 2.000000 11,1.000000 1.000000 12,2.000000 2.000000 12,1.000000 2.000000 1,0.000000 2.000000-10,0.000000 1.000000-8,0.000000 2.000000-9,2.000000 4.000000-5,3.000000 4.000000 1,3.000000 6.000000-1,4.000000 5.000000 0,0.000000 1.000000-1,-3.000000-4.000000-2,-4.000000-3.000000-2,-4.000000-3.000000-2,4.000000 2.000000-2,7.000000 9.000000-5,10.000000 8.000000-3,8.000000 9.000000-3,3.000000 6.000000-6,-1.000000 4.000000-6,-2.000000 2.000000-7,-1.000000 5.000000-7,-5.000000-5.000000 0,-7.000000-12.000000 8,-7.000000-12.000000 6,-7.000000-12.000000 8,-2.000000-7.000000 0,2.000000 1.000000-8,1.000000 0.000000-7,2.000000 0.000000-9</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3"/>
    </inkml:context>
    <inkml:brush xml:id="br0">
      <inkml:brushProperty name="width" value="0.020419267937541" units="cm"/>
      <inkml:brushProperty name="height" value="0.020419267937541" units="cm"/>
      <inkml:brushProperty name="color" value="#000000"/>
      <inkml:brushProperty name="ignorePressure" value="0"/>
    </inkml:brush>
  </inkml:definitions>
  <inkml:trace contextRef="#ctx0" brushRef="#br0">26538.000000 33199.000000 718,'-13.000000'-25.000000'-2,"2.000000"5.000000"0 ,2.000000 6.000000 1,1.000000 4.000000 1,1.000000 8.000000 6,0.000000 8.000000 13,0.000000 8.000000 13,0.000000 10.000000 13,-1.000000 10.000000 2,-1.000000 14.000000-7,-2.000000 14.000000-7,-2.000000 14.000000-8,-4.000000 10.000000-6,-8.000000 8.000000-7,-6.000000 6.000000-5,-7.000000 6.000000-5,-2.000000 5.000000-9,1.000000-1.000000-9,2.000000 1.000000-9,2.000000-1.000000-9,3.000000-10.000000-7,5.000000-21.000000-6,6.000000-20.000000-4,4.000000-21.000000-6</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3"/>
    </inkml:context>
    <inkml:brush xml:id="br0">
      <inkml:brushProperty name="width" value="0.0221782829612494" units="cm"/>
      <inkml:brushProperty name="height" value="0.0221782829612494" units="cm"/>
      <inkml:brushProperty name="color" value="#000000"/>
      <inkml:brushProperty name="ignorePressure" value="0"/>
    </inkml:brush>
  </inkml:definitions>
  <inkml:trace contextRef="#ctx0" brushRef="#br0">25462.000000 34689.000000 661,'1.000000'-37.000000'2,"2.000000"8.000000"4 ,1.000000 9.000000 5,2.000000 9.000000 3,4.000000 8.000000 4,4.000000 6.000000 3,6.000000 8.000000 3,5.000000 6.000000 3,3.000000 8.000000-1,3.000000 8.000000-1,1.000000 10.000000-4,1.000000 8.000000-2,1.000000 5.000000-2,-2.000000 1.000000 0,-2.000000 3.000000-1,-2.000000 1.000000-1,-3.000000-1.000000-1,-5.000000-3.000000 0,-5.000000-3.000000 0,-6.000000-4.000000-1,-2.000000-5.000000-9,0.000000-4.000000-18,0.000000-6.000000-19,0.000000-4.000000-19,-1.000000-9.000000-7,-2.000000-10.000000 3,-1.000000-10.000000 5,-2.000000-11.000000 3,0.000000-8.000000 6,1.000000-7.000000 6,2.000000-7.000000 7,2.000000-7.000000 7,1.000000-1.000000 5,0.000000 5.000000 4,0.000000 6.000000 3,0.000000 5.000000 5</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3"/>
    </inkml:context>
    <inkml:brush xml:id="br0">
      <inkml:brushProperty name="width" value="0.0189751926809549" units="cm"/>
      <inkml:brushProperty name="height" value="0.0189751926809549" units="cm"/>
      <inkml:brushProperty name="color" value="#000000"/>
      <inkml:brushProperty name="ignorePressure" value="0"/>
    </inkml:brush>
  </inkml:definitions>
  <inkml:trace contextRef="#ctx0" brushRef="#br0">25959.000000 34910.000000 772,'2.000000'-77.000000'0,"3.000000"12.000000"-1 ,3.000000 13.000000-1,4.000000 11.000000-1,4.000000 7.000000 2,3.000000 3.000000 5,3.000000 0.000000 4,4.000000 3.000000 5,-1.000000 2.000000 1,-5.000000 4.000000-3,-5.000000 3.000000-3,-6.000000 3.000000-4,4.000000 0.000000 0,12.000000-6.000000 2,12.000000-5.000000 0,12.000000-4.000000 2,2.000000 0.000000-1,-9.000000 6.000000-2,-8.000000 8.000000-2,-9.000000 7.000000-1,3.000000 1.000000-2,16.000000-3.000000 1,16.000000-3.000000 1,15.000000-4.000000 1,3.000000 2.000000 1,-8.000000 10.000000 1,-9.000000 7.000000 1,-8.000000 10.000000 1,-11.000000 10.000000 2,-12.000000 12.000000 2,-11.000000 12.000000 3,-13.000000 12.000000 1,-14.000000 11.000000 1,-15.000000 10.000000-2,-16.000000 11.000000-3,-16.000000 11.000000-2,-6.000000 1.000000-4,2.000000-4.000000-8,1.000000-5.000000-5,2.000000-6.000000-8,4.000000-5.000000-5,7.000000-5.000000-7,7.000000-5.000000-5,7.000000-5.000000-6,6.000000-9.000000-2,2.000000-12.000000 1,4.000000-12.000000 1,4.000000-13.000000 2</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3"/>
    </inkml:context>
    <inkml:brush xml:id="br0">
      <inkml:brushProperty name="width" value="0.0174810364842415" units="cm"/>
      <inkml:brushProperty name="height" value="0.0174810364842415" units="cm"/>
      <inkml:brushProperty name="color" value="#000000"/>
      <inkml:brushProperty name="ignorePressure" value="0"/>
    </inkml:brush>
  </inkml:definitions>
  <inkml:trace contextRef="#ctx0" brushRef="#br0">26207.000000 35434.000000 839,'-12.000000'-25.000000'0,"3.000000"5.000000"3 ,4.000000 5.000000 1,4.000000 6.000000 2,2.000000 0.000000 2,4.000000-3.000000 1,4.000000-3.000000 3,3.000000-4.000000 2,9.000000-3.000000 1,13.000000-1.000000 0,15.000000-2.000000 0,13.000000-2.000000 1,1.000000 2.000000-2,-13.000000 5.000000-1,-11.000000 6.000000-4,-12.000000 4.000000-1,-6.000000 2.000000-13,-1.000000-1.000000-19,1.000000-2.000000-21,0.000000-2.000000-20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3"/>
    </inkml:context>
    <inkml:brush xml:id="br0">
      <inkml:brushProperty name="width" value="0.0187775418162346" units="cm"/>
      <inkml:brushProperty name="height" value="0.0187775418162346" units="cm"/>
      <inkml:brushProperty name="color" value="#000000"/>
      <inkml:brushProperty name="ignorePressure" value="0"/>
    </inkml:brush>
  </inkml:definitions>
  <inkml:trace contextRef="#ctx0" brushRef="#br0">25711.000000 36096.000000 781,'-13.000000'-24.000000'-18,"1.000000"6.000000"13 ,3.000000 8.000000 14,1.000000 7.000000 12,2.000000 5.000000 8,2.000000 6.000000 1,1.000000 5.000000 1,2.000000 5.000000 1,2.000000 8.000000-4,2.000000 10.000000-5,1.000000 11.000000-8,2.000000 10.000000-6,0.000000 5.000000-4,-1.000000 3.000000-1,-3.000000 1.000000-1,-1.000000 3.000000-1,0.000000-1.000000-2,1.000000-2.000000-7,3.000000-1.000000-6,1.000000-2.000000-5,1.000000-6.000000-6,0.000000-11.000000-6,-1.000000-10.000000-5,1.000000-10.000000-5,-1.000000-7.000000-2,-1.000000-3.000000 3,-3.000000-4.000000 4,-1.000000-4.000000 3</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4"/>
    </inkml:context>
    <inkml:brush xml:id="br0">
      <inkml:brushProperty name="width" value="0.0185576882213354" units="cm"/>
      <inkml:brushProperty name="height" value="0.0185576882213354" units="cm"/>
      <inkml:brushProperty name="color" value="#000000"/>
      <inkml:brushProperty name="ignorePressure" value="0"/>
    </inkml:brush>
  </inkml:definitions>
  <inkml:trace contextRef="#ctx0" brushRef="#br0">26235.000000 35847.000000 790,'-26.000000'31.000000'20,"3.000000"4.000000"0 ,4.000000 6.000000 2,4.000000 4.000000 0,1.000000 7.000000 0,0.000000 7.000000-1,1.000000 6.000000-1,-1.000000 8.000000-2,1.000000 2.000000-3,2.000000-2.000000-4,1.000000-2.000000-4,2.000000-1.000000-6,2.000000-5.000000-1,2.000000-9.000000 1,1.000000-9.000000 1,3.000000-8.000000 1,0.000000-8.000000 0,0.000000-7.000000-2,0.000000-7.000000-1,0.000000-6.000000 0,2.000000-3.000000-2,6.000000 1.000000 1,5.000000 2.000000 0,5.000000 2.000000 0,1.000000 0.000000 0,-4.000000-2.000000 0,-2.000000-1.000000-1,-5.000000-2.000000 0,3.000000-2.000000-1,9.000000 1.000000 0,9.000000 0.000000 0,8.000000 0.000000-2,5.000000-1.000000 0,2.000000-1.000000 0,2.000000-3.000000-1,1.000000-1.000000 0,2.000000-2.000000-1,2.000000-1.000000 1,2.000000-3.000000-1,1.000000-1.000000-1,-1.000000-2.000000 2,-6.000000-5.000000 0,-5.000000-2.000000 1,-5.000000-4.000000 1,-6.000000-2.000000 1,-7.000000 1.000000 2,-6.000000-1.000000 0,-8.000000 0.000000 1,-6.000000-1.000000 0,-5.000000-4.000000-2,-5.000000-3.000000-1,-5.000000-4.000000-2,-5.000000-2.000000-4,-6.000000-3.000000-6,-4.000000 0.000000-8,-6.000000-3.000000-7,1.000000 3.000000-2,6.000000 7.000000 0,8.000000 7.000000 2,7.000000 7.000000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4"/>
    </inkml:context>
    <inkml:brush xml:id="br0">
      <inkml:brushProperty name="width" value="0.0182934608310461" units="cm"/>
      <inkml:brushProperty name="height" value="0.0182934608310461" units="cm"/>
      <inkml:brushProperty name="color" value="#000000"/>
      <inkml:brushProperty name="ignorePressure" value="0"/>
    </inkml:brush>
  </inkml:definitions>
  <inkml:trace contextRef="#ctx0" brushRef="#br0">26538.000000 36013.000000 801,'-1.000000'-24.000000'3,"-1.000000"7.000000"4 ,-3.000000 6.000000 6,-1.000000 8.000000 5,0.000000 2.000000 3,2.000000-2.000000 1,1.000000-1.000000 0,3.000000-2.000000 1,1.000000 1.000000-1,4.000000 3.000000-4,4.000000 4.000000-3,3.000000 3.000000-4,2.000000 3.000000-7,0.000000 1.000000-12,0.000000 2.000000-11,-1.000000 2.000000-12,0.000000 0.000000-8,-2.000000-1.000000-3,-1.000000-3.000000-4,-2.000000-1.000000-5</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4"/>
    </inkml:context>
    <inkml:brush xml:id="br0">
      <inkml:brushProperty name="width" value="0.0156984943896532" units="cm"/>
      <inkml:brushProperty name="height" value="0.0156984943896532" units="cm"/>
      <inkml:brushProperty name="color" value="#000000"/>
      <inkml:brushProperty name="ignorePressure" value="0"/>
    </inkml:brush>
  </inkml:definitions>
  <inkml:trace contextRef="#ctx0" brushRef="#br0">26952.000000 35985.000000 934,'26.000000'-36.000000'-32,"-4.000000"10.000000"19 ,-3.000000 11.000000 18,-3.000000 10.000000 19,-1.000000 8.000000 5,4.000000 7.000000-6,4.000000 8.000000-5,3.000000 6.000000-7,-1.000000 2.000000-11,-2.000000-4.000000-17,-4.000000-3.000000-19,-4.000000-3.000000-17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8"/>
    </inkml:context>
    <inkml:brush xml:id="br0">
      <inkml:brushProperty name="width" value="0.0176313947886229" units="cm"/>
      <inkml:brushProperty name="height" value="0.0176313947886229" units="cm"/>
      <inkml:brushProperty name="color" value="#000000"/>
      <inkml:brushProperty name="ignorePressure" value="0"/>
    </inkml:brush>
  </inkml:definitions>
  <inkml:trace contextRef="#ctx0" brushRef="#br0">27007.000000 30054.000000 831,'-15.000000'0.000000'0,"-4.000000"0.000000"0 ,-4.000000 0.000000 0,-3.000000 0.000000-1,1.000000 0.000000 3,6.000000 0.000000 4,4.000000 0.000000 5,5.000000 0.000000 5,7.000000-1.000000 3,6.000000-1.000000 0,8.000000-3.000000 0,6.000000-1.000000 2,11.000000-5.000000-3,16.000000-9.000000-2,16.000000-8.000000-5,15.000000-9.000000-3,9.000000-5.000000-4,1.000000-2.000000-5,2.000000-2.000000-5,2.000000-1.000000-3,-3.000000 1.000000-6,-7.000000 5.000000-4,-6.000000 6.000000-5,-8.000000 5.000000-5,-9.000000 5.000000-2,-12.000000 5.000000 2,-12.000000 5.000000 2,-12.000000 6.000000 2,-6.000000 3.000000 2,0.000000 2.000000 3,-1.000000 1.000000 2,1.000000 2.000000 3,-1.000000 0.000000 2,-2.000000-1.000000 0,-1.000000-3.000000 2,-2.000000-1.000000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5"/>
    </inkml:context>
    <inkml:brush xml:id="br0">
      <inkml:brushProperty name="width" value="0.0222193524241447" units="cm"/>
      <inkml:brushProperty name="height" value="0.0222193524241447" units="cm"/>
      <inkml:brushProperty name="color" value="#000000"/>
      <inkml:brushProperty name="ignorePressure" value="0"/>
    </inkml:brush>
  </inkml:definitions>
  <inkml:trace contextRef="#ctx0" brushRef="#br0">28552.000000 33778.000000 660,'0.000000'-50.000000'0,"0.000000"7.000000"2 ,0.000000 10.000000 1,0.000000 8.000000 1,-1.000000 7.000000 2,-1.000000 5.000000 2,-3.000000 5.000000 2,-1.000000 5.000000 2,-2.000000 3.000000 2,-1.000000 0.000000 5,-2.000000 0.000000 2,-2.000000 0.000000 5,-4.000000 6.000000-1,-4.000000 9.000000-1,-6.000000 11.000000-3,-5.000000 10.000000-3,0.000000 3.000000-2,2.000000-5.000000-1,4.000000-6.000000-2,4.000000-5.000000-2,-6.000000 9.000000-1,-16.000000 22.000000 0,-16.000000 23.000000 1,-15.000000 22.000000 1,-8.000000 17.000000-1,1.000000 10.000000-3,-1.000000 10.000000-2,0.000000 10.000000-3,5.000000 4.000000-4,8.000000-6.000000-9,9.000000-6.000000-9,8.000000-4.000000-8,10.000000-12.000000-7,10.000000-20.000000-5,11.000000-18.000000-4,10.000000-20.000000-5,6.000000-14.000000-1,5.000000-13.000000 4,2.000000-12.000000 4,5.000000-12.000000 4</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5"/>
    </inkml:context>
    <inkml:brush xml:id="br0">
      <inkml:brushProperty name="width" value="0.0215005539357662" units="cm"/>
      <inkml:brushProperty name="height" value="0.0215005539357662" units="cm"/>
      <inkml:brushProperty name="color" value="#000000"/>
      <inkml:brushProperty name="ignorePressure" value="0"/>
    </inkml:brush>
  </inkml:definitions>
  <inkml:trace contextRef="#ctx0" brushRef="#br0">27918.000000 34716.000000 682,'0.000000'-37.000000'2,"0.000000"9.000000"3 ,0.000000 8.000000 5,0.000000 9.000000 4,1.000000 8.000000 2,4.000000 9.000000 3,4.000000 9.000000 2,3.000000 8.000000 2,1.000000 14.000000 0,-2.000000 19.000000-2,-1.000000 19.000000 0,-2.000000 19.000000-3,-3.000000 18.000000-1,-4.000000 18.000000-1,-2.000000 16.000000-1,-4.000000 18.000000-1,-3.000000 12.000000-1,-2.000000 7.000000 0,-1.000000 6.000000-1,-2.000000 8.000000 0,0.000000-7.000000-3,2.000000-21.000000-6,2.000000-21.000000-5,1.000000-21.000000-7,3.000000-20.000000-2,3.000000-20.000000 1,4.000000-22.000000 0,3.000000-20.000000 1,5.000000-18.000000-5,7.000000-16.000000-11,7.000000-16.000000-11,8.000000-14.000000-12,-1.000000-8.000000-1,-7.000000 2.000000 8,-7.000000 2.000000 7,-7.000000 1.000000 9,-2.000000 1.000000 3,1.000000-3.000000 0,3.000000-1.000000-1,1.000000-1.000000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5"/>
    </inkml:context>
    <inkml:brush xml:id="br0">
      <inkml:brushProperty name="width" value="0.0180676449090242" units="cm"/>
      <inkml:brushProperty name="height" value="0.0180676449090242" units="cm"/>
      <inkml:brushProperty name="color" value="#000000"/>
      <inkml:brushProperty name="ignorePressure" value="0"/>
    </inkml:brush>
  </inkml:definitions>
  <inkml:trace contextRef="#ctx0" brushRef="#br0">28524.000000 34965.000000 811,'-62.000000'12.000000'0,"14.000000"-4.000000"0 ,14.000000-2.000000-1,13.000000-5.000000-1,11.000000-2.000000 5,6.000000-1.000000 8,8.000000-2.000000 7,6.000000-2.000000 9,8.000000-1.000000 3,9.000000 0.000000-4,8.000000 0.000000-3,9.000000 0.000000-4,1.000000 0.000000-3,-7.000000 0.000000-5,-7.000000 0.000000-5,-7.000000 0.000000-5,4.000000-1.000000-2,16.000000-4.000000-4,16.000000-4.000000-1,15.000000-3.000000-2,9.000000-2.000000-3,4.000000-3.000000-1,4.000000-1.000000-3,3.000000-1.000000-1,-2.000000 1.000000-3,-7.000000 5.000000-4,-7.000000 5.000000-4,-6.000000 6.000000-5,-11.000000 0.000000-1,-11.000000-3.000000 2,-12.000000-4.000000 0,-12.000000-3.000000 2,-9.000000 0.000000 3,-5.000000 4.000000 6,-5.000000 3.000000 6,-6.000000 3.000000 6</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6"/>
    </inkml:context>
    <inkml:brush xml:id="br0">
      <inkml:brushProperty name="width" value="0.0190993044525385" units="cm"/>
      <inkml:brushProperty name="height" value="0.0190993044525385" units="cm"/>
      <inkml:brushProperty name="color" value="#000000"/>
      <inkml:brushProperty name="ignorePressure" value="0"/>
    </inkml:brush>
  </inkml:definitions>
  <inkml:trace contextRef="#ctx0" brushRef="#br0">29242.000000 33778.000000 767,'-26.000000'0.000000'0,"3.000000"0.000000"0 ,4.000000 0.000000-1,4.000000 0.000000 1,2.000000 5.000000 1,2.000000 8.000000 5,1.000000 8.000000 4,3.000000 9.000000 5,1.000000 12.000000 1,1.000000 13.000000-1,3.000000 14.000000-1,1.000000 14.000000-1,3.000000 16.000000-2,3.000000 19.000000 2,3.000000 19.000000-1,4.000000 19.000000 1,1.000000 14.000000 0,-1.000000 8.000000-1,-3.000000 9.000000 1,-1.000000 9.000000-1,-4.000000-3.000000 0,-5.000000-13.000000-2,-5.000000-15.000000-2,-5.000000-13.000000-1,-2.000000-21.000000-3,2.000000-28.000000-1,1.000000-27.000000-2,3.000000-28.000000-3,0.000000-10.000000-1,0.000000 7.000000 1,0.000000 7.000000 0,0.000000 7.000000 1,0.000000-3.000000-1,0.000000-12.000000-2,0.000000-13.000000-1,0.000000-11.000000-3,0.000000-5.000000 0,1.000000 1.000000-1,-1.000000 2.000000 1,0.000000 2.000000 0,1.000000-6.000000-5,1.000000-14.000000-8,3.000000-14.000000-8,1.000000-13.000000-9,1.000000-6.000000 0,0.000000 4.000000 8,0.000000 3.000000 6,0.000000 3.000000 8,-1.000000 3.000000 2,-1.000000-1.000000-3,-3.000000 0.000000-3,-1.000000 1.000000-3</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6"/>
    </inkml:context>
    <inkml:brush xml:id="br0">
      <inkml:brushProperty name="width" value="0.0201591327786446" units="cm"/>
      <inkml:brushProperty name="height" value="0.0201591327786446" units="cm"/>
      <inkml:brushProperty name="color" value="#000000"/>
      <inkml:brushProperty name="ignorePressure" value="0"/>
    </inkml:brush>
  </inkml:definitions>
  <inkml:trace contextRef="#ctx0" brushRef="#br0">29049.000000 35047.000000 727,'-26.000000'-12.000000'-20,"3.000000"0.000000"3 ,4.000000 3.000000 1,4.000000 1.000000 2,2.000000 2.000000 6,2.000000 2.000000 6,1.000000 1.000000 7,2.000000 2.000000 8,0.000000 5.000000 4,-4.000000 6.000000 4,-4.000000 7.000000 3,-3.000000 7.000000 4,0.000000 2.000000-1,4.000000-3.000000-4,3.000000-4.000000-3,3.000000-4.000000-4,-2.000000 10.000000-1,-9.000000 23.000000 1,-8.000000 21.000000 1,-9.000000 24.000000 2,-6.000000 14.000000-1,-1.000000 10.000000-2,-1.000000 8.000000-3,-3.000000 8.000000-2,3.000000-1.000000-2,7.000000-12.000000-1,7.000000-12.000000-1,7.000000-12.000000-2,6.000000-14.000000-3,5.000000-13.000000-8,6.000000-13.000000-8,4.000000-15.000000-6,6.000000-13.000000-7,4.000000-11.000000-5,6.000000-13.000000-6,5.000000-12.000000-5,2.000000-6.000000-2,-2.000000-3.000000 3,-1.000000-1.000000 3,-3.000000-2.000000 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6"/>
    </inkml:context>
    <inkml:brush xml:id="br0">
      <inkml:brushProperty name="width" value="0.0188713371753693" units="cm"/>
      <inkml:brushProperty name="height" value="0.0188713371753693" units="cm"/>
      <inkml:brushProperty name="color" value="#000000"/>
      <inkml:brushProperty name="ignorePressure" value="0"/>
    </inkml:brush>
  </inkml:definitions>
  <inkml:trace contextRef="#ctx0" brushRef="#br0">28966.000000 35379.000000 777,'52.000000'-63.000000'2,"-4.000000"15.000000"4 ,-6.000000 14.000000 4,-5.000000 13.000000 3,-2.000000 12.000000 5,3.000000 8.000000 2,0.000000 8.000000 3,3.000000 10.000000 4,2.000000 9.000000-1,4.000000 10.000000-3,3.000000 10.000000-4,3.000000 11.000000-3,1.000000 6.000000-4,-1.000000 2.000000-6,-2.000000 1.000000-5,-2.000000 2.000000-4,-3.000000 2.000000-5,-6.000000 2.000000-1,-5.000000 1.000000-3,-4.000000 2.000000-2,-7.000000-7.000000 1,-7.000000-15.000000 2,-7.000000-16.000000 2,-6.000000-16.000000 3,-5.000000-6.000000-6,-2.000000 1.000000-14,-1.000000 3.000000-16,-2.000000 0.000000-14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6"/>
    </inkml:context>
    <inkml:brush xml:id="br0">
      <inkml:brushProperty name="width" value="0.0146666653454304" units="cm"/>
      <inkml:brushProperty name="height" value="0.0146666653454304" units="cm"/>
      <inkml:brushProperty name="color" value="#000000"/>
      <inkml:brushProperty name="ignorePressure" value="0"/>
    </inkml:brush>
  </inkml:definitions>
  <inkml:trace contextRef="#ctx0" brushRef="#br0">28911.000000 36399.000000 1000,'-11.000000'-51.000000'-1,"8.000000"9.000000"1 ,6.000000 9.000000 0,8.000000 8.000000 0,12.000000 3.000000-3,19.000000-1.000000-3,19.000000-2.000000-5,20.000000-2.000000-4,1.000000 2.000000 0,-13.000000 5.000000 3,-14.000000 5.000000 3,-13.000000 6.000000 3,-7.000000 2.000000-1,2.000000 0.000000-8,2.000000 0.000000-6,2.000000 0.000000-7</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7"/>
    </inkml:context>
    <inkml:brush xml:id="br0">
      <inkml:brushProperty name="width" value="0.0184645913541317" units="cm"/>
      <inkml:brushProperty name="height" value="0.0184645913541317" units="cm"/>
      <inkml:brushProperty name="color" value="#000000"/>
      <inkml:brushProperty name="ignorePressure" value="0"/>
    </inkml:brush>
  </inkml:definitions>
  <inkml:trace contextRef="#ctx0" brushRef="#br0">31531.000000 33723.000000 794,'0.000000'-25.000000'-29,"-3.000000"5.000000"16 ,-1.000000 6.000000 18,-2.000000 4.000000 17,0.000000 6.000000 9,1.000000 5.000000 4,3.000000 5.000000 2,1.000000 5.000000 3,1.000000 2.000000-4,0.000000-2.000000-11,0.000000-1.000000-11,0.000000-2.000000-12,0.000000 3.000000-7,0.000000 9.000000-8,0.000000 8.000000-7,0.000000 9.000000-6,0.000000 1.000000-2,0.000000-7.000000 2,0.000000-7.000000 4,0.000000-7.000000 2,0.000000-3.000000-1,0.000000 0.000000-5,0.000000 0.000000-6,0.000000 0.000000-6</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8"/>
    </inkml:context>
    <inkml:brush xml:id="br0">
      <inkml:brushProperty name="width" value="0.0154726505279541" units="cm"/>
      <inkml:brushProperty name="height" value="0.0154726505279541" units="cm"/>
      <inkml:brushProperty name="color" value="#000000"/>
      <inkml:brushProperty name="ignorePressure" value="0"/>
    </inkml:brush>
  </inkml:definitions>
  <inkml:trace contextRef="#ctx0" brushRef="#br0">30538.000000 34882.000000 947,'-48.000000'-2.000000'-3,"14.000000"-3.000000"-8 ,13.000000-4.000000-8,14.000000-3.000000-6,8.000000 0.000000 1,1.000000 4.000000 11,3.000000 3.000000 10,1.000000 3.000000 12,8.000000-1.000000 6,13.000000-5.000000 4,15.000000-5.000000 3,13.000000-5.000000 3,2.000000-1.000000-2,-7.000000 4.000000-5,-10.000000 3.000000-7,-8.000000 3.000000-6,4.000000-1.000000-3,18.000000-7.000000-1,16.000000-8.000000-1,18.000000-6.000000 0,1.000000 0.000000 0,-16.000000 4.000000-2,-15.000000 5.000000-2,-16.000000 6.000000 0,9.000000-2.000000-2,33.000000-9.000000-1,32.000000-8.000000-3,33.000000-9.000000-2,8.000000 0.000000 0,-17.000000 8.000000-2,-18.000000 10.000000-1,-16.000000 8.000000 0,-19.000000 6.000000-2,-19.000000 3.000000-1,-19.000000 4.000000-2,-19.000000 3.000000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8"/>
    </inkml:context>
    <inkml:brush xml:id="br0">
      <inkml:brushProperty name="width" value="0.0230844356119633" units="cm"/>
      <inkml:brushProperty name="height" value="0.0230844356119633" units="cm"/>
      <inkml:brushProperty name="color" value="#000000"/>
      <inkml:brushProperty name="ignorePressure" value="0"/>
    </inkml:brush>
  </inkml:definitions>
  <inkml:trace contextRef="#ctx0" brushRef="#br0">31587.000000 34441.000000 635,'-64.000000'31.000000'3,"10.000000"7.000000"6 ,11.000000 6.000000 6,10.000000 8.000000 6,6.000000 10.000000 3,-1.000000 14.000000 2,1.000000 14.000000 0,-1.000000 13.000000 0,1.000000 6.000000 0,2.000000-4.000000-2,2.000000-3.000000-3,2.000000-4.000000-2,2.000000-9.000000-2,3.000000-16.000000-5,4.000000-15.000000-3,3.000000-16.000000-4,0.000000 2.000000 0,-6.000000 19.000000 1,-5.000000 19.000000 2,-5.000000 19.000000 2,0.000000-1.000000 0,2.000000-21.000000-3,4.000000-20.000000-1,4.000000-21.000000-3,0.000000-6.000000 0,-1.000000 11.000000 2,-2.000000 11.000000 0,-2.000000 10.000000 1,1.000000-2.000000 0,3.000000-14.000000-5,4.000000-14.000000-2,4.000000-13.000000-5,0.000000-4.000000-4,-2.000000 4.000000-9,-1.000000 6.000000-6,-2.000000 5.000000-9,2.000000-4.000000-5,5.000000-11.000000-3,5.000000-13.000000-4,5.000000-12.000000-3,3.000000-6.000000 1,0.000000 1.000000 5,0.000000-1.000000 6,0.000000 0.000000 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8"/>
    </inkml:context>
    <inkml:brush xml:id="br0">
      <inkml:brushProperty name="width" value="0.0194488354027271" units="cm"/>
      <inkml:brushProperty name="height" value="0.0194488354027271" units="cm"/>
      <inkml:brushProperty name="color" value="#000000"/>
      <inkml:brushProperty name="ignorePressure" value="0"/>
    </inkml:brush>
  </inkml:definitions>
  <inkml:trace contextRef="#ctx0" brushRef="#br0">27476.000000 28730.000000 754,'-25.000000'-26.000000'-2,"5.000000"4.000000"-4 ,6.000000 3.000000-2,4.000000 3.000000-5,4.000000 5.000000 5,2.000000 5.000000 13,1.000000 5.000000 12,2.000000 5.000000 14,1.000000 9.000000 3,0.000000 12.000000-4,0.000000 12.000000-4,0.000000 13.000000-5,0.000000 1.000000-4,0.000000-9.000000-3,0.000000-9.000000-4,0.000000-8.000000-4,1.000000 6.000000-1,2.000000 21.000000 3,1.000000 21.000000 1,2.000000 20.000000 2,0.000000 3.000000-1,-1.000000-13.000000-1,-3.000000-14.000000-1,-1.000000-14.000000-3,0.000000 15.000000-1,1.000000 43.000000-2,3.000000 43.000000-1,1.000000 43.000000-2,1.000000 18.000000-1,0.000000-6.000000-2,-1.000000-8.000000 0,1.000000-6.000000-2,0.000000-16.000000-2,0.000000-24.000000-2,0.000000-25.000000-3,0.000000-23.000000-1,-1.000000-24.000000-2,-2.000000-22.000000-2,-1.000000-22.000000-1,-2.000000-23.000000-1,-2.000000-17.000000-2,-2.000000-12.000000-6,-1.000000-13.000000-4,-2.000000-11.000000-4,-1.000000-3.000000 0,0.000000 7.000000 6,0.000000 7.000000 6,0.000000 7.000000 6,0.000000 1.000000 3,1.000000-3.000000 3,-1.000000-3.000000 1,0.000000-4.000000 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8"/>
    </inkml:context>
    <inkml:brush xml:id="br0">
      <inkml:brushProperty name="width" value="0.0224349033087492" units="cm"/>
      <inkml:brushProperty name="height" value="0.0224349033087492" units="cm"/>
      <inkml:brushProperty name="color" value="#000000"/>
      <inkml:brushProperty name="ignorePressure" value="0"/>
    </inkml:brush>
  </inkml:definitions>
  <inkml:trace contextRef="#ctx0" brushRef="#br0">31366.000000 35572.000000 653,'2.000000'-40.000000'-12,"6.000000"4.000000"3 ,5.000000 3.000000 2,5.000000 4.000000 3,6.000000 4.000000 3,7.000000 5.000000 3,7.000000 5.000000 3,7.000000 6.000000 3,4.000000 4.000000 0,2.000000 6.000000 0,2.000000 5.000000-2,1.000000 6.000000-1,-1.000000 8.000000-1,-6.000000 15.000000 2,-5.000000 13.000000 0,-5.000000 14.000000 1,-6.000000 12.000000 1,-10.000000 11.000000 1,-8.000000 9.000000 1,-9.000000 12.000000 2,-6.000000 6.000000 0,-6.000000 3.000000 0,-5.000000 4.000000 0,-5.000000 4.000000 0,-5.000000-4.000000 0,-6.000000-7.000000 2,-4.000000-10.000000 1,-6.000000-8.000000 2,-1.000000-10.000000-1,4.000000-13.000000-1,3.000000-11.000000-1,4.000000-13.000000-2,3.000000-9.000000-1,4.000000-7.000000-1,3.000000-7.000000-1,3.000000-6.000000-1,-1.000000-6.000000-1,-7.000000-4.000000 0,-7.000000-2.000000 1,-7.000000-5.000000-1,-2.000000-5.000000 1,4.000000-9.000000 0,3.000000-9.000000 1,4.000000-8.000000 0,3.000000-2.000000-1,4.000000 6.000000-5,3.000000 4.000000-3,3.000000 6.000000-3,1.000000-7.000000-5,-4.000000-16.000000-2,-4.000000-18.000000-4,-3.000000-17.000000-3,1.000000-6.000000-4,2.000000 8.000000-7,4.000000 6.000000-7,4.000000 8.000000-6,3.000000 7.000000-3,3.000000 9.000000-2,4.000000 8.000000 0,3.000000 9.000000-1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9"/>
    </inkml:context>
    <inkml:brush xml:id="br0">
      <inkml:brushProperty name="width" value="0.0192829631268978" units="cm"/>
      <inkml:brushProperty name="height" value="0.0192829631268978" units="cm"/>
      <inkml:brushProperty name="color" value="#000000"/>
      <inkml:brushProperty name="ignorePressure" value="0"/>
    </inkml:brush>
  </inkml:definitions>
  <inkml:trace contextRef="#ctx0" brushRef="#br0">33352.000000 33475.000000 760,'-12.000000'-49.000000'0,"3.000000"12.000000"1 ,4.000000 12.000000 0,4.000000 12.000000 1,1.000000 5.000000 1,0.000000-1.000000 2,0.000000-3.000000 3,0.000000-1.000000 3,0.000000 1.000000 0,0.000000 0.000000 0,0.000000 3.000000 0,0.000000 1.000000-1,0.000000 1.000000 2,0.000000 0.000000 1,0.000000 0.000000 3,0.000000 1.000000 1,1.000000 3.000000 1,4.000000 9.000000 0,4.000000 9.000000-2,3.000000 8.000000 0,1.000000 3.000000-2,-2.000000-4.000000-3,-1.000000-3.000000-3,-2.000000-3.000000-4,-1.000000 5.000000-2,3.000000 16.000000-1,1.000000 16.000000-2,2.000000 15.000000-1,2.000000 7.000000-4,1.000000-2.000000-5,2.000000-1.000000-6,2.000000-2.000000-7,0.000000-6.000000-3,-2.000000-8.000000-1,-2.000000-8.000000-3,-1.000000-9.000000-1,-2.000000-7.000000-1,-2.000000-2.000000-1,-2.000000-5.000000-1,-1.000000-2.000000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9"/>
    </inkml:context>
    <inkml:brush xml:id="br0">
      <inkml:brushProperty name="width" value="0.0207258090376854" units="cm"/>
      <inkml:brushProperty name="height" value="0.0207258090376854" units="cm"/>
      <inkml:brushProperty name="color" value="#000000"/>
      <inkml:brushProperty name="ignorePressure" value="0"/>
    </inkml:brush>
  </inkml:definitions>
  <inkml:trace contextRef="#ctx0" brushRef="#br0">34400.000000 33089.000000 707,'-50.000000'-11.000000'20,"11.000000"5.000000"1 ,10.000000 5.000000 1,10.000000 5.000000 1,5.000000 8.000000 1,0.000000 10.000000 0,0.000000 11.000000 0,0.000000 10.000000 1,-2.000000 7.000000-2,-6.000000 4.000000-1,-4.000000 3.000000-3,-6.000000 3.000000-1,-5.000000 6.000000-4,-5.000000 6.000000-5,-6.000000 7.000000-4,-4.000000 8.000000-6,-3.000000 0.000000-4,3.000000-6.000000-5,1.000000-4.000000-3,2.000000-5.000000-5,5.000000-10.000000-3,8.000000-14.000000-4,10.000000-13.000000-3,7.000000-15.000000-4,7.000000-5.000000 1,0.000000 1.000000 2,3.000000 2.000000 3,1.000000 2.000000 3,0.000000 0.000000 0,-1.000000-2.000000-2,-2.000000-1.000000-3,-2.000000-3.000000-3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9"/>
    </inkml:context>
    <inkml:brush xml:id="br0">
      <inkml:brushProperty name="width" value="0.0160103086382151" units="cm"/>
      <inkml:brushProperty name="height" value="0.0160103086382151" units="cm"/>
      <inkml:brushProperty name="color" value="#000000"/>
      <inkml:brushProperty name="ignorePressure" value="0"/>
    </inkml:brush>
  </inkml:definitions>
  <inkml:trace contextRef="#ctx0" brushRef="#br0">33325.000000 34385.000000 916,'-12.000000'0.000000'2,"3.000000"-3.000000"5 ,4.000000-1.000000 4,3.000000-2.000000 5,9.000000-2.000000 0,14.000000-2.000000-3,13.000000-1.000000-4,14.000000-2.000000-2,14.000000-2.000000-4,11.000000-4.000000-4,12.000000-4.000000-2,13.000000-3.000000-3,7.000000 0.000000-5,3.000000 1.000000-6,4.000000 1.000000-5,4.000000 3.000000-5,-11.000000 3.000000-4,-24.000000 5.000000 0,-24.000000 5.000000 0,-24.000000 6.000000-1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9"/>
    </inkml:context>
    <inkml:brush xml:id="br0">
      <inkml:brushProperty name="width" value="0.0164715461432934" units="cm"/>
      <inkml:brushProperty name="height" value="0.0164715461432934" units="cm"/>
      <inkml:brushProperty name="color" value="#000000"/>
      <inkml:brushProperty name="ignorePressure" value="0"/>
    </inkml:brush>
  </inkml:definitions>
  <inkml:trace contextRef="#ctx0" brushRef="#br0">33352.000000 34854.000000 890,'-83.000000'25.000000'-17,"25.000000"-8.000000"15 ,26.000000-7.000000 13,26.000000-6.000000 14,17.000000-4.000000 3,9.000000 0.000000-5,8.000000 0.000000-6,9.000000 0.000000-6,2.000000-1.000000-4,-5.000000-2.000000-2,-6.000000-1.000000-4,-4.000000-2.000000-1,1.000000-4.000000-2,8.000000-4.000000 1,9.000000-6.000000 1,9.000000-5.000000 0,0.000000 0.000000 0,-9.000000 5.000000-1,-8.000000 5.000000 1,-9.000000 6.000000-1,3.000000 0.000000-2,16.000000-3.000000-4,16.000000-3.000000-4,15.000000-4.000000-3,2.000000 1.000000-4,-13.000000 5.000000-2,-11.000000 5.000000-1,-13.000000 5.000000-3,-8.000000 4.000000 0,-5.000000 2.000000 4,-5.000000 1.000000 2,-6.000000 2.000000 2,-4.000000 1.000000 2,-3.000000 0.000000-2,-4.000000 0.000000-2,-3.000000 0.000000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29"/>
    </inkml:context>
    <inkml:brush xml:id="br0">
      <inkml:brushProperty name="width" value="0.0155349252745509" units="cm"/>
      <inkml:brushProperty name="height" value="0.0155349252745509" units="cm"/>
      <inkml:brushProperty name="color" value="#000000"/>
      <inkml:brushProperty name="ignorePressure" value="0"/>
    </inkml:brush>
  </inkml:definitions>
  <inkml:trace contextRef="#ctx0" brushRef="#br0">33242.000000 35434.000000 944,'-63.000000'13.000000'-22,"12.000000"-2.000000"3 ,12.000000-2.000000 2,13.000000-1.000000 2,7.000000-2.000000 5,3.000000-2.000000 6,4.000000-1.000000 7,3.000000-2.000000 6,4.000000-1.000000 5,3.000000 0.000000 2,4.000000 0.000000 4,3.000000 0.000000 3,3.000000 0.000000-1,2.000000 0.000000-7,1.000000 0.000000-5,2.000000 0.000000-6,8.000000-4.000000-2,16.000000-6.000000-1,16.000000-7.000000 1,15.000000-7.000000-1,10.000000-5.000000-1,3.000000-1.000000-3,3.000000-2.000000-4,4.000000-1.000000-3,2.000000 0.000000-1,-1.000000 3.000000 3,1.000000 5.000000 1,0.000000 2.000000 3,-7.000000 4.000000-2,-11.000000 4.000000-4,-13.000000 3.000000-6,-11.000000 3.000000-5,-10.000000 2.000000-3,-7.000000 0.000000-1,-7.000000 0.000000 0,-7.000000 0.000000-2</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30"/>
    </inkml:context>
    <inkml:brush xml:id="br0">
      <inkml:brushProperty name="width" value="0.0227811578661203" units="cm"/>
      <inkml:brushProperty name="height" value="0.0227811578661203" units="cm"/>
      <inkml:brushProperty name="color" value="#000000"/>
      <inkml:brushProperty name="ignorePressure" value="0"/>
    </inkml:brush>
  </inkml:definitions>
  <inkml:trace contextRef="#ctx0" brushRef="#br0">33821.000000 34496.000000 643,'-38.000000'14.000000'0,"7.000000"3.000000"3 ,7.000000 1.000000 5,7.000000 2.000000 4,1.000000 6.000000 3,-3.000000 13.000000 4,-3.000000 12.000000 3,-4.000000 12.000000 2,-2.000000 13.000000 2,-3.000000 14.000000 0,0.000000 13.000000-2,-3.000000 14.000000 0,-4.000000 10.000000-1,-7.000000 5.000000-1,-7.000000 5.000000 0,-6.000000 5.000000-1,-7.000000 1.000000-1,-5.000000-3.000000-4,-5.000000-4.000000-3,-5.000000-3.000000-2,1.000000-9.000000-5,6.000000-14.000000-7,8.000000-13.000000-7,6.000000-14.000000-5,11.000000-16.000000-5,13.000000-17.000000 0,15.000000-17.000000 0,13.000000-18.000000-1,8.000000-9.000000-5,1.000000-1.000000-7,3.000000-3.000000-9,1.000000-1.000000-8,1.000000-3.000000-2,-1.000000-3.000000 4,1.000000-3.000000 6,0.000000-5.000000 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30"/>
    </inkml:context>
    <inkml:brush xml:id="br0">
      <inkml:brushProperty name="width" value="0.0169493984431028" units="cm"/>
      <inkml:brushProperty name="height" value="0.0169493984431028" units="cm"/>
      <inkml:brushProperty name="color" value="#000000"/>
      <inkml:brushProperty name="ignorePressure" value="0"/>
    </inkml:brush>
  </inkml:definitions>
  <inkml:trace contextRef="#ctx0" brushRef="#br0">33214.000000 36316.000000 865,'-38.000000'0.000000'2,"7.000000"0.000000"3 ,7.000000 0.000000 3,7.000000 0.000000 4,7.000000-1.000000 3,10.000000-4.000000 2,7.000000-4.000000 2,10.000000-3.000000 2,10.000000-4.000000-3,15.000000-3.000000-6,13.000000-3.000000-7,14.000000-4.000000-6,9.000000-2.000000-5,6.000000-2.000000-5,5.000000-2.000000-5,5.000000-2.000000-4,-5.000000 3.000000-3,-13.000000 7.000000 3,-14.000000 7.000000 0,-13.000000 6.000000 2,-11.000000 4.000000-2,-4.000000 0.000000-4,-6.000000 1.000000-4,-4.000000-1.000000-5</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30"/>
    </inkml:context>
    <inkml:brush xml:id="br0">
      <inkml:brushProperty name="width" value="0.0213128216564655" units="cm"/>
      <inkml:brushProperty name="height" value="0.0213128216564655" units="cm"/>
      <inkml:brushProperty name="color" value="#000000"/>
      <inkml:brushProperty name="ignorePressure" value="0"/>
    </inkml:brush>
  </inkml:definitions>
  <inkml:trace contextRef="#ctx0" brushRef="#br0">33656.000000 36096.000000 688,'-38.000000'-12.000000'3,"7.000000"3.000000"5 ,7.000000 4.000000 7,6.000000 3.000000 6,5.000000 8.000000 3,2.000000 12.000000 1,2.000000 12.000000 2,1.000000 13.000000 1,2.000000 8.000000-1,2.000000 8.000000-4,1.000000 7.000000-2,2.000000 6.000000-3,1.000000 6.000000-3,0.000000 6.000000-1,0.000000 5.000000 0,0.000000 5.000000-2,0.000000 1.000000-3,0.000000-4.000000-3,0.000000-3.000000-4,0.000000-4.000000-5,0.000000-5.000000-5,0.000000-9.000000-8,0.000000-9.000000-9,0.000000-8.000000-7,0.000000-9.000000-5,0.000000-9.000000-1,0.000000-8.000000-2,0.000000-9.000000-2,0.000000-5.000000 1,0.000000-2.000000 3,0.000000-2.000000 3,0.000000-1.000000 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30"/>
    </inkml:context>
    <inkml:brush xml:id="br0">
      <inkml:brushProperty name="width" value="0.0188190713524818" units="cm"/>
      <inkml:brushProperty name="height" value="0.0188190713524818" units="cm"/>
      <inkml:brushProperty name="color" value="#000000"/>
      <inkml:brushProperty name="ignorePressure" value="0"/>
    </inkml:brush>
  </inkml:definitions>
  <inkml:trace contextRef="#ctx0" brushRef="#br0">32745.000000 37641.000000 779,'-13.000000'-13.000000'-3,"2.000000"2.000000"-6 ,2.000000 1.000000-6,1.000000 2.000000-5,9.000000 1.000000 5,15.000000-3.000000 20,16.000000-1.000000 17,15.000000-2.000000 19,18.000000-2.000000 5,19.000000-1.000000-8,18.000000-2.000000-8,20.000000-2.000000-9,6.000000 0.000000-5,-4.000000 2.000000-1,-6.000000 2.000000 0,-5.000000 1.000000-2,-12.000000 2.000000-2,-16.000000 2.000000-5,-18.000000 1.000000-3,-17.000000 3.000000-3,4.000000 0.000000-7,27.000000 0.000000-9,25.000000 0.000000-8,26.000000 0.000000-8,-2.000000 0.000000-6,-29.000000 0.000000-4,-30.000000 0.000000-4,-29.000000 0.000000-3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8"/>
    </inkml:context>
    <inkml:brush xml:id="br0">
      <inkml:brushProperty name="width" value="0.0212397687137127" units="cm"/>
      <inkml:brushProperty name="height" value="0.0212397687137127" units="cm"/>
      <inkml:brushProperty name="color" value="#000000"/>
      <inkml:brushProperty name="ignorePressure" value="0"/>
    </inkml:brush>
  </inkml:definitions>
  <inkml:trace contextRef="#ctx0" brushRef="#br0">27366.000000 29971.000000 690,'-1.000000'-94.000000'-14,"-2.000000"30.000000"12 ,-1.000000 31.000000 15,-2.000000 31.000000 13,-3.000000 25.000000 7,-3.000000 16.000000-1,-3.000000 18.000000-1,-4.000000 17.000000 1,-4.000000 14.000000-3,-6.000000 11.000000-3,-5.000000 9.000000-3,-4.000000 11.000000-3,-3.000000 2.000000-3,2.000000-7.000000-3,2.000000-7.000000-2,2.000000-7.000000-3,4.000000-12.000000-3,7.000000-14.000000-4,7.000000-17.000000-3,6.000000-14.000000-4,2.000000-4.000000-2,-6.000000 11.000000 1,-5.000000 11.000000 0,-5.000000 9.000000 1,1.000000-1.000000-2,7.000000-13.000000-5,6.000000-15.000000-5,8.000000-13.000000-4,2.000000-9.000000-3,-1.000000-4.000000-1,-3.000000-3.000000 0,-1.000000-3.000000-1,1.000000-6.000000-3,3.000000-6.000000-6,4.000000-8.000000-4,3.000000-6.000000-6</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18"/>
    </inkml:context>
    <inkml:brush xml:id="br0">
      <inkml:brushProperty name="width" value="0.0177060607820749" units="cm"/>
      <inkml:brushProperty name="height" value="0.0177060607820749" units="cm"/>
      <inkml:brushProperty name="color" value="#000000"/>
      <inkml:brushProperty name="ignorePressure" value="0"/>
    </inkml:brush>
  </inkml:definitions>
  <inkml:trace contextRef="#ctx0" brushRef="#br0">22900.000000 17100.000000 828,'-133.000000'45.000000'1,"34.000000"-9.000000"3 ,35.000000-10.000000 2,35.000000-8.000000 3,21.000000-11.000000 1,9.000000-8.000000 1,10.000000-10.000000-1,10.000000-9.000000 0,11.000000-9.000000-2,17.000000-5.000000-4,15.000000-7.000000-5,16.000000-5.000000-3,-1.000000 0.000000-3,-15.000000 10.000000 0,-15.000000 10.000000 0,-16.000000 9.000000 1,1.000000-1.000000 0,19.000000-8.000000 0,19.000000-10.000000 0,19.000000-9.000000 0,4.000000-1.000000 1,-9.000000 10.000000 1,-10.000000 10.000000 1,-8.000000 9.000000 1,-12.000000 6.000000 1,-12.000000 3.000000 0,-13.000000 3.000000 1,-12.000000 4.000000-1,-9.000000 7.000000 1,-2.000000 13.000000-1,-3.000000 12.000000 0,-3.000000 13.000000 0,-2.000000 2.000000 0,0.000000-5.000000 3,0.000000-7.000000 2,0.000000-5.000000 3,-11.000000 10.000000 3,-22.000000 28.000000 4,-22.000000 28.000000 4,-21.000000 29.000000 3,-14.000000 13.000000 0,-2.000000 1.000000-2,-3.000000-1.000000-2,-3.000000 1.000000-4,7.000000-10.000000-2,19.000000-19.000000-2,19.000000-18.000000-4,19.000000-19.000000-2,16.000000-15.000000-2,17.000000-8.000000-1,15.000000-10.000000-2,16.000000-9.000000-1,13.000000-7.000000-3,14.000000-3.000000-2,11.000000-3.000000-3,14.000000-2.000000-2,-3.000000 3.000000-2,-15.000000 14.000000 2,-15.000000 11.000000 1,-16.000000 14.000000 1,-12.000000 5.000000 1,-5.000000 1.000000 4,-7.000000-1.000000 3,-5.000000 1.000000 2,-8.000000-6.000000 3,-5.000000-8.000000-1,-7.000000-10.000000 2,-5.000000-9.000000 0,-11.000000 1.000000 0,-11.000000 13.000000 0,-14.000000 12.000000 0,-11.000000 13.000000-1,-6.000000-2.000000 1,4.000000-16.000000-1,3.000000-15.000000 1,3.000000-15.000000 0,7.000000-12.000000-3,14.000000-6.000000-2,11.000000-6.000000-5,14.000000-6.000000-3,5.000000-6.000000-1,1.000000-2.000000-1,-1.000000-3.000000 0,1.000000-3.000000 0,-1.000000-4.000000-4,1.000000-3.000000-6,-1.000000-3.000000-8,1.000000-2.000000-6</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18"/>
    </inkml:context>
    <inkml:brush xml:id="br0">
      <inkml:brushProperty name="width" value="0.0222848411649466" units="cm"/>
      <inkml:brushProperty name="height" value="0.0222848411649466" units="cm"/>
      <inkml:brushProperty name="color" value="#000000"/>
      <inkml:brushProperty name="ignorePressure" value="0"/>
    </inkml:brush>
  </inkml:definitions>
  <inkml:trace contextRef="#ctx0" brushRef="#br0">22850.000000 17750.000000 658,'-25.000000'-24.000000'-2,"0.000000"4.000000"-1 ,0.000000 3.000000-3,0.000000 3.000000-2,3.000000 4.000000 4,6.000000 7.000000 14,7.000000 6.000000 11,6.000000 7.000000 14,3.000000 10.000000 3,0.000000 16.000000-5,0.000000 15.000000-4,0.000000 17.000000-5,1.000000 3.000000-4,4.000000-5.000000-4,3.000000-7.000000-2,3.000000-5.000000-4,-1.000000 14.000000-1,-2.000000 39.000000 0,-3.000000 36.000000 2,-3.000000 39.000000 0,-2.000000 3.000000-1,0.000000-27.000000 0,0.000000-28.000000-2,0.000000-28.000000 0,-4.000000 16.000000-1,-5.000000 64.000000 0,-7.000000 61.000000 1,-5.000000 64.000000 0,-1.000000 11.000000-2,6.000000-36.000000-4,7.000000-39.000000-2,6.000000-36.000000-5,4.000000-42.000000-5,4.000000-43.000000-9,3.000000-44.000000-7,3.000000-43.000000-9,4.000000-31.000000-3,7.000000-15.000000 1,6.000000-15.000000 2,7.000000-16.000000 0,-1.000000-8.000000 1,-6.000000 0.000000-2,-6.000000 0.000000-1,-6.000000 0.000000-1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19"/>
    </inkml:context>
    <inkml:brush xml:id="br0">
      <inkml:brushProperty name="width" value="0.0165421739220619" units="cm"/>
      <inkml:brushProperty name="height" value="0.0165421739220619" units="cm"/>
      <inkml:brushProperty name="color" value="#000000"/>
      <inkml:brushProperty name="ignorePressure" value="0"/>
    </inkml:brush>
  </inkml:definitions>
  <inkml:trace contextRef="#ctx0" brushRef="#br0">24300.000000 17550.000000 886,'-46.000000'23.000000'0,"10.000000"-3.000000"-1 ,10.000000-3.000000 0,9.000000-2.000000 0,7.000000-5.000000 1,7.000000-2.000000 5,6.000000-3.000000 4,7.000000-3.000000 4,8.000000-6.000000 2,14.000000-5.000000 0,11.000000-7.000000 1,14.000000-5.000000 0,2.000000-3.000000-2,-6.000000 4.000000-5,-6.000000 3.000000-5,-6.000000 3.000000-4,7.000000-4.000000-1,22.000000-8.000000-1,22.000000-10.000000 1,23.000000-9.000000 1,-1.000000-1.000000-1,-22.000000 10.000000-3,-22.000000 10.000000-2,-21.000000 9.000000-2,4.000000-2.000000-4,31.000000-12.000000-5,32.000000-13.000000-5,31.000000-12.000000-5,1.000000-2.000000-2,-28.000000 9.000000 2,-28.000000 10.000000 2,-27.000000 10.000000 1,-19.000000 5.000000 2,-5.000000 4.000000 2,-7.000000 3.000000 2,-5.000000 3.000000 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19"/>
    </inkml:context>
    <inkml:brush xml:id="br0">
      <inkml:brushProperty name="width" value="0.0213992111384869" units="cm"/>
      <inkml:brushProperty name="height" value="0.0213992111384869" units="cm"/>
      <inkml:brushProperty name="color" value="#000000"/>
      <inkml:brushProperty name="ignorePressure" value="0"/>
    </inkml:brush>
  </inkml:definitions>
  <inkml:trace contextRef="#ctx0" brushRef="#br0">25500.000000 16500.000000 685,'-47.000000'-46.000000'2,"6.000000"10.000000"2 ,7.000000 10.000000 5,6.000000 9.000000 2,1.000000 12.000000 4,-3.000000 16.000000 3,-3.000000 15.000000 3,-2.000000 17.000000 3,-6.000000 21.000000 2,-6.000000 28.000000-1,-6.000000 28.000000 0,-6.000000 29.000000 0,-9.000000 18.000000-1,-8.000000 9.000000-3,-10.000000 10.000000-2,-9.000000 10.000000-2,-1.000000 0.000000-3,10.000000-5.000000-5,10.000000-7.000000-4,9.000000-5.000000-4,9.000000-19.000000-4,9.000000-27.000000-3,10.000000-28.000000-2,10.000000-28.000000-3,7.000000-21.000000-3,6.000000-12.000000-4,7.000000-13.000000-5,6.000000-12.000000-4,4.000000-9.000000-3,4.000000-2.000000 0,3.000000-3.000000-2,3.000000-3.000000-1,1.000000-6.000000-1,1.000000-5.000000 0,-1.000000-7.000000-1,1.000000-5.000000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19"/>
    </inkml:context>
    <inkml:brush xml:id="br0">
      <inkml:brushProperty name="width" value="0.02151133492589" units="cm"/>
      <inkml:brushProperty name="height" value="0.02151133492589" units="cm"/>
      <inkml:brushProperty name="color" value="#000000"/>
      <inkml:brushProperty name="ignorePressure" value="0"/>
    </inkml:brush>
  </inkml:definitions>
  <inkml:trace contextRef="#ctx0" brushRef="#br0">24550.000000 18400.000000 681,'0.000000'-24.000000'-20,"0.000000"4.000000"11 ,0.000000 3.000000 12,0.000000 3.000000 11,-2.000000 3.000000 8,-3.000000 3.000000 4,-3.000000 3.000000 4,-2.000000 4.000000 5,-1.000000 10.000000-1,3.000000 19.000000-3,3.000000 19.000000-5,4.000000 19.000000-4,1.000000 21.000000-3,0.000000 26.000000-1,0.000000 24.000000-1,0.000000 26.000000-2,0.000000 18.000000-2,0.000000 13.000000-3,0.000000 12.000000-3,0.000000 13.000000-3,-2.000000-4.000000-2,-3.000000-18.000000-3,-3.000000-19.000000-1,-2.000000-18.000000-2,-1.000000-25.000000-3,3.000000-27.000000-4,3.000000-28.000000-5,4.000000-28.000000-4,1.000000-29.000000-5,0.000000-28.000000-6,0.000000-28.000000-6,0.000000-27.000000-6,1.000000-20.000000-1,4.000000-9.000000 4,3.000000-10.000000 5,3.000000-8.000000 4,1.000000 3.000000 4,1.000000 20.000000 3,-1.000000 18.000000 4,1.000000 20.000000 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0"/>
    </inkml:context>
    <inkml:brush xml:id="br0">
      <inkml:brushProperty name="width" value="0.0213573388755322" units="cm"/>
      <inkml:brushProperty name="height" value="0.0213573388755322" units="cm"/>
      <inkml:brushProperty name="color" value="#000000"/>
      <inkml:brushProperty name="ignorePressure" value="0"/>
    </inkml:brush>
  </inkml:definitions>
  <inkml:trace contextRef="#ctx0" brushRef="#br0">24950.000000 18550.000000 686,'1.000000'-74.000000'0,"4.000000"4.000000"-1 ,3.000000 3.000000-1,3.000000 3.000000-1,4.000000 6.000000 2,7.000000 9.000000 5,6.000000 10.000000 6,7.000000 10.000000 4,4.000000 5.000000 3,3.000000 4.000000-2,3.000000 3.000000-1,4.000000 3.000000-1,1.000000 4.000000-1,0.000000 7.000000-1,0.000000 6.000000-1,0.000000 7.000000-2,-5.000000 4.000000-1,-9.000000 3.000000-1,-10.000000 3.000000 0,-8.000000 4.000000-2,-3.000000 5.000000 0,7.000000 10.000000 3,6.000000 10.000000 0,7.000000 9.000000 3,-1.000000-1.000000 0,-6.000000-8.000000-2,-6.000000-10.000000-1,-6.000000-9.000000 0,-2.000000 10.000000-1,3.000000 32.000000 2,3.000000 31.000000 1,4.000000 32.000000 1,-3.000000 19.000000 2,-5.000000 10.000000 1,-7.000000 10.000000 0,-5.000000 9.000000 0,-4.000000 6.000000 0,0.000000 3.000000-5,0.000000 3.000000-4,0.000000 4.000000-4,-4.000000-9.000000-1,-5.000000-18.000000-2,-7.000000-19.000000 0,-5.000000-18.000000-1,-8.000000-18.000000 0,-5.000000-16.000000 1,-7.000000-15.000000 1,-5.000000-15.000000 0,-4.000000-17.000000 2,0.000000-15.000000 1,0.000000-15.000000 1,0.000000-16.000000 2,-4.000000-21.000000-1,-5.000000-24.000000-3,-7.000000-26.000000-5,-5.000000-24.000000-2,0.000000-15.000000-4,10.000000-3.000000 0,10.000000-3.000000-1,9.000000-2.000000 0,9.000000 6.000000-2,9.000000 20.000000-2,10.000000 18.000000-1,10.000000 20.000000-2,0.000000-6.000000-2,-5.000000-28.000000-3,-7.000000-28.000000-2,-5.000000-27.000000-2,-1.000000 0.000000 1,6.000000 32.000000 5,7.000000 31.000000 4,6.000000 32.000000 5,3.000000 13.000000-1,0.000000-3.000000-3,0.000000-3.000000-5,0.000000-2.000000-4</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0"/>
    </inkml:context>
    <inkml:brush xml:id="br0">
      <inkml:brushProperty name="width" value="0.0147380419075489" units="cm"/>
      <inkml:brushProperty name="height" value="0.0147380419075489" units="cm"/>
      <inkml:brushProperty name="color" value="#000000"/>
      <inkml:brushProperty name="ignorePressure" value="0"/>
    </inkml:brush>
  </inkml:definitions>
  <inkml:trace contextRef="#ctx0" brushRef="#br0">25050.000000 19250.000000 995,'-38.000000'-2.000000'0,"26.000000"-3.000000"1 ,24.000000-3.000000 0,26.000000-2.000000 1,8.000000-1.000000-1,-5.000000 3.000000-5,-7.000000 3.000000-2,-5.000000 4.000000-4,-4.000000 1.000000-5,0.000000 0.000000-8,0.000000 0.000000-7,0.000000 0.000000-7</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0"/>
    </inkml:context>
    <inkml:brush xml:id="br0">
      <inkml:brushProperty name="width" value="0.0198536142706871" units="cm"/>
      <inkml:brushProperty name="height" value="0.0198536142706871" units="cm"/>
      <inkml:brushProperty name="color" value="#000000"/>
      <inkml:brushProperty name="ignorePressure" value="0"/>
    </inkml:brush>
  </inkml:definitions>
  <inkml:trace contextRef="#ctx0" brushRef="#br0">25150.000000 19750.000000 738,'-180.000000'21.000000'4,"41.000000"-5.000000"7 ,40.000000-7.000000 8,42.000000-5.000000 7,27.000000-8.000000 3,16.000000-5.000000-1,15.000000-7.000000 0,17.000000-5.000000-2,14.000000-6.000000-2,17.000000-3.000000-3,15.000000-3.000000-3,16.000000-2.000000-4,1.000000 0.000000-4,-12.000000 7.000000-7,-13.000000 6.000000-5,-12.000000 7.000000-8,2.000000 0.000000-2,20.000000-2.000000-1,18.000000-3.000000 0,20.000000-3.000000-1,-1.000000-1.000000-1,-19.000000 4.000000-2,-18.000000 3.000000-3,-19.000000 3.000000-3,-8.000000 1.000000 0,3.000000 1.000000 2,3.000000-1.000000 2,4.000000 1.000000 3,-1.000000-1.000000-3,-3.000000 1.000000-5,-3.000000-1.000000-6,-2.000000 1.000000-5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0"/>
    </inkml:context>
    <inkml:brush xml:id="br0">
      <inkml:brushProperty name="width" value="0.0174308512359858" units="cm"/>
      <inkml:brushProperty name="height" value="0.0174308512359858" units="cm"/>
      <inkml:brushProperty name="color" value="#000000"/>
      <inkml:brushProperty name="ignorePressure" value="0"/>
    </inkml:brush>
  </inkml:definitions>
  <inkml:trace contextRef="#ctx0" brushRef="#br0">24150.000000 17450.000000 841,'-68.000000'-46.000000'2,"17.000000"10.000000"6 ,15.000000 10.000000 5,16.000000 9.000000 5,9.000000 4.000000 2,3.000000 1.000000 1,3.000000-1.000000 0,4.000000 1.000000-1,5.000000 4.000000-2,10.000000 9.000000-6,10.000000 10.000000-6,9.000000 10.000000-7,2.000000 4.000000-6,-2.000000 0.000000-8,-3.000000 0.000000-7,-3.000000 0.000000-7,-4.000000-2.000000-6,-3.000000-3.000000-2,-3.000000-3.000000-3,-2.000000-2.000000-3</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1"/>
    </inkml:context>
    <inkml:brush xml:id="br0">
      <inkml:brushProperty name="width" value="0.0222730450332165" units="cm"/>
      <inkml:brushProperty name="height" value="0.0222730450332165" units="cm"/>
      <inkml:brushProperty name="color" value="#000000"/>
      <inkml:brushProperty name="ignorePressure" value="0"/>
    </inkml:brush>
  </inkml:definitions>
  <inkml:trace contextRef="#ctx0" brushRef="#br0">23750.000000 18800.000000 658,'-90.000000'1.000000'-2,"23.000000"4.000000"3 ,22.000000 3.000000 3,22.000000 3.000000 3,12.000000 1.000000 1,3.000000 1.000000 1,3.000000-1.000000 0,4.000000 1.000000 0,5.000000-1.000000-2,10.000000 1.000000-4,10.000000-1.000000-2,9.000000 1.000000-5,2.000000 4.000000 0,-2.000000 9.000000-1,-3.000000 10.000000 1,-3.000000 10.000000-1,-6.000000 5.000000 1,-5.000000 4.000000 0,-7.000000 3.000000-1,-5.000000 3.000000 0,-8.000000 3.000000 1,-5.000000 3.000000 2,-7.000000 3.000000 0,-5.000000 4.000000 2,-4.000000-4.000000 2,0.000000-9.000000 0,0.000000-10.000000 1,0.000000-8.000000 0,3.000000-9.000000 1,6.000000-6.000000-1,7.000000-6.000000-1,6.000000-6.000000-1,3.000000-2.000000 0,0.000000 3.000000 0,0.000000 3.000000 1,0.000000 4.000000 0,1.000000-3.000000-1,4.000000-5.000000 0,3.000000-7.000000 1,3.000000-5.000000-2,1.000000-4.000000 1,1.000000 0.000000-2,-1.000000 0.000000 1,1.000000 0.000000-1,2.000000 3.000000 0,7.000000 6.000000 0,6.000000 7.000000 1,7.000000 6.000000 1,-1.000000 4.000000 1,-6.000000 4.000000 3,-6.000000 3.000000 4,-6.000000 3.000000 3,-6.000000 4.000000 0,-2.000000 7.000000 0,-3.000000 6.000000-1,-3.000000 7.000000-2,-7.000000 4.000000-1,-9.000000 3.000000-1,-10.000000 3.000000 0,-8.000000 4.000000-1,-8.000000 1.000000-2,-2.000000 0.000000-3,-3.000000 0.000000-2,-3.000000 0.000000-2,1.000000-5.000000-3,6.000000-9.000000-2,7.000000-10.000000-2,6.000000-8.000000-2,4.000000-11.000000 0,4.000000-8.000000 2,3.000000-10.000000 2,3.000000-9.000000 2,-1.000000-4.000000 1,-2.000000 4.000000 1,-3.000000 3.000000 0,-3.000000 3.000000 0,-1.000000-1.000000 0,4.000000-2.000000 2,3.000000-3.000000 2,3.000000-3.000000 1,1.000000-4.000000 0,1.000000-3.000000-1,-1.000000-3.000000 0,1.000000-2.000000-1,1.000000-5.000000 0,3.000000-2.000000-1,3.000000-3.000000 0,4.000000-3.000000 0,1.000000-2.000000 3,0.000000 0.000000 5,0.000000 0.000000 6,0.000000 0.000000 5,1.000000 3.000000 3,4.000000 6.000000-1,3.000000 7.000000 0,3.000000 6.000000 0,4.000000 6.000000-1,7.000000 6.000000 0,6.000000 7.000000-2,7.000000 6.000000 0,5.000000 6.000000-1,7.000000 6.000000-1,6.000000 7.000000-1,7.000000 6.000000 0,7.000000 3.000000-1,9.000000 0.000000-1,10.000000 0.000000 1,10.000000 0.000000-2,13.000000-5.000000 0,19.000000-9.000000-3,19.000000-10.000000-2,19.000000-8.000000-3,10.000000-9.000000-4,4.000000-6.000000-7,3.000000-6.000000-7,3.000000-6.000000-8,-15.000000-4.000000-3,-30.000000 1.000000-3,-32.000000-1.000000 0,-30.000000 1.000000-3,-17.000000-1.000000 1,1.000000 1.000000 3,-1.000000-1.000000 3,1.000000 1.000000 2,-3.000000-3.000000 1,-2.000000-2.000000-4,-3.000000-3.000000-4,-3.000000-3.000000-2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1:08"/>
    </inkml:context>
    <inkml:brush xml:id="br0">
      <inkml:brushProperty name="width" value="0.0189098194241524" units="cm"/>
      <inkml:brushProperty name="height" value="0.0189098194241524" units="cm"/>
      <inkml:brushProperty name="color" value="#000000"/>
      <inkml:brushProperty name="ignorePressure" value="0"/>
    </inkml:brush>
  </inkml:definitions>
  <inkml:trace contextRef="#ctx0" brushRef="#br0">27228.000000 30385.000000 775,'52.000000'-86.000000'3,"-8.000000"21.000000"4 ,-6.000000 20.000000 6,-7.000000 21.000000 5,-2.000000 16.000000 4,1.000000 12.000000 0,2.000000 13.000000 2,2.000000 11.000000 0,2.000000 12.000000 0,3.000000 10.000000-2,4.000000 10.000000-4,4.000000 11.000000-2,1.000000 6.000000-6,1.000000 4.000000-9,-1.000000 4.000000-7,0.000000 3.000000-9,-1.000000-1.000000-3,-4.000000-5.000000 2,-4.000000-6.000000 2,-2.000000-4.000000 3,-5.000000-9.000000-6,-6.000000-12.000000-13,-4.000000-12.000000-13,-6.000000-13.000000-13</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2"/>
    </inkml:context>
    <inkml:brush xml:id="br0">
      <inkml:brushProperty name="width" value="0.0179540663957596" units="cm"/>
      <inkml:brushProperty name="height" value="0.0179540663957596" units="cm"/>
      <inkml:brushProperty name="color" value="#000000"/>
      <inkml:brushProperty name="ignorePressure" value="0"/>
    </inkml:brush>
  </inkml:definitions>
  <inkml:trace contextRef="#ctx0" brushRef="#br0">26600.000000 18900.000000 816,'-111.000000'43.000000'2,"28.000000"-11.000000"2 ,28.000000-14.000000 4,29.000000-11.000000 3,16.000000-7.000000 4,7.000000 0.000000 5,6.000000 0.000000 5,7.000000 0.000000 6,2.000000 0.000000-2,1.000000 0.000000-8,-1.000000 0.000000-8,1.000000 0.000000-8,10.000000 0.000000-6,22.000000 0.000000-1,22.000000 0.000000-2,23.000000 0.000000-2,16.000000-4.000000-3,13.000000-5.000000-2,12.000000-7.000000-3,13.000000-5.000000-3,2.000000-3.000000-4,-5.000000 4.000000-6,-7.000000 3.000000-6,-5.000000 3.000000-5,-15.000000-1.000000-1,-22.000000-2.000000 5,-22.000000-3.000000 4,-21.000000-3.000000 4</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3"/>
    </inkml:context>
    <inkml:brush xml:id="br0">
      <inkml:brushProperty name="width" value="0.0247206762433052" units="cm"/>
      <inkml:brushProperty name="height" value="0.0247206762433052" units="cm"/>
      <inkml:brushProperty name="color" value="#000000"/>
      <inkml:brushProperty name="ignorePressure" value="0"/>
    </inkml:brush>
  </inkml:definitions>
  <inkml:trace contextRef="#ctx0" brushRef="#br0">27250.000000 17400.000000 593,'-44.000000'-41.000000'-22,"13.000000"19.000000"17 ,12.000000 19.000000 14,13.000000 19.000000 16,6.000000 21.000000 6,0.000000 26.000000-4,0.000000 24.000000-4,0.000000 26.000000-3,0.000000 18.000000-3,0.000000 13.000000-2,0.000000 12.000000 0,0.000000 13.000000-3,0.000000-7.000000-1,0.000000-24.000000-2,0.000000-26.000000-1,0.000000-24.000000-3,0.000000 18.000000 0,0.000000 63.000000 2,0.000000 62.000000 2,0.000000 63.000000 2,0.000000 15.000000 1,0.000000-31.000000 0,0.000000-31.000000 0,0.000000-31.000000 1,0.000000-35.000000 0,0.000000-37.000000-1,0.000000-38.000000 0,0.000000-37.000000-1,1.000000-30.000000 1,4.000000-22.000000-1,3.000000-22.000000 1,3.000000-21.000000-1,-1.000000-17.000000 0,-2.000000-8.000000-2,-3.000000-10.000000-2,-3.000000-9.000000-2,-2.000000-1.000000-7,0.000000 10.000000-12,0.000000 10.000000-11,0.000000 9.000000-12,0.000000-18.000000-10,0.000000-43.000000-7,0.000000-44.000000-8,0.000000-43.000000-7,-2.000000-17.000000 3,-3.000000 14.000000 14,-3.000000 11.000000 12,-2.000000 14.000000 15,-1.000000 13.000000 7,3.000000 16.000000 5,3.000000 15.000000 3,4.000000 17.000000 4,1.000000 16.000000 4,0.000000 19.000000 3,0.000000 19.000000 2,0.000000 19.000000 3,-4.000000 10.000000 3,-5.000000 4.000000 1,-7.000000 3.000000 0,-5.000000 3.000000 2,-4.000000 12.000000 1,0.000000 22.000000-2,0.000000 22.000000 1,0.000000 23.000000-2,1.000000 5.000000 1,4.000000-9.000000 1,3.000000-10.000000 2,3.000000-8.000000 0,-4.000000 11.000000 2,-8.000000 35.000000 4,-10.000000 35.000000 2,-9.000000 34.000000 4,-2.000000 15.000000 0,6.000000-3.000000-2,7.000000-3.000000-3,6.000000-2.000000-1,4.000000-9.000000-5,4.000000-12.000000-4,3.000000-13.000000-6,3.000000-12.000000-6,3.000000-15.000000-6,3.000000-15.000000-7,3.000000-15.000000-8,4.000000-16.000000-7,2.000000-18.000000-4,4.000000-18.000000 2,3.000000-19.000000 0,3.000000-18.000000 2,1.000000-10.000000 1,1.000000 0.000000 2,-1.000000 0.000000 1,1.000000 0.000000 3</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3"/>
    </inkml:context>
    <inkml:brush xml:id="br0">
      <inkml:brushProperty name="width" value="0.0174424946308136" units="cm"/>
      <inkml:brushProperty name="height" value="0.0174424946308136" units="cm"/>
      <inkml:brushProperty name="color" value="#000000"/>
      <inkml:brushProperty name="ignorePressure" value="0"/>
    </inkml:brush>
  </inkml:definitions>
  <inkml:trace contextRef="#ctx0" brushRef="#br0">26700.000000 20100.000000 840,'46.000000'-157.000000'3,"-5.000000"39.000000"4 ,-7.000000 36.000000 5,-5.000000 39.000000 5,0.000000 19.000000 2,10.000000 4.000000-1,10.000000 3.000000 0,9.000000 3.000000 0,9.000000 10.000000-2,9.000000 20.000000-3,10.000000 18.000000-3,10.000000 20.000000-3,4.000000 8.000000-5,0.000000 1.000000-8,0.000000-1.000000-5,0.000000 1.000000-8,-8.000000-6.000000-4,-16.000000-8.000000-2,-15.000000-10.000000-2,-15.000000-9.000000-1,-11.000000-7.000000-2,-2.000000-3.000000-1,-3.000000-3.000000-1,-3.000000-2.000000-1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3"/>
    </inkml:context>
    <inkml:brush xml:id="br0">
      <inkml:brushProperty name="width" value="0.0233147125691175" units="cm"/>
      <inkml:brushProperty name="height" value="0.0233147125691175" units="cm"/>
      <inkml:brushProperty name="color" value="#000000"/>
      <inkml:brushProperty name="ignorePressure" value="0"/>
    </inkml:brush>
  </inkml:definitions>
  <inkml:trace contextRef="#ctx0" brushRef="#br0">28200.000000 18300.000000 629,'-66.000000'1.000000'7,"19.000000"4.000000"5 ,19.000000 3.000000 5,19.000000 3.000000 6,9.000000 12.000000 2,0.000000 22.000000-1,0.000000 22.000000 1,0.000000 23.000000-1,0.000000 25.000000-1,0.000000 32.000000 0,0.000000 31.000000 0,0.000000 32.000000 0,0.000000 8.000000-2,0.000000-11.000000-2,0.000000-14.000000-2,0.000000-11.000000-2,0.000000-22.000000-3,0.000000-27.000000-2,0.000000-28.000000-4,0.000000-28.000000-2,-2.000000-10.000000-2,-3.000000 9.000000 1,-3.000000 10.000000 1,-2.000000 10.000000 1,-1.000000-4.000000-2,3.000000-16.000000-3,3.000000-15.000000-4,4.000000-15.000000-4,1.000000-25.000000-7,0.000000-30.000000-13,0.000000-32.000000-13,0.000000-30.000000-12,0.000000-25.000000-3,0.000000-15.000000 3,0.000000-15.000000 5,0.000000-16.000000 4,0.000000 4.000000 6,0.000000 26.000000 7,0.000000 24.000000 7,0.000000 26.000000 6,1.000000 12.000000 5,4.000000 0.000000 2,3.000000 0.000000 2,3.000000 0.000000 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4"/>
    </inkml:context>
    <inkml:brush xml:id="br0">
      <inkml:brushProperty name="width" value="0.0202745590358973" units="cm"/>
      <inkml:brushProperty name="height" value="0.0202745590358973" units="cm"/>
      <inkml:brushProperty name="color" value="#000000"/>
      <inkml:brushProperty name="ignorePressure" value="0"/>
    </inkml:brush>
  </inkml:definitions>
  <inkml:trace contextRef="#ctx0" brushRef="#br0">28250.000000 18500.000000 723,'23.000000'-93.000000'-21,"-3.000000"17.000000"7 ,-3.000000 15.000000 5,-2.000000 16.000000 5,0.000000 7.000000 7,7.000000 1.000000 5,6.000000-1.000000 5,7.000000 1.000000 6,4.000000 2.000000 1,3.000000 7.000000-3,3.000000 6.000000-4,4.000000 7.000000-3,-3.000000 7.000000-1,-5.000000 9.000000-2,-7.000000 10.000000-1,-5.000000 10.000000-1,-4.000000 10.000000 1,0.000000 13.000000 0,0.000000 12.000000 2,0.000000 13.000000 1,-5.000000 12.000000 1,-9.000000 13.000000-1,-10.000000 12.000000 1,-8.000000 13.000000 1,-8.000000 9.000000-1,-2.000000 6.000000 0,-3.000000 7.000000 1,-3.000000 6.000000-1,-2.000000-2.000000 1,0.000000-9.000000-3,0.000000-10.000000 0,0.000000-8.000000-2,1.000000-15.000000-1,4.000000-19.000000-2,3.000000-18.000000-1,3.000000-19.000000-2,1.000000-4.000000-1,1.000000 14.000000 0,-1.000000 11.000000 1,1.000000 14.000000 1,1.000000-3.000000-1,3.000000-15.000000-1,3.000000-15.000000 1,4.000000-16.000000-2,1.000000-5.000000 0,0.000000 6.000000 0,0.000000 7.000000-1,0.000000 6.000000 0,3.000000 1.000000 0,6.000000-3.000000 1,7.000000-3.000000 0,6.000000-2.000000 1,6.000000-6.000000 0,6.000000-6.000000-1,7.000000-6.000000 0,6.000000-6.000000 0,6.000000-6.000000-1,6.000000-2.000000 0,7.000000-3.000000 1,6.000000-3.000000-1,6.000000-2.000000 1,6.000000 0.000000-1,7.000000 0.000000 1,6.000000 0.000000-2,4.000000-2.000000 1,4.000000-3.000000 1,3.000000-3.000000 0,3.000000-2.000000 0,-7.000000-6.000000 1,-15.000000-6.000000 1,-15.000000-6.000000 0,-16.000000-6.000000 1,-12.000000-6.000000 1,-5.000000-2.000000-1,-7.000000-3.000000-1,-5.000000-3.000000 0,-8.000000 2.000000 0,-5.000000 10.000000 4,-7.000000 10.000000 1,-5.000000 9.000000 3,-4.000000-4.000000 2,0.000000-15.000000 0,0.000000-15.000000 2,0.000000-16.000000 1,0.000000-2.000000-2,0.000000 13.000000-2,0.000000 12.000000-4,0.000000 13.000000-3,-2.000000-2.000000-1,-3.000000-16.000000 1,-3.000000-15.000000 0,-2.000000-15.000000 2,-1.000000-3.000000-3,3.000000 14.000000-6,3.000000 11.000000-6,4.000000 14.000000-5,-1.000000 0.000000-3,-3.000000-8.000000-1,-3.000000-10.000000 1,-2.000000-9.000000 0,-3.000000-4.000000-6,1.000000 4.000000-10,-1.000000 3.000000-10,1.000000 3.000000-11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4"/>
    </inkml:context>
    <inkml:brush xml:id="br0">
      <inkml:brushProperty name="width" value="0.0161493942141533" units="cm"/>
      <inkml:brushProperty name="height" value="0.0161493942141533" units="cm"/>
      <inkml:brushProperty name="color" value="#000000"/>
      <inkml:brushProperty name="ignorePressure" value="0"/>
    </inkml:brush>
  </inkml:definitions>
  <inkml:trace contextRef="#ctx0" brushRef="#br0">32200.000000 15850.000000 908,'-66.000000'-24.000000'13,"19.000000"4.000000"0 ,19.000000 3.000000-2,19.000000 3.000000-2,10.000000 3.000000 0,4.000000 3.000000 0,3.000000 3.000000 1,3.000000 4.000000 1,3.000000 2.000000-5,3.000000 4.000000-8,3.000000 3.000000-10,4.000000 3.000000-8,-1.000000 3.000000-8,-3.000000 3.000000-5,-3.000000 3.000000-4,-2.000000 4.000000-6</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4"/>
    </inkml:context>
    <inkml:brush xml:id="br0">
      <inkml:brushProperty name="width" value="0.0166914835572243" units="cm"/>
      <inkml:brushProperty name="height" value="0.0166914835572243" units="cm"/>
      <inkml:brushProperty name="color" value="#000000"/>
      <inkml:brushProperty name="ignorePressure" value="0"/>
    </inkml:brush>
  </inkml:definitions>
  <inkml:trace contextRef="#ctx0" brushRef="#br0">31200.000000 17000.000000 878,'-90.000000'0.000000'3,"23.000000"0.000000"4 ,22.000000 0.000000 5,22.000000 0.000000 5,13.000000 0.000000 2,7.000000 0.000000-2,6.000000 0.000000-2,7.000000 0.000000-2,2.000000 0.000000-2,1.000000 0.000000-5,-1.000000 0.000000-5,1.000000 0.000000-3,15.000000-5.000000-3,31.000000-9.000000-3,32.000000-10.000000-1,31.000000-8.000000-2,21.000000-9.000000-2,14.000000-6.000000 1,11.000000-6.000000-1,14.000000-6.000000 0,0.000000-1.000000 0,-8.000000 7.000000-1,-10.000000 6.000000 0,-9.000000 7.000000-1,-16.000000 5.000000 0,-22.000000 7.000000-1,-22.000000 6.000000 1,-21.000000 7.000000-1,-18.000000 2.000000 0,-12.000000 1.000000-2,-13.000000-1.000000 0,-12.000000 1.000000-1</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5"/>
    </inkml:context>
    <inkml:brush xml:id="br0">
      <inkml:brushProperty name="width" value="0.0208490435034037" units="cm"/>
      <inkml:brushProperty name="height" value="0.0208490435034037" units="cm"/>
      <inkml:brushProperty name="color" value="#000000"/>
      <inkml:brushProperty name="ignorePressure" value="0"/>
    </inkml:brush>
  </inkml:definitions>
  <inkml:trace contextRef="#ctx0" brushRef="#br0">31600.000000 17250.000000 703,'-46.000000'-22.000000'0,"10.000000"6.000000"0 ,10.000000 7.000000 0,9.000000 6.000000 0,6.000000 6.000000 4,3.000000 6.000000 8,3.000000 7.000000 9,4.000000 6.000000 7,2.000000 10.000000 2,4.000000 17.000000-5,3.000000 15.000000-4,3.000000 16.000000-6,3.000000 10.000000-5,3.000000 7.000000-3,3.000000 6.000000-4,4.000000 7.000000-5,1.000000-1.000000-2,0.000000-6.000000-2,0.000000-6.000000 0,0.000000-6.000000-3,-2.000000-12.000000 0,-3.000000-15.000000-2,-3.000000-15.000000 0,-2.000000-16.000000-2,-3.000000-15.000000-2,1.000000-11.000000-3,-1.000000-14.000000-3,1.000000-11.000000-4,1.000000-14.000000-1,3.000000-11.000000 2,3.000000-14.000000 1,4.000000-11.000000 1,-1.000000-1.000000 2,-3.000000 13.000000 4,-3.000000 12.000000 2,-2.000000 13.000000 3,-1.000000-1.000000 3,3.000000-11.000000 1,3.000000-14.000000 1,4.000000-11.000000 0,-1.000000-3.000000 2,-3.000000 10.000000 1,-3.000000 10.000000 1,-2.000000 9.000000 0,0.000000-1.000000 1,7.000000-8.000000 1,6.000000-10.000000-1,7.000000-9.000000 1,-1.000000-2.000000 1,-6.000000 6.000000 3,-6.000000 7.000000 3,-6.000000 6.000000 3,-4.000000 9.000000 3,1.000000 13.000000 4,-1.000000 12.000000 4,1.000000 13.000000 4,-3.000000 10.000000 4,-2.000000 10.000000 2,-3.000000 10.000000 3,-3.000000 9.000000 2,-1.000000 12.000000 1,4.000000 16.000000-4,3.000000 15.000000-2,3.000000 17.000000-3,-1.000000 8.000000-3,-2.000000 4.000000-5,-3.000000 3.000000-3,-3.000000 3.000000-5,-4.000000-1.000000-2,-3.000000-2.000000-1,-3.000000-3.000000-1,-2.000000-3.000000-1,-3.000000-7.000000-6,1.000000-9.000000-8,-1.000000-10.000000-11,1.000000-8.000000-9,-3.000000-12.000000-6,-2.000000-12.000000-4,-3.000000-13.000000-2,-3.000000-12.000000-2,-1.000000-10.000000 0,4.000000-6.000000 7,3.000000-6.000000 5,3.000000-6.000000 7,1.000000-4.000000 2,1.000000 1.000000 0,-1.000000-1.000000 0,1.000000 1.000000 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5"/>
    </inkml:context>
    <inkml:brush xml:id="br0">
      <inkml:brushProperty name="width" value="0.0196060817688704" units="cm"/>
      <inkml:brushProperty name="height" value="0.0196060817688704" units="cm"/>
      <inkml:brushProperty name="color" value="#000000"/>
      <inkml:brushProperty name="ignorePressure" value="0"/>
    </inkml:brush>
  </inkml:definitions>
  <inkml:trace contextRef="#ctx0" brushRef="#br0">31050.000000 17900.000000 748,'-41.000000'-41.000000'21,"19.000000"19.000000"5 ,19.000000 19.000000 6,19.000000 19.000000 5,9.000000 9.000000-1,0.000000 0.000000-8,0.000000 0.000000-9,0.000000 0.000000-7,1.000000 3.000000-4,4.000000 6.000000 0,3.000000 7.000000 0,3.000000 6.000000 1,-2.000000-1.000000-3,-6.000000-5.000000-5,-6.000000-7.000000-4,-6.000000-5.000000-6,-1.000000-1.000000-7,7.000000 6.000000-9,6.000000 7.000000-8,7.000000 6.000000-10,0.000000-1.000000-3,-2.000000-5.000000 1,-3.000000-7.000000 2,-3.000000-5.000000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9T07:37:25"/>
    </inkml:context>
    <inkml:brush xml:id="br0">
      <inkml:brushProperty name="width" value="0.0189144369214773" units="cm"/>
      <inkml:brushProperty name="height" value="0.0189144369214773" units="cm"/>
      <inkml:brushProperty name="color" value="#000000"/>
      <inkml:brushProperty name="ignorePressure" value="0"/>
    </inkml:brush>
  </inkml:definitions>
  <inkml:trace contextRef="#ctx0" brushRef="#br0">33000.000000 17500.000000 775,'-68.000000'1.000000'17,"17.000000"4.000000"0 ,15.000000 3.000000 0,16.000000 3.000000 1,9.000000 1.000000 0,3.000000 1.000000 0,3.000000-1.000000-1,4.000000 1.000000 0,1.000000 4.000000-1,0.000000 9.000000 1,0.000000 10.000000 1,0.000000 10.000000 1,0.000000 7.000000-6,0.000000 6.000000-10,0.000000 7.000000-12,0.000000 6.000000-9,0.000000-4.000000-4,0.000000-11.000000 5,0.000000-14.000000 6,0.000000-11.000000 4,-2.000000-7.000000-6,-3.000000 0.000000-13,-3.000000 0.000000-16,-2.000000 0.000000-14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C5FE3-855A-4EFE-A153-8DB2748F9E9F}"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FEFA4-E0C4-4916-BC14-FCFCA7389D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14:cpLocks xmlns:a14="http://schemas.microsoft.com/office/drawing/2010/main" noGrp="1" noChangeArrowheads="1"/>
          </p:cNvSpPr>
          <p:nvPr>
            <p:ph type="sldNum" sz="quarter" idx="5"/>
          </p:nvPr>
        </p:nvSpPr>
        <p:spPr bwMode="auto">
          <a:ln>
            <a:miter lim="800000"/>
          </a:ln>
        </p:spPr>
        <p:txBody>
          <a:bodyPr wrap="square" numCol="1" anchorCtr="0" compatLnSpc="1"/>
          <a:lstStyle/>
          <a:p>
            <a:pPr fontAlgn="base">
              <a:spcBef>
                <a:spcPct val="0"/>
              </a:spcBef>
              <a:spcAft>
                <a:spcPct val="0"/>
              </a:spcAft>
              <a:defRPr/>
            </a:pPr>
            <a:fld id="{30C1E728-A4E6-48FC-A94D-4611A6995AB0}" type="slidenum">
              <a:rPr lang="en-US" altLang="zh-CN" smtClean="0">
                <a:solidFill>
                  <a:srgbClr val="000000"/>
                </a:solidFill>
                <a:latin typeface="Arial" charset="0"/>
              </a:rPr>
            </a:fld>
            <a:endParaRPr lang="en-US" altLang="zh-CN" smtClean="0">
              <a:solidFill>
                <a:srgbClr val="000000"/>
              </a:solidFill>
              <a:latin typeface="Arial" charset="0"/>
            </a:endParaRPr>
          </a:p>
        </p:txBody>
      </p:sp>
      <p:sp>
        <p:nvSpPr>
          <p:cNvPr id="40963" name="Rectangle 2"/>
          <p:cNvSpPr>
            <a14:cpLocks xmlns:a14="http://schemas.microsoft.com/office/drawing/2010/main" noGrp="1" noRot="1" noChangeAspect="1" noChangeArrowheads="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4" name="Rectangle 3"/>
          <p:cNvSpPr>
            <a14:cpLocks xmlns:a14="http://schemas.microsoft.com/office/drawing/2010/main"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14:cpLocks xmlns:a14="http://schemas.microsoft.com/office/drawing/2010/main" noGrp="1" noRot="1" noChangeAspec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14:cpLocks xmlns:a14="http://schemas.microsoft.com/office/drawing/2010/main"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 name="灯片编号占位符 3"/>
          <p:cNvSpPr>
            <a14:cpLocks xmlns:a14="http://schemas.microsoft.com/office/drawing/2010/main" noGrp="1"/>
          </p:cNvSpPr>
          <p:nvPr>
            <p:ph type="sldNum" sz="quarter" idx="5"/>
          </p:nvPr>
        </p:nvSpPr>
        <p:spPr/>
        <p:txBody>
          <a:bodyPr/>
          <a:lstStyle/>
          <a:p>
            <a:pPr>
              <a:defRPr/>
            </a:pPr>
            <a:fld id="{3ED512AD-7F1E-4233-8305-91365F2DA1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657FEFA4-E0C4-4916-BC14-FCFCA7389D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zh-CN" altLang="en-US" dirty="0" smtClean="0"/>
              <a:t>可以这么理解：如果</a:t>
            </a:r>
            <a:r>
              <a:rPr lang="en-US" altLang="zh-CN" dirty="0" smtClean="0"/>
              <a:t>u</a:t>
            </a:r>
            <a:r>
              <a:rPr lang="zh-CN" altLang="en-US" dirty="0" smtClean="0"/>
              <a:t>取值是</a:t>
            </a:r>
            <a:r>
              <a:rPr lang="en-US" altLang="zh-CN" dirty="0" smtClean="0"/>
              <a:t>&lt;100,</a:t>
            </a:r>
            <a:r>
              <a:rPr lang="zh-CN" altLang="en-US" dirty="0" smtClean="0"/>
              <a:t>如果</a:t>
            </a:r>
            <a:r>
              <a:rPr lang="en-US" altLang="zh-CN" dirty="0" smtClean="0"/>
              <a:t>u0</a:t>
            </a:r>
            <a:r>
              <a:rPr lang="zh-CN" altLang="en-US" dirty="0" smtClean="0"/>
              <a:t>取的值太小，比如</a:t>
            </a:r>
            <a:r>
              <a:rPr lang="en-US" altLang="zh-CN" dirty="0" smtClean="0"/>
              <a:t>u0=50</a:t>
            </a:r>
            <a:r>
              <a:rPr lang="zh-CN" altLang="en-US" dirty="0" smtClean="0"/>
              <a:t>，那么会过滤掉太多的</a:t>
            </a:r>
            <a:r>
              <a:rPr lang="en-US" altLang="zh-CN" dirty="0" smtClean="0"/>
              <a:t>u</a:t>
            </a:r>
            <a:r>
              <a:rPr lang="zh-CN" altLang="en-US" dirty="0" smtClean="0"/>
              <a:t>值，所以不对。所以</a:t>
            </a:r>
            <a:r>
              <a:rPr lang="en-US" altLang="zh-CN" dirty="0" smtClean="0"/>
              <a:t>u0</a:t>
            </a:r>
            <a:r>
              <a:rPr lang="zh-CN" altLang="en-US" dirty="0" smtClean="0"/>
              <a:t>偏小就拒绝</a:t>
            </a:r>
            <a:r>
              <a:rPr lang="en-US" altLang="zh-CN" dirty="0" smtClean="0"/>
              <a:t>H0</a:t>
            </a:r>
            <a:r>
              <a:rPr lang="zh-CN" altLang="en-US" dirty="0" smtClean="0"/>
              <a:t>，即</a:t>
            </a:r>
            <a:r>
              <a:rPr lang="en-US" altLang="zh-CN" dirty="0" smtClean="0"/>
              <a:t>U</a:t>
            </a:r>
            <a:r>
              <a:rPr lang="zh-CN" altLang="en-US" dirty="0" smtClean="0"/>
              <a:t>的观测值偏大拒绝</a:t>
            </a:r>
            <a:r>
              <a:rPr lang="en-US" altLang="zh-CN" dirty="0" smtClean="0"/>
              <a:t>H0</a:t>
            </a:r>
            <a:r>
              <a:rPr lang="zh-CN" altLang="en-US" dirty="0" smtClean="0"/>
              <a:t>。</a:t>
            </a:r>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657FEFA4-E0C4-4916-BC14-FCFCA7389D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14:cpLocks xmlns:a14="http://schemas.microsoft.com/office/drawing/2010/main"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14:cpLocks xmlns:a14="http://schemas.microsoft.com/office/drawing/2010/main"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14:cpLocks xmlns:a14="http://schemas.microsoft.com/office/drawing/2010/main"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14:cpLocks xmlns:a14="http://schemas.microsoft.com/office/drawing/2010/main"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章参数估计和假设检验</a:t>
            </a:r>
            <a:r>
              <a:rPr lang="en-US" altLang="zh-CN" sz="1200" dirty="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8" name="标题 1"/>
          <p:cNvSpPr txBox="1"/>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
        <p:nvSpPr>
          <p:cNvPr id="10" name="标题占位符 1"/>
          <p:cNvSpPr>
            <a14:cpLocks xmlns:a14="http://schemas.microsoft.com/office/drawing/2010/main"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itchFamily="18" charset="0"/>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日期占位符 3"/>
          <p:cNvSpPr>
            <a14:cpLocks xmlns:a14="http://schemas.microsoft.com/office/drawing/2010/main"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14:cpLocks xmlns:a14="http://schemas.microsoft.com/office/drawing/2010/main"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14:cpLocks xmlns:a14="http://schemas.microsoft.com/office/drawing/2010/main"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 参数估计和假设检验</a:t>
            </a:r>
            <a:r>
              <a:rPr lang="en-US" altLang="zh-CN" sz="1200" dirty="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14:cpLocks xmlns:a14="http://schemas.microsoft.com/office/drawing/2010/main"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14:cpLocks xmlns:a14="http://schemas.microsoft.com/office/drawing/2010/main"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14:cpLocks xmlns:a14="http://schemas.microsoft.com/office/drawing/2010/main"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14:cpLocks xmlns:a14="http://schemas.microsoft.com/office/drawing/2010/main"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8" name="页脚占位符 7"/>
          <p:cNvSpPr>
            <a14:cpLocks xmlns:a14="http://schemas.microsoft.com/office/drawing/2010/main" noGrp="1"/>
          </p:cNvSpPr>
          <p:nvPr>
            <p:ph type="ftr" sz="quarter" idx="11"/>
          </p:nvPr>
        </p:nvSpPr>
        <p:spPr/>
        <p:txBody>
          <a:bodyPr/>
          <a:lstStyle/>
          <a:p>
            <a:endParaRPr lang="zh-CN" altLang="en-US"/>
          </a:p>
        </p:txBody>
      </p:sp>
      <p:sp>
        <p:nvSpPr>
          <p:cNvPr id="9" name="灯片编号占位符 8"/>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日期占位符 2"/>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4" name="页脚占位符 3"/>
          <p:cNvSpPr>
            <a14:cpLocks xmlns:a14="http://schemas.microsoft.com/office/drawing/2010/main" noGrp="1"/>
          </p:cNvSpPr>
          <p:nvPr>
            <p:ph type="ftr" sz="quarter" idx="11"/>
          </p:nvPr>
        </p:nvSpPr>
        <p:spPr/>
        <p:txBody>
          <a:bodyPr/>
          <a:lstStyle/>
          <a:p>
            <a:endParaRPr lang="zh-CN" altLang="en-US"/>
          </a:p>
        </p:txBody>
      </p:sp>
      <p:sp>
        <p:nvSpPr>
          <p:cNvPr id="5" name="灯片编号占位符 4"/>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3" name="页脚占位符 2"/>
          <p:cNvSpPr>
            <a14:cpLocks xmlns:a14="http://schemas.microsoft.com/office/drawing/2010/main" noGrp="1"/>
          </p:cNvSpPr>
          <p:nvPr>
            <p:ph type="ftr" sz="quarter" idx="11"/>
          </p:nvPr>
        </p:nvSpPr>
        <p:spPr/>
        <p:txBody>
          <a:bodyPr/>
          <a:lstStyle/>
          <a:p>
            <a:endParaRPr lang="zh-CN" altLang="en-US"/>
          </a:p>
        </p:txBody>
      </p:sp>
      <p:sp>
        <p:nvSpPr>
          <p:cNvPr id="4" name="灯片编号占位符 3"/>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14:cpLocks xmlns:a14="http://schemas.microsoft.com/office/drawing/2010/main"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14:cpLocks xmlns:a14="http://schemas.microsoft.com/office/drawing/2010/main"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fld id="{9814928C-A43D-4B2D-9B05-F8109FF9176E}" type="datetimeFigureOut">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10334353-F7E8-43E0-9D4A-AC9232A359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4928C-A43D-4B2D-9B05-F8109FF9176E}" type="datetimeFigureOut">
              <a:rPr lang="zh-CN" altLang="en-US" smtClean="0"/>
            </a:fld>
            <a:endParaRPr lang="zh-CN" altLang="en-US"/>
          </a:p>
        </p:txBody>
      </p:sp>
      <p:sp>
        <p:nvSpPr>
          <p:cNvPr id="5" name="页脚占位符 4"/>
          <p:cNvSpPr>
            <a14:cpLocks xmlns:a14="http://schemas.microsoft.com/office/drawing/2010/main"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14:cpLocks xmlns:a14="http://schemas.microsoft.com/office/drawing/2010/main"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4353-F7E8-43E0-9D4A-AC9232A359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0.wmf"/><Relationship Id="rId7" Type="http://schemas.openxmlformats.org/officeDocument/2006/relationships/oleObject" Target="../embeddings/oleObject39.bin"/><Relationship Id="rId6" Type="http://schemas.openxmlformats.org/officeDocument/2006/relationships/image" Target="../media/image39.wmf"/><Relationship Id="rId5" Type="http://schemas.openxmlformats.org/officeDocument/2006/relationships/oleObject" Target="../embeddings/oleObject38.bin"/><Relationship Id="rId4" Type="http://schemas.openxmlformats.org/officeDocument/2006/relationships/image" Target="../media/image38.wmf"/><Relationship Id="rId3" Type="http://schemas.openxmlformats.org/officeDocument/2006/relationships/oleObject" Target="../embeddings/oleObject37.bin"/><Relationship Id="rId2" Type="http://schemas.openxmlformats.org/officeDocument/2006/relationships/image" Target="../media/image37.wmf"/><Relationship Id="rId12" Type="http://schemas.openxmlformats.org/officeDocument/2006/relationships/vmlDrawing" Target="../drawings/vmlDrawing9.vml"/><Relationship Id="rId11" Type="http://schemas.openxmlformats.org/officeDocument/2006/relationships/slideLayout" Target="../slideLayouts/slideLayout13.xml"/><Relationship Id="rId10" Type="http://schemas.openxmlformats.org/officeDocument/2006/relationships/image" Target="../media/image41.wmf"/><Relationship Id="rId1"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42.wmf"/><Relationship Id="rId1"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6.wmf"/><Relationship Id="rId7" Type="http://schemas.openxmlformats.org/officeDocument/2006/relationships/oleObject" Target="../embeddings/oleObject45.bin"/><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 Id="rId3" Type="http://schemas.openxmlformats.org/officeDocument/2006/relationships/oleObject" Target="../embeddings/oleObject43.bin"/><Relationship Id="rId2" Type="http://schemas.openxmlformats.org/officeDocument/2006/relationships/image" Target="../media/image43.wmf"/><Relationship Id="rId14" Type="http://schemas.openxmlformats.org/officeDocument/2006/relationships/notesSlide" Target="../notesSlides/notesSlide4.xml"/><Relationship Id="rId13" Type="http://schemas.openxmlformats.org/officeDocument/2006/relationships/vmlDrawing" Target="../drawings/vmlDrawing11.vml"/><Relationship Id="rId12" Type="http://schemas.openxmlformats.org/officeDocument/2006/relationships/slideLayout" Target="../slideLayouts/slideLayout13.xml"/><Relationship Id="rId11" Type="http://schemas.openxmlformats.org/officeDocument/2006/relationships/customXml" Target="../ink/ink160.xml"/><Relationship Id="rId10" Type="http://schemas.openxmlformats.org/officeDocument/2006/relationships/image" Target="../media/image47.wmf"/><Relationship Id="rId1"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3.xml"/><Relationship Id="rId4" Type="http://schemas.openxmlformats.org/officeDocument/2006/relationships/image" Target="../media/image49.wmf"/><Relationship Id="rId3" Type="http://schemas.openxmlformats.org/officeDocument/2006/relationships/oleObject" Target="../embeddings/oleObject48.bin"/><Relationship Id="rId2" Type="http://schemas.openxmlformats.org/officeDocument/2006/relationships/image" Target="../media/image48.wmf"/><Relationship Id="rId1"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3.emf"/><Relationship Id="rId7" Type="http://schemas.openxmlformats.org/officeDocument/2006/relationships/oleObject" Target="../embeddings/oleObject52.bin"/><Relationship Id="rId6" Type="http://schemas.openxmlformats.org/officeDocument/2006/relationships/image" Target="../media/image52.emf"/><Relationship Id="rId5" Type="http://schemas.openxmlformats.org/officeDocument/2006/relationships/oleObject" Target="../embeddings/oleObject51.bin"/><Relationship Id="rId4" Type="http://schemas.openxmlformats.org/officeDocument/2006/relationships/image" Target="../media/image51.emf"/><Relationship Id="rId3" Type="http://schemas.openxmlformats.org/officeDocument/2006/relationships/oleObject" Target="../embeddings/oleObject50.bin"/><Relationship Id="rId25" Type="http://schemas.openxmlformats.org/officeDocument/2006/relationships/vmlDrawing" Target="../drawings/vmlDrawing13.vml"/><Relationship Id="rId24" Type="http://schemas.openxmlformats.org/officeDocument/2006/relationships/slideLayout" Target="../slideLayouts/slideLayout13.xml"/><Relationship Id="rId23" Type="http://schemas.openxmlformats.org/officeDocument/2006/relationships/image" Target="../media/image59.wmf"/><Relationship Id="rId22" Type="http://schemas.openxmlformats.org/officeDocument/2006/relationships/oleObject" Target="../embeddings/oleObject61.bin"/><Relationship Id="rId21" Type="http://schemas.openxmlformats.org/officeDocument/2006/relationships/image" Target="../media/image58.wmf"/><Relationship Id="rId20" Type="http://schemas.openxmlformats.org/officeDocument/2006/relationships/oleObject" Target="../embeddings/oleObject60.bin"/><Relationship Id="rId2" Type="http://schemas.openxmlformats.org/officeDocument/2006/relationships/image" Target="../media/image50.emf"/><Relationship Id="rId19" Type="http://schemas.openxmlformats.org/officeDocument/2006/relationships/image" Target="../media/image57.emf"/><Relationship Id="rId18" Type="http://schemas.openxmlformats.org/officeDocument/2006/relationships/oleObject" Target="../embeddings/oleObject59.bin"/><Relationship Id="rId17" Type="http://schemas.openxmlformats.org/officeDocument/2006/relationships/image" Target="../media/image56.emf"/><Relationship Id="rId16" Type="http://schemas.openxmlformats.org/officeDocument/2006/relationships/oleObject" Target="../embeddings/oleObject58.bin"/><Relationship Id="rId15" Type="http://schemas.openxmlformats.org/officeDocument/2006/relationships/image" Target="../media/image55.emf"/><Relationship Id="rId14" Type="http://schemas.openxmlformats.org/officeDocument/2006/relationships/oleObject" Target="../embeddings/oleObject57.bin"/><Relationship Id="rId13" Type="http://schemas.openxmlformats.org/officeDocument/2006/relationships/oleObject" Target="../embeddings/oleObject56.bin"/><Relationship Id="rId12" Type="http://schemas.openxmlformats.org/officeDocument/2006/relationships/oleObject" Target="../embeddings/oleObject55.bin"/><Relationship Id="rId11" Type="http://schemas.openxmlformats.org/officeDocument/2006/relationships/oleObject" Target="../embeddings/oleObject54.bin"/><Relationship Id="rId10" Type="http://schemas.openxmlformats.org/officeDocument/2006/relationships/image" Target="../media/image54.wmf"/><Relationship Id="rId1"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3.xml"/><Relationship Id="rId2" Type="http://schemas.openxmlformats.org/officeDocument/2006/relationships/image" Target="../media/image60.emf"/><Relationship Id="rId1" Type="http://schemas.openxmlformats.org/officeDocument/2006/relationships/oleObject" Target="../embeddings/oleObject6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4.wmf"/><Relationship Id="rId7" Type="http://schemas.openxmlformats.org/officeDocument/2006/relationships/oleObject" Target="../embeddings/oleObject66.bin"/><Relationship Id="rId6" Type="http://schemas.openxmlformats.org/officeDocument/2006/relationships/image" Target="../media/image63.wmf"/><Relationship Id="rId5" Type="http://schemas.openxmlformats.org/officeDocument/2006/relationships/oleObject" Target="../embeddings/oleObject65.bin"/><Relationship Id="rId4" Type="http://schemas.openxmlformats.org/officeDocument/2006/relationships/image" Target="../media/image62.wmf"/><Relationship Id="rId3" Type="http://schemas.openxmlformats.org/officeDocument/2006/relationships/oleObject" Target="../embeddings/oleObject64.bin"/><Relationship Id="rId2" Type="http://schemas.openxmlformats.org/officeDocument/2006/relationships/image" Target="../media/image61.wmf"/><Relationship Id="rId10" Type="http://schemas.openxmlformats.org/officeDocument/2006/relationships/vmlDrawing" Target="../drawings/vmlDrawing15.vml"/><Relationship Id="rId1"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3.xml"/><Relationship Id="rId6" Type="http://schemas.openxmlformats.org/officeDocument/2006/relationships/image" Target="../media/image67.wmf"/><Relationship Id="rId5" Type="http://schemas.openxmlformats.org/officeDocument/2006/relationships/oleObject" Target="../embeddings/oleObject69.bin"/><Relationship Id="rId4" Type="http://schemas.openxmlformats.org/officeDocument/2006/relationships/image" Target="../media/image66.wmf"/><Relationship Id="rId3" Type="http://schemas.openxmlformats.org/officeDocument/2006/relationships/oleObject" Target="../embeddings/oleObject68.bin"/><Relationship Id="rId2" Type="http://schemas.openxmlformats.org/officeDocument/2006/relationships/image" Target="../media/image65.wmf"/><Relationship Id="rId1"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71.emf"/><Relationship Id="rId7" Type="http://schemas.openxmlformats.org/officeDocument/2006/relationships/oleObject" Target="../embeddings/oleObject73.bin"/><Relationship Id="rId6" Type="http://schemas.openxmlformats.org/officeDocument/2006/relationships/image" Target="../media/image70.emf"/><Relationship Id="rId5" Type="http://schemas.openxmlformats.org/officeDocument/2006/relationships/oleObject" Target="../embeddings/oleObject72.bin"/><Relationship Id="rId4" Type="http://schemas.openxmlformats.org/officeDocument/2006/relationships/image" Target="../media/image69.emf"/><Relationship Id="rId3" Type="http://schemas.openxmlformats.org/officeDocument/2006/relationships/oleObject" Target="../embeddings/oleObject71.bin"/><Relationship Id="rId2" Type="http://schemas.openxmlformats.org/officeDocument/2006/relationships/image" Target="../media/image68.wmf"/><Relationship Id="rId10" Type="http://schemas.openxmlformats.org/officeDocument/2006/relationships/vmlDrawing" Target="../drawings/vmlDrawing17.vml"/><Relationship Id="rId1"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75.emf"/><Relationship Id="rId7" Type="http://schemas.openxmlformats.org/officeDocument/2006/relationships/oleObject" Target="../embeddings/oleObject77.bin"/><Relationship Id="rId6" Type="http://schemas.openxmlformats.org/officeDocument/2006/relationships/image" Target="../media/image74.emf"/><Relationship Id="rId5" Type="http://schemas.openxmlformats.org/officeDocument/2006/relationships/oleObject" Target="../embeddings/oleObject76.bin"/><Relationship Id="rId4" Type="http://schemas.openxmlformats.org/officeDocument/2006/relationships/image" Target="../media/image73.emf"/><Relationship Id="rId3" Type="http://schemas.openxmlformats.org/officeDocument/2006/relationships/oleObject" Target="../embeddings/oleObject75.bin"/><Relationship Id="rId2" Type="http://schemas.openxmlformats.org/officeDocument/2006/relationships/image" Target="../media/image72.emf"/><Relationship Id="rId12" Type="http://schemas.openxmlformats.org/officeDocument/2006/relationships/vmlDrawing" Target="../drawings/vmlDrawing18.vml"/><Relationship Id="rId11" Type="http://schemas.openxmlformats.org/officeDocument/2006/relationships/slideLayout" Target="../slideLayouts/slideLayout13.xml"/><Relationship Id="rId10" Type="http://schemas.openxmlformats.org/officeDocument/2006/relationships/image" Target="../media/image76.emf"/><Relationship Id="rId1" Type="http://schemas.openxmlformats.org/officeDocument/2006/relationships/oleObject" Target="../embeddings/oleObject74.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0.emf"/><Relationship Id="rId7" Type="http://schemas.openxmlformats.org/officeDocument/2006/relationships/oleObject" Target="../embeddings/oleObject82.bin"/><Relationship Id="rId6" Type="http://schemas.openxmlformats.org/officeDocument/2006/relationships/image" Target="../media/image79.emf"/><Relationship Id="rId5" Type="http://schemas.openxmlformats.org/officeDocument/2006/relationships/oleObject" Target="../embeddings/oleObject81.bin"/><Relationship Id="rId4" Type="http://schemas.openxmlformats.org/officeDocument/2006/relationships/image" Target="../media/image78.emf"/><Relationship Id="rId3" Type="http://schemas.openxmlformats.org/officeDocument/2006/relationships/oleObject" Target="../embeddings/oleObject80.bin"/><Relationship Id="rId2" Type="http://schemas.openxmlformats.org/officeDocument/2006/relationships/image" Target="../media/image77.emf"/><Relationship Id="rId12" Type="http://schemas.openxmlformats.org/officeDocument/2006/relationships/vmlDrawing" Target="../drawings/vmlDrawing19.vml"/><Relationship Id="rId11" Type="http://schemas.openxmlformats.org/officeDocument/2006/relationships/slideLayout" Target="../slideLayouts/slideLayout13.xml"/><Relationship Id="rId10" Type="http://schemas.openxmlformats.org/officeDocument/2006/relationships/image" Target="../media/image81.emf"/><Relationship Id="rId1" Type="http://schemas.openxmlformats.org/officeDocument/2006/relationships/oleObject" Target="../embeddings/oleObject79.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3.xml"/><Relationship Id="rId2" Type="http://schemas.openxmlformats.org/officeDocument/2006/relationships/image" Target="../media/image82.emf"/><Relationship Id="rId1" Type="http://schemas.openxmlformats.org/officeDocument/2006/relationships/oleObject" Target="../embeddings/oleObject84.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86.emf"/><Relationship Id="rId7" Type="http://schemas.openxmlformats.org/officeDocument/2006/relationships/oleObject" Target="../embeddings/oleObject88.bin"/><Relationship Id="rId68" Type="http://schemas.openxmlformats.org/officeDocument/2006/relationships/vmlDrawing" Target="../drawings/vmlDrawing21.vml"/><Relationship Id="rId67" Type="http://schemas.openxmlformats.org/officeDocument/2006/relationships/slideLayout" Target="../slideLayouts/slideLayout13.xml"/><Relationship Id="rId66" Type="http://schemas.openxmlformats.org/officeDocument/2006/relationships/customXml" Target="../ink/ink212.xml"/><Relationship Id="rId65" Type="http://schemas.openxmlformats.org/officeDocument/2006/relationships/customXml" Target="../ink/ink211.xml"/><Relationship Id="rId64" Type="http://schemas.openxmlformats.org/officeDocument/2006/relationships/customXml" Target="../ink/ink210.xml"/><Relationship Id="rId63" Type="http://schemas.openxmlformats.org/officeDocument/2006/relationships/customXml" Target="../ink/ink209.xml"/><Relationship Id="rId62" Type="http://schemas.openxmlformats.org/officeDocument/2006/relationships/customXml" Target="../ink/ink208.xml"/><Relationship Id="rId61" Type="http://schemas.openxmlformats.org/officeDocument/2006/relationships/customXml" Target="../ink/ink207.xml"/><Relationship Id="rId60" Type="http://schemas.openxmlformats.org/officeDocument/2006/relationships/customXml" Target="../ink/ink206.xml"/><Relationship Id="rId6" Type="http://schemas.openxmlformats.org/officeDocument/2006/relationships/image" Target="../media/image85.emf"/><Relationship Id="rId59" Type="http://schemas.openxmlformats.org/officeDocument/2006/relationships/customXml" Target="../ink/ink205.xml"/><Relationship Id="rId58" Type="http://schemas.openxmlformats.org/officeDocument/2006/relationships/customXml" Target="../ink/ink204.xml"/><Relationship Id="rId57" Type="http://schemas.openxmlformats.org/officeDocument/2006/relationships/customXml" Target="../ink/ink203.xml"/><Relationship Id="rId56" Type="http://schemas.openxmlformats.org/officeDocument/2006/relationships/customXml" Target="../ink/ink202.xml"/><Relationship Id="rId55" Type="http://schemas.openxmlformats.org/officeDocument/2006/relationships/customXml" Target="../ink/ink201.xml"/><Relationship Id="rId54" Type="http://schemas.openxmlformats.org/officeDocument/2006/relationships/customXml" Target="../ink/ink200.xml"/><Relationship Id="rId53" Type="http://schemas.openxmlformats.org/officeDocument/2006/relationships/customXml" Target="../ink/ink199.xml"/><Relationship Id="rId52" Type="http://schemas.openxmlformats.org/officeDocument/2006/relationships/customXml" Target="../ink/ink198.xml"/><Relationship Id="rId51" Type="http://schemas.openxmlformats.org/officeDocument/2006/relationships/customXml" Target="../ink/ink197.xml"/><Relationship Id="rId50" Type="http://schemas.openxmlformats.org/officeDocument/2006/relationships/customXml" Target="../ink/ink196.xml"/><Relationship Id="rId5" Type="http://schemas.openxmlformats.org/officeDocument/2006/relationships/oleObject" Target="../embeddings/oleObject87.bin"/><Relationship Id="rId49" Type="http://schemas.openxmlformats.org/officeDocument/2006/relationships/customXml" Target="../ink/ink195.xml"/><Relationship Id="rId48" Type="http://schemas.openxmlformats.org/officeDocument/2006/relationships/customXml" Target="../ink/ink194.xml"/><Relationship Id="rId47" Type="http://schemas.openxmlformats.org/officeDocument/2006/relationships/customXml" Target="../ink/ink193.xml"/><Relationship Id="rId46" Type="http://schemas.openxmlformats.org/officeDocument/2006/relationships/customXml" Target="../ink/ink192.xml"/><Relationship Id="rId45" Type="http://schemas.openxmlformats.org/officeDocument/2006/relationships/customXml" Target="../ink/ink191.xml"/><Relationship Id="rId44" Type="http://schemas.openxmlformats.org/officeDocument/2006/relationships/customXml" Target="../ink/ink190.xml"/><Relationship Id="rId43" Type="http://schemas.openxmlformats.org/officeDocument/2006/relationships/customXml" Target="../ink/ink189.xml"/><Relationship Id="rId42" Type="http://schemas.openxmlformats.org/officeDocument/2006/relationships/customXml" Target="../ink/ink188.xml"/><Relationship Id="rId41" Type="http://schemas.openxmlformats.org/officeDocument/2006/relationships/customXml" Target="../ink/ink187.xml"/><Relationship Id="rId40" Type="http://schemas.openxmlformats.org/officeDocument/2006/relationships/customXml" Target="../ink/ink186.xml"/><Relationship Id="rId4" Type="http://schemas.openxmlformats.org/officeDocument/2006/relationships/image" Target="../media/image84.emf"/><Relationship Id="rId39" Type="http://schemas.openxmlformats.org/officeDocument/2006/relationships/customXml" Target="../ink/ink185.xml"/><Relationship Id="rId38" Type="http://schemas.openxmlformats.org/officeDocument/2006/relationships/customXml" Target="../ink/ink184.xml"/><Relationship Id="rId37" Type="http://schemas.openxmlformats.org/officeDocument/2006/relationships/customXml" Target="../ink/ink183.xml"/><Relationship Id="rId36" Type="http://schemas.openxmlformats.org/officeDocument/2006/relationships/customXml" Target="../ink/ink182.xml"/><Relationship Id="rId35" Type="http://schemas.openxmlformats.org/officeDocument/2006/relationships/customXml" Target="../ink/ink181.xml"/><Relationship Id="rId34" Type="http://schemas.openxmlformats.org/officeDocument/2006/relationships/customXml" Target="../ink/ink180.xml"/><Relationship Id="rId33" Type="http://schemas.openxmlformats.org/officeDocument/2006/relationships/customXml" Target="../ink/ink179.xml"/><Relationship Id="rId32" Type="http://schemas.openxmlformats.org/officeDocument/2006/relationships/customXml" Target="../ink/ink178.xml"/><Relationship Id="rId31" Type="http://schemas.openxmlformats.org/officeDocument/2006/relationships/customXml" Target="../ink/ink177.xml"/><Relationship Id="rId30" Type="http://schemas.openxmlformats.org/officeDocument/2006/relationships/customXml" Target="../ink/ink176.xml"/><Relationship Id="rId3" Type="http://schemas.openxmlformats.org/officeDocument/2006/relationships/oleObject" Target="../embeddings/oleObject86.bin"/><Relationship Id="rId29" Type="http://schemas.openxmlformats.org/officeDocument/2006/relationships/customXml" Target="../ink/ink175.xml"/><Relationship Id="rId28" Type="http://schemas.openxmlformats.org/officeDocument/2006/relationships/customXml" Target="../ink/ink174.xml"/><Relationship Id="rId27" Type="http://schemas.openxmlformats.org/officeDocument/2006/relationships/customXml" Target="../ink/ink173.xml"/><Relationship Id="rId26" Type="http://schemas.openxmlformats.org/officeDocument/2006/relationships/customXml" Target="../ink/ink172.xml"/><Relationship Id="rId25" Type="http://schemas.openxmlformats.org/officeDocument/2006/relationships/customXml" Target="../ink/ink171.xml"/><Relationship Id="rId24" Type="http://schemas.openxmlformats.org/officeDocument/2006/relationships/customXml" Target="../ink/ink170.xml"/><Relationship Id="rId23" Type="http://schemas.openxmlformats.org/officeDocument/2006/relationships/customXml" Target="../ink/ink169.xml"/><Relationship Id="rId22" Type="http://schemas.openxmlformats.org/officeDocument/2006/relationships/customXml" Target="../ink/ink168.xml"/><Relationship Id="rId21" Type="http://schemas.openxmlformats.org/officeDocument/2006/relationships/customXml" Target="../ink/ink167.xml"/><Relationship Id="rId20" Type="http://schemas.openxmlformats.org/officeDocument/2006/relationships/customXml" Target="../ink/ink166.xml"/><Relationship Id="rId2" Type="http://schemas.openxmlformats.org/officeDocument/2006/relationships/image" Target="../media/image83.emf"/><Relationship Id="rId19" Type="http://schemas.openxmlformats.org/officeDocument/2006/relationships/customXml" Target="../ink/ink165.xml"/><Relationship Id="rId18" Type="http://schemas.openxmlformats.org/officeDocument/2006/relationships/customXml" Target="../ink/ink164.xml"/><Relationship Id="rId17" Type="http://schemas.openxmlformats.org/officeDocument/2006/relationships/customXml" Target="../ink/ink163.xml"/><Relationship Id="rId16" Type="http://schemas.openxmlformats.org/officeDocument/2006/relationships/customXml" Target="../ink/ink162.xml"/><Relationship Id="rId15" Type="http://schemas.openxmlformats.org/officeDocument/2006/relationships/customXml" Target="../ink/ink161.xml"/><Relationship Id="rId14" Type="http://schemas.openxmlformats.org/officeDocument/2006/relationships/image" Target="../media/image89.emf"/><Relationship Id="rId13" Type="http://schemas.openxmlformats.org/officeDocument/2006/relationships/oleObject" Target="../embeddings/oleObject91.bin"/><Relationship Id="rId12" Type="http://schemas.openxmlformats.org/officeDocument/2006/relationships/image" Target="../media/image88.emf"/><Relationship Id="rId11" Type="http://schemas.openxmlformats.org/officeDocument/2006/relationships/oleObject" Target="../embeddings/oleObject90.bin"/><Relationship Id="rId10" Type="http://schemas.openxmlformats.org/officeDocument/2006/relationships/image" Target="../media/image87.emf"/><Relationship Id="rId1" Type="http://schemas.openxmlformats.org/officeDocument/2006/relationships/oleObject" Target="../embeddings/oleObject85.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93.emf"/><Relationship Id="rId7" Type="http://schemas.openxmlformats.org/officeDocument/2006/relationships/oleObject" Target="../embeddings/oleObject95.bin"/><Relationship Id="rId6" Type="http://schemas.openxmlformats.org/officeDocument/2006/relationships/image" Target="../media/image92.emf"/><Relationship Id="rId5" Type="http://schemas.openxmlformats.org/officeDocument/2006/relationships/oleObject" Target="../embeddings/oleObject94.bin"/><Relationship Id="rId4" Type="http://schemas.openxmlformats.org/officeDocument/2006/relationships/image" Target="../media/image91.emf"/><Relationship Id="rId3" Type="http://schemas.openxmlformats.org/officeDocument/2006/relationships/oleObject" Target="../embeddings/oleObject93.bin"/><Relationship Id="rId2" Type="http://schemas.openxmlformats.org/officeDocument/2006/relationships/image" Target="../media/image90.emf"/><Relationship Id="rId10" Type="http://schemas.openxmlformats.org/officeDocument/2006/relationships/vmlDrawing" Target="../drawings/vmlDrawing22.vml"/><Relationship Id="rId1" Type="http://schemas.openxmlformats.org/officeDocument/2006/relationships/oleObject" Target="../embeddings/oleObject92.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3.xml"/><Relationship Id="rId4" Type="http://schemas.openxmlformats.org/officeDocument/2006/relationships/image" Target="../media/image95.emf"/><Relationship Id="rId3" Type="http://schemas.openxmlformats.org/officeDocument/2006/relationships/oleObject" Target="../embeddings/oleObject97.bin"/><Relationship Id="rId2" Type="http://schemas.openxmlformats.org/officeDocument/2006/relationships/image" Target="../media/image94.emf"/><Relationship Id="rId1" Type="http://schemas.openxmlformats.org/officeDocument/2006/relationships/oleObject" Target="../embeddings/oleObject96.bin"/></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3.xml"/><Relationship Id="rId7" Type="http://schemas.openxmlformats.org/officeDocument/2006/relationships/image" Target="../media/image5.jpeg"/><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3.xml"/><Relationship Id="rId4" Type="http://schemas.openxmlformats.org/officeDocument/2006/relationships/image" Target="../media/image97.emf"/><Relationship Id="rId3" Type="http://schemas.openxmlformats.org/officeDocument/2006/relationships/oleObject" Target="../embeddings/oleObject99.bin"/><Relationship Id="rId2" Type="http://schemas.openxmlformats.org/officeDocument/2006/relationships/image" Target="../media/image96.emf"/><Relationship Id="rId1" Type="http://schemas.openxmlformats.org/officeDocument/2006/relationships/oleObject" Target="../embeddings/oleObject98.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13.xml"/><Relationship Id="rId6" Type="http://schemas.openxmlformats.org/officeDocument/2006/relationships/image" Target="../media/image100.wmf"/><Relationship Id="rId5" Type="http://schemas.openxmlformats.org/officeDocument/2006/relationships/oleObject" Target="../embeddings/oleObject102.bin"/><Relationship Id="rId4" Type="http://schemas.openxmlformats.org/officeDocument/2006/relationships/image" Target="../media/image99.emf"/><Relationship Id="rId3" Type="http://schemas.openxmlformats.org/officeDocument/2006/relationships/oleObject" Target="../embeddings/oleObject101.bin"/><Relationship Id="rId2" Type="http://schemas.openxmlformats.org/officeDocument/2006/relationships/image" Target="../media/image98.emf"/><Relationship Id="rId1"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9.wmf"/><Relationship Id="rId7" Type="http://schemas.openxmlformats.org/officeDocument/2006/relationships/oleObject" Target="../embeddings/oleObject8.bin"/><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3" Type="http://schemas.openxmlformats.org/officeDocument/2006/relationships/notesSlide" Target="../notesSlides/notesSlide2.xml"/><Relationship Id="rId12" Type="http://schemas.openxmlformats.org/officeDocument/2006/relationships/vmlDrawing" Target="../drawings/vmlDrawing3.vml"/><Relationship Id="rId11" Type="http://schemas.openxmlformats.org/officeDocument/2006/relationships/slideLayout" Target="../slideLayouts/slideLayout13.xml"/><Relationship Id="rId10" Type="http://schemas.openxmlformats.org/officeDocument/2006/relationships/image" Target="../media/image10.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9" Type="http://schemas.openxmlformats.org/officeDocument/2006/relationships/customXml" Target="../ink/ink1.xml"/><Relationship Id="rId89" Type="http://schemas.openxmlformats.org/officeDocument/2006/relationships/vmlDrawing" Target="../drawings/vmlDrawing4.vml"/><Relationship Id="rId88" Type="http://schemas.openxmlformats.org/officeDocument/2006/relationships/slideLayout" Target="../slideLayouts/slideLayout13.xml"/><Relationship Id="rId87" Type="http://schemas.openxmlformats.org/officeDocument/2006/relationships/customXml" Target="../ink/ink79.xml"/><Relationship Id="rId86" Type="http://schemas.openxmlformats.org/officeDocument/2006/relationships/customXml" Target="../ink/ink78.xml"/><Relationship Id="rId85" Type="http://schemas.openxmlformats.org/officeDocument/2006/relationships/customXml" Target="../ink/ink77.xml"/><Relationship Id="rId84" Type="http://schemas.openxmlformats.org/officeDocument/2006/relationships/customXml" Target="../ink/ink76.xml"/><Relationship Id="rId83" Type="http://schemas.openxmlformats.org/officeDocument/2006/relationships/customXml" Target="../ink/ink75.xml"/><Relationship Id="rId82" Type="http://schemas.openxmlformats.org/officeDocument/2006/relationships/customXml" Target="../ink/ink74.xml"/><Relationship Id="rId81" Type="http://schemas.openxmlformats.org/officeDocument/2006/relationships/customXml" Target="../ink/ink73.xml"/><Relationship Id="rId80" Type="http://schemas.openxmlformats.org/officeDocument/2006/relationships/customXml" Target="../ink/ink72.xml"/><Relationship Id="rId8" Type="http://schemas.openxmlformats.org/officeDocument/2006/relationships/image" Target="../media/image14.wmf"/><Relationship Id="rId79" Type="http://schemas.openxmlformats.org/officeDocument/2006/relationships/customXml" Target="../ink/ink71.xml"/><Relationship Id="rId78" Type="http://schemas.openxmlformats.org/officeDocument/2006/relationships/customXml" Target="../ink/ink70.xml"/><Relationship Id="rId77" Type="http://schemas.openxmlformats.org/officeDocument/2006/relationships/customXml" Target="../ink/ink69.xml"/><Relationship Id="rId76" Type="http://schemas.openxmlformats.org/officeDocument/2006/relationships/customXml" Target="../ink/ink68.xml"/><Relationship Id="rId75" Type="http://schemas.openxmlformats.org/officeDocument/2006/relationships/customXml" Target="../ink/ink67.xml"/><Relationship Id="rId74" Type="http://schemas.openxmlformats.org/officeDocument/2006/relationships/customXml" Target="../ink/ink66.xml"/><Relationship Id="rId73" Type="http://schemas.openxmlformats.org/officeDocument/2006/relationships/customXml" Target="../ink/ink65.xml"/><Relationship Id="rId72" Type="http://schemas.openxmlformats.org/officeDocument/2006/relationships/customXml" Target="../ink/ink64.xml"/><Relationship Id="rId71" Type="http://schemas.openxmlformats.org/officeDocument/2006/relationships/customXml" Target="../ink/ink63.xml"/><Relationship Id="rId70" Type="http://schemas.openxmlformats.org/officeDocument/2006/relationships/customXml" Target="../ink/ink62.xml"/><Relationship Id="rId7" Type="http://schemas.openxmlformats.org/officeDocument/2006/relationships/oleObject" Target="../embeddings/oleObject13.bin"/><Relationship Id="rId69" Type="http://schemas.openxmlformats.org/officeDocument/2006/relationships/customXml" Target="../ink/ink61.xml"/><Relationship Id="rId68" Type="http://schemas.openxmlformats.org/officeDocument/2006/relationships/customXml" Target="../ink/ink60.xml"/><Relationship Id="rId67" Type="http://schemas.openxmlformats.org/officeDocument/2006/relationships/customXml" Target="../ink/ink59.xml"/><Relationship Id="rId66" Type="http://schemas.openxmlformats.org/officeDocument/2006/relationships/customXml" Target="../ink/ink58.xml"/><Relationship Id="rId65" Type="http://schemas.openxmlformats.org/officeDocument/2006/relationships/customXml" Target="../ink/ink57.xml"/><Relationship Id="rId64" Type="http://schemas.openxmlformats.org/officeDocument/2006/relationships/customXml" Target="../ink/ink56.xml"/><Relationship Id="rId63" Type="http://schemas.openxmlformats.org/officeDocument/2006/relationships/customXml" Target="../ink/ink55.xml"/><Relationship Id="rId62" Type="http://schemas.openxmlformats.org/officeDocument/2006/relationships/customXml" Target="../ink/ink54.xml"/><Relationship Id="rId61" Type="http://schemas.openxmlformats.org/officeDocument/2006/relationships/customXml" Target="../ink/ink53.xml"/><Relationship Id="rId60" Type="http://schemas.openxmlformats.org/officeDocument/2006/relationships/customXml" Target="../ink/ink52.xml"/><Relationship Id="rId6" Type="http://schemas.openxmlformats.org/officeDocument/2006/relationships/image" Target="../media/image13.wmf"/><Relationship Id="rId59" Type="http://schemas.openxmlformats.org/officeDocument/2006/relationships/customXml" Target="../ink/ink51.xml"/><Relationship Id="rId58" Type="http://schemas.openxmlformats.org/officeDocument/2006/relationships/customXml" Target="../ink/ink50.xml"/><Relationship Id="rId57" Type="http://schemas.openxmlformats.org/officeDocument/2006/relationships/customXml" Target="../ink/ink49.xml"/><Relationship Id="rId56" Type="http://schemas.openxmlformats.org/officeDocument/2006/relationships/customXml" Target="../ink/ink48.xml"/><Relationship Id="rId55" Type="http://schemas.openxmlformats.org/officeDocument/2006/relationships/customXml" Target="../ink/ink47.xml"/><Relationship Id="rId54" Type="http://schemas.openxmlformats.org/officeDocument/2006/relationships/customXml" Target="../ink/ink46.xml"/><Relationship Id="rId53" Type="http://schemas.openxmlformats.org/officeDocument/2006/relationships/customXml" Target="../ink/ink45.xml"/><Relationship Id="rId52" Type="http://schemas.openxmlformats.org/officeDocument/2006/relationships/customXml" Target="../ink/ink44.xml"/><Relationship Id="rId51" Type="http://schemas.openxmlformats.org/officeDocument/2006/relationships/customXml" Target="../ink/ink43.xml"/><Relationship Id="rId50" Type="http://schemas.openxmlformats.org/officeDocument/2006/relationships/customXml" Target="../ink/ink42.xml"/><Relationship Id="rId5" Type="http://schemas.openxmlformats.org/officeDocument/2006/relationships/oleObject" Target="../embeddings/oleObject12.bin"/><Relationship Id="rId49" Type="http://schemas.openxmlformats.org/officeDocument/2006/relationships/customXml" Target="../ink/ink41.xml"/><Relationship Id="rId48" Type="http://schemas.openxmlformats.org/officeDocument/2006/relationships/customXml" Target="../ink/ink40.xml"/><Relationship Id="rId47" Type="http://schemas.openxmlformats.org/officeDocument/2006/relationships/customXml" Target="../ink/ink39.xml"/><Relationship Id="rId46" Type="http://schemas.openxmlformats.org/officeDocument/2006/relationships/customXml" Target="../ink/ink38.xml"/><Relationship Id="rId45" Type="http://schemas.openxmlformats.org/officeDocument/2006/relationships/customXml" Target="../ink/ink37.xml"/><Relationship Id="rId44" Type="http://schemas.openxmlformats.org/officeDocument/2006/relationships/customXml" Target="../ink/ink36.xml"/><Relationship Id="rId43" Type="http://schemas.openxmlformats.org/officeDocument/2006/relationships/customXml" Target="../ink/ink35.xml"/><Relationship Id="rId42" Type="http://schemas.openxmlformats.org/officeDocument/2006/relationships/customXml" Target="../ink/ink34.xml"/><Relationship Id="rId41" Type="http://schemas.openxmlformats.org/officeDocument/2006/relationships/customXml" Target="../ink/ink33.xml"/><Relationship Id="rId40" Type="http://schemas.openxmlformats.org/officeDocument/2006/relationships/customXml" Target="../ink/ink32.xml"/><Relationship Id="rId4" Type="http://schemas.openxmlformats.org/officeDocument/2006/relationships/image" Target="../media/image12.wmf"/><Relationship Id="rId39" Type="http://schemas.openxmlformats.org/officeDocument/2006/relationships/customXml" Target="../ink/ink31.xml"/><Relationship Id="rId38" Type="http://schemas.openxmlformats.org/officeDocument/2006/relationships/customXml" Target="../ink/ink30.xml"/><Relationship Id="rId37" Type="http://schemas.openxmlformats.org/officeDocument/2006/relationships/customXml" Target="../ink/ink29.xml"/><Relationship Id="rId36" Type="http://schemas.openxmlformats.org/officeDocument/2006/relationships/customXml" Target="../ink/ink28.xml"/><Relationship Id="rId35" Type="http://schemas.openxmlformats.org/officeDocument/2006/relationships/customXml" Target="../ink/ink27.xml"/><Relationship Id="rId34" Type="http://schemas.openxmlformats.org/officeDocument/2006/relationships/customXml" Target="../ink/ink26.xml"/><Relationship Id="rId33" Type="http://schemas.openxmlformats.org/officeDocument/2006/relationships/customXml" Target="../ink/ink25.xml"/><Relationship Id="rId32" Type="http://schemas.openxmlformats.org/officeDocument/2006/relationships/customXml" Target="../ink/ink24.xml"/><Relationship Id="rId31" Type="http://schemas.openxmlformats.org/officeDocument/2006/relationships/customXml" Target="../ink/ink23.xml"/><Relationship Id="rId30" Type="http://schemas.openxmlformats.org/officeDocument/2006/relationships/customXml" Target="../ink/ink22.xml"/><Relationship Id="rId3" Type="http://schemas.openxmlformats.org/officeDocument/2006/relationships/oleObject" Target="../embeddings/oleObject11.bin"/><Relationship Id="rId29" Type="http://schemas.openxmlformats.org/officeDocument/2006/relationships/customXml" Target="../ink/ink21.xml"/><Relationship Id="rId28" Type="http://schemas.openxmlformats.org/officeDocument/2006/relationships/customXml" Target="../ink/ink20.xml"/><Relationship Id="rId27" Type="http://schemas.openxmlformats.org/officeDocument/2006/relationships/customXml" Target="../ink/ink19.xml"/><Relationship Id="rId26" Type="http://schemas.openxmlformats.org/officeDocument/2006/relationships/customXml" Target="../ink/ink18.xml"/><Relationship Id="rId25" Type="http://schemas.openxmlformats.org/officeDocument/2006/relationships/customXml" Target="../ink/ink17.xml"/><Relationship Id="rId24" Type="http://schemas.openxmlformats.org/officeDocument/2006/relationships/customXml" Target="../ink/ink16.xml"/><Relationship Id="rId23" Type="http://schemas.openxmlformats.org/officeDocument/2006/relationships/customXml" Target="../ink/ink15.xml"/><Relationship Id="rId22" Type="http://schemas.openxmlformats.org/officeDocument/2006/relationships/customXml" Target="../ink/ink14.xml"/><Relationship Id="rId21" Type="http://schemas.openxmlformats.org/officeDocument/2006/relationships/customXml" Target="../ink/ink13.xml"/><Relationship Id="rId20" Type="http://schemas.openxmlformats.org/officeDocument/2006/relationships/customXml" Target="../ink/ink12.xml"/><Relationship Id="rId2" Type="http://schemas.openxmlformats.org/officeDocument/2006/relationships/image" Target="../media/image11.wmf"/><Relationship Id="rId19" Type="http://schemas.openxmlformats.org/officeDocument/2006/relationships/customXml" Target="../ink/ink11.xml"/><Relationship Id="rId18" Type="http://schemas.openxmlformats.org/officeDocument/2006/relationships/customXml" Target="../ink/ink10.xml"/><Relationship Id="rId17" Type="http://schemas.openxmlformats.org/officeDocument/2006/relationships/customXml" Target="../ink/ink9.xml"/><Relationship Id="rId16" Type="http://schemas.openxmlformats.org/officeDocument/2006/relationships/customXml" Target="../ink/ink8.xml"/><Relationship Id="rId15" Type="http://schemas.openxmlformats.org/officeDocument/2006/relationships/customXml" Target="../ink/ink7.xml"/><Relationship Id="rId14" Type="http://schemas.openxmlformats.org/officeDocument/2006/relationships/customXml" Target="../ink/ink6.xml"/><Relationship Id="rId13" Type="http://schemas.openxmlformats.org/officeDocument/2006/relationships/customXml" Target="../ink/ink5.xml"/><Relationship Id="rId12" Type="http://schemas.openxmlformats.org/officeDocument/2006/relationships/customXml" Target="../ink/ink4.xml"/><Relationship Id="rId11" Type="http://schemas.openxmlformats.org/officeDocument/2006/relationships/customXml" Target="../ink/ink3.xml"/><Relationship Id="rId10" Type="http://schemas.openxmlformats.org/officeDocument/2006/relationships/customXml" Target="../ink/ink2.xml"/><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2" Type="http://schemas.openxmlformats.org/officeDocument/2006/relationships/vmlDrawing" Target="../drawings/vmlDrawing5.vml"/><Relationship Id="rId11" Type="http://schemas.openxmlformats.org/officeDocument/2006/relationships/slideLayout" Target="../slideLayouts/slideLayout13.xml"/><Relationship Id="rId10" Type="http://schemas.openxmlformats.org/officeDocument/2006/relationships/image" Target="../media/image19.wmf"/><Relationship Id="rId1"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3.wmf"/><Relationship Id="rId7" Type="http://schemas.openxmlformats.org/officeDocument/2006/relationships/oleObject" Target="../embeddings/oleObject22.bin"/><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 Id="rId3" Type="http://schemas.openxmlformats.org/officeDocument/2006/relationships/oleObject" Target="../embeddings/oleObject20.bin"/><Relationship Id="rId2" Type="http://schemas.openxmlformats.org/officeDocument/2006/relationships/image" Target="../media/image20.wmf"/><Relationship Id="rId16" Type="http://schemas.openxmlformats.org/officeDocument/2006/relationships/vmlDrawing" Target="../drawings/vmlDrawing6.vml"/><Relationship Id="rId15" Type="http://schemas.openxmlformats.org/officeDocument/2006/relationships/slideLayout" Target="../slideLayouts/slideLayout13.xml"/><Relationship Id="rId14" Type="http://schemas.openxmlformats.org/officeDocument/2006/relationships/image" Target="../media/image26.wmf"/><Relationship Id="rId13" Type="http://schemas.openxmlformats.org/officeDocument/2006/relationships/oleObject" Target="../embeddings/oleObject25.bin"/><Relationship Id="rId12" Type="http://schemas.openxmlformats.org/officeDocument/2006/relationships/image" Target="../media/image25.wmf"/><Relationship Id="rId11" Type="http://schemas.openxmlformats.org/officeDocument/2006/relationships/oleObject" Target="../embeddings/oleObject24.bin"/><Relationship Id="rId10" Type="http://schemas.openxmlformats.org/officeDocument/2006/relationships/image" Target="../media/image24.wmf"/><Relationship Id="rId1"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92" Type="http://schemas.openxmlformats.org/officeDocument/2006/relationships/vmlDrawing" Target="../drawings/vmlDrawing7.vml"/><Relationship Id="rId91" Type="http://schemas.openxmlformats.org/officeDocument/2006/relationships/slideLayout" Target="../slideLayouts/slideLayout13.xml"/><Relationship Id="rId90" Type="http://schemas.openxmlformats.org/officeDocument/2006/relationships/customXml" Target="../ink/ink159.xml"/><Relationship Id="rId9" Type="http://schemas.openxmlformats.org/officeDocument/2006/relationships/oleObject" Target="../embeddings/oleObject30.bin"/><Relationship Id="rId89" Type="http://schemas.openxmlformats.org/officeDocument/2006/relationships/customXml" Target="../ink/ink158.xml"/><Relationship Id="rId88" Type="http://schemas.openxmlformats.org/officeDocument/2006/relationships/customXml" Target="../ink/ink157.xml"/><Relationship Id="rId87" Type="http://schemas.openxmlformats.org/officeDocument/2006/relationships/customXml" Target="../ink/ink156.xml"/><Relationship Id="rId86" Type="http://schemas.openxmlformats.org/officeDocument/2006/relationships/customXml" Target="../ink/ink155.xml"/><Relationship Id="rId85" Type="http://schemas.openxmlformats.org/officeDocument/2006/relationships/customXml" Target="../ink/ink154.xml"/><Relationship Id="rId84" Type="http://schemas.openxmlformats.org/officeDocument/2006/relationships/customXml" Target="../ink/ink153.xml"/><Relationship Id="rId83" Type="http://schemas.openxmlformats.org/officeDocument/2006/relationships/customXml" Target="../ink/ink152.xml"/><Relationship Id="rId82" Type="http://schemas.openxmlformats.org/officeDocument/2006/relationships/customXml" Target="../ink/ink151.xml"/><Relationship Id="rId81" Type="http://schemas.openxmlformats.org/officeDocument/2006/relationships/customXml" Target="../ink/ink150.xml"/><Relationship Id="rId80" Type="http://schemas.openxmlformats.org/officeDocument/2006/relationships/customXml" Target="../ink/ink149.xml"/><Relationship Id="rId8" Type="http://schemas.openxmlformats.org/officeDocument/2006/relationships/image" Target="../media/image30.wmf"/><Relationship Id="rId79" Type="http://schemas.openxmlformats.org/officeDocument/2006/relationships/customXml" Target="../ink/ink148.xml"/><Relationship Id="rId78" Type="http://schemas.openxmlformats.org/officeDocument/2006/relationships/customXml" Target="../ink/ink147.xml"/><Relationship Id="rId77" Type="http://schemas.openxmlformats.org/officeDocument/2006/relationships/customXml" Target="../ink/ink146.xml"/><Relationship Id="rId76" Type="http://schemas.openxmlformats.org/officeDocument/2006/relationships/customXml" Target="../ink/ink145.xml"/><Relationship Id="rId75" Type="http://schemas.openxmlformats.org/officeDocument/2006/relationships/customXml" Target="../ink/ink144.xml"/><Relationship Id="rId74" Type="http://schemas.openxmlformats.org/officeDocument/2006/relationships/customXml" Target="../ink/ink143.xml"/><Relationship Id="rId73" Type="http://schemas.openxmlformats.org/officeDocument/2006/relationships/customXml" Target="../ink/ink142.xml"/><Relationship Id="rId72" Type="http://schemas.openxmlformats.org/officeDocument/2006/relationships/customXml" Target="../ink/ink141.xml"/><Relationship Id="rId71" Type="http://schemas.openxmlformats.org/officeDocument/2006/relationships/customXml" Target="../ink/ink140.xml"/><Relationship Id="rId70" Type="http://schemas.openxmlformats.org/officeDocument/2006/relationships/customXml" Target="../ink/ink139.xml"/><Relationship Id="rId7" Type="http://schemas.openxmlformats.org/officeDocument/2006/relationships/oleObject" Target="../embeddings/oleObject29.bin"/><Relationship Id="rId69" Type="http://schemas.openxmlformats.org/officeDocument/2006/relationships/customXml" Target="../ink/ink138.xml"/><Relationship Id="rId68" Type="http://schemas.openxmlformats.org/officeDocument/2006/relationships/customXml" Target="../ink/ink137.xml"/><Relationship Id="rId67" Type="http://schemas.openxmlformats.org/officeDocument/2006/relationships/customXml" Target="../ink/ink136.xml"/><Relationship Id="rId66" Type="http://schemas.openxmlformats.org/officeDocument/2006/relationships/customXml" Target="../ink/ink135.xml"/><Relationship Id="rId65" Type="http://schemas.openxmlformats.org/officeDocument/2006/relationships/customXml" Target="../ink/ink134.xml"/><Relationship Id="rId64" Type="http://schemas.openxmlformats.org/officeDocument/2006/relationships/customXml" Target="../ink/ink133.xml"/><Relationship Id="rId63" Type="http://schemas.openxmlformats.org/officeDocument/2006/relationships/customXml" Target="../ink/ink132.xml"/><Relationship Id="rId62" Type="http://schemas.openxmlformats.org/officeDocument/2006/relationships/customXml" Target="../ink/ink131.xml"/><Relationship Id="rId61" Type="http://schemas.openxmlformats.org/officeDocument/2006/relationships/customXml" Target="../ink/ink130.xml"/><Relationship Id="rId60" Type="http://schemas.openxmlformats.org/officeDocument/2006/relationships/customXml" Target="../ink/ink129.xml"/><Relationship Id="rId6" Type="http://schemas.openxmlformats.org/officeDocument/2006/relationships/image" Target="../media/image29.emf"/><Relationship Id="rId59" Type="http://schemas.openxmlformats.org/officeDocument/2006/relationships/customXml" Target="../ink/ink128.xml"/><Relationship Id="rId58" Type="http://schemas.openxmlformats.org/officeDocument/2006/relationships/customXml" Target="../ink/ink127.xml"/><Relationship Id="rId57" Type="http://schemas.openxmlformats.org/officeDocument/2006/relationships/customXml" Target="../ink/ink126.xml"/><Relationship Id="rId56" Type="http://schemas.openxmlformats.org/officeDocument/2006/relationships/customXml" Target="../ink/ink125.xml"/><Relationship Id="rId55" Type="http://schemas.openxmlformats.org/officeDocument/2006/relationships/customXml" Target="../ink/ink124.xml"/><Relationship Id="rId54" Type="http://schemas.openxmlformats.org/officeDocument/2006/relationships/customXml" Target="../ink/ink123.xml"/><Relationship Id="rId53" Type="http://schemas.openxmlformats.org/officeDocument/2006/relationships/customXml" Target="../ink/ink122.xml"/><Relationship Id="rId52" Type="http://schemas.openxmlformats.org/officeDocument/2006/relationships/customXml" Target="../ink/ink121.xml"/><Relationship Id="rId51" Type="http://schemas.openxmlformats.org/officeDocument/2006/relationships/customXml" Target="../ink/ink120.xml"/><Relationship Id="rId50" Type="http://schemas.openxmlformats.org/officeDocument/2006/relationships/customXml" Target="../ink/ink119.xml"/><Relationship Id="rId5" Type="http://schemas.openxmlformats.org/officeDocument/2006/relationships/oleObject" Target="../embeddings/oleObject28.bin"/><Relationship Id="rId49" Type="http://schemas.openxmlformats.org/officeDocument/2006/relationships/customXml" Target="../ink/ink118.xml"/><Relationship Id="rId48" Type="http://schemas.openxmlformats.org/officeDocument/2006/relationships/customXml" Target="../ink/ink117.xml"/><Relationship Id="rId47" Type="http://schemas.openxmlformats.org/officeDocument/2006/relationships/customXml" Target="../ink/ink116.xml"/><Relationship Id="rId46" Type="http://schemas.openxmlformats.org/officeDocument/2006/relationships/customXml" Target="../ink/ink115.xml"/><Relationship Id="rId45" Type="http://schemas.openxmlformats.org/officeDocument/2006/relationships/customXml" Target="../ink/ink114.xml"/><Relationship Id="rId44" Type="http://schemas.openxmlformats.org/officeDocument/2006/relationships/customXml" Target="../ink/ink113.xml"/><Relationship Id="rId43" Type="http://schemas.openxmlformats.org/officeDocument/2006/relationships/customXml" Target="../ink/ink112.xml"/><Relationship Id="rId42" Type="http://schemas.openxmlformats.org/officeDocument/2006/relationships/customXml" Target="../ink/ink111.xml"/><Relationship Id="rId41" Type="http://schemas.openxmlformats.org/officeDocument/2006/relationships/customXml" Target="../ink/ink110.xml"/><Relationship Id="rId40" Type="http://schemas.openxmlformats.org/officeDocument/2006/relationships/customXml" Target="../ink/ink109.xml"/><Relationship Id="rId4" Type="http://schemas.openxmlformats.org/officeDocument/2006/relationships/image" Target="../media/image28.wmf"/><Relationship Id="rId39" Type="http://schemas.openxmlformats.org/officeDocument/2006/relationships/customXml" Target="../ink/ink108.xml"/><Relationship Id="rId38" Type="http://schemas.openxmlformats.org/officeDocument/2006/relationships/customXml" Target="../ink/ink107.xml"/><Relationship Id="rId37" Type="http://schemas.openxmlformats.org/officeDocument/2006/relationships/customXml" Target="../ink/ink106.xml"/><Relationship Id="rId36" Type="http://schemas.openxmlformats.org/officeDocument/2006/relationships/customXml" Target="../ink/ink105.xml"/><Relationship Id="rId35" Type="http://schemas.openxmlformats.org/officeDocument/2006/relationships/customXml" Target="../ink/ink104.xml"/><Relationship Id="rId34" Type="http://schemas.openxmlformats.org/officeDocument/2006/relationships/customXml" Target="../ink/ink103.xml"/><Relationship Id="rId33" Type="http://schemas.openxmlformats.org/officeDocument/2006/relationships/customXml" Target="../ink/ink102.xml"/><Relationship Id="rId32" Type="http://schemas.openxmlformats.org/officeDocument/2006/relationships/customXml" Target="../ink/ink101.xml"/><Relationship Id="rId31" Type="http://schemas.openxmlformats.org/officeDocument/2006/relationships/customXml" Target="../ink/ink100.xml"/><Relationship Id="rId30" Type="http://schemas.openxmlformats.org/officeDocument/2006/relationships/customXml" Target="../ink/ink99.xml"/><Relationship Id="rId3" Type="http://schemas.openxmlformats.org/officeDocument/2006/relationships/oleObject" Target="../embeddings/oleObject27.bin"/><Relationship Id="rId29" Type="http://schemas.openxmlformats.org/officeDocument/2006/relationships/customXml" Target="../ink/ink98.xml"/><Relationship Id="rId28" Type="http://schemas.openxmlformats.org/officeDocument/2006/relationships/customXml" Target="../ink/ink97.xml"/><Relationship Id="rId27" Type="http://schemas.openxmlformats.org/officeDocument/2006/relationships/customXml" Target="../ink/ink96.xml"/><Relationship Id="rId26" Type="http://schemas.openxmlformats.org/officeDocument/2006/relationships/customXml" Target="../ink/ink95.xml"/><Relationship Id="rId25" Type="http://schemas.openxmlformats.org/officeDocument/2006/relationships/customXml" Target="../ink/ink94.xml"/><Relationship Id="rId24" Type="http://schemas.openxmlformats.org/officeDocument/2006/relationships/customXml" Target="../ink/ink93.xml"/><Relationship Id="rId23" Type="http://schemas.openxmlformats.org/officeDocument/2006/relationships/customXml" Target="../ink/ink92.xml"/><Relationship Id="rId22" Type="http://schemas.openxmlformats.org/officeDocument/2006/relationships/customXml" Target="../ink/ink91.xml"/><Relationship Id="rId21" Type="http://schemas.openxmlformats.org/officeDocument/2006/relationships/customXml" Target="../ink/ink90.xml"/><Relationship Id="rId20" Type="http://schemas.openxmlformats.org/officeDocument/2006/relationships/customXml" Target="../ink/ink89.xml"/><Relationship Id="rId2" Type="http://schemas.openxmlformats.org/officeDocument/2006/relationships/image" Target="../media/image27.wmf"/><Relationship Id="rId19" Type="http://schemas.openxmlformats.org/officeDocument/2006/relationships/customXml" Target="../ink/ink88.xml"/><Relationship Id="rId18" Type="http://schemas.openxmlformats.org/officeDocument/2006/relationships/customXml" Target="../ink/ink87.xml"/><Relationship Id="rId17" Type="http://schemas.openxmlformats.org/officeDocument/2006/relationships/customXml" Target="../ink/ink86.xml"/><Relationship Id="rId16" Type="http://schemas.openxmlformats.org/officeDocument/2006/relationships/customXml" Target="../ink/ink85.xml"/><Relationship Id="rId15" Type="http://schemas.openxmlformats.org/officeDocument/2006/relationships/customXml" Target="../ink/ink84.xml"/><Relationship Id="rId14" Type="http://schemas.openxmlformats.org/officeDocument/2006/relationships/customXml" Target="../ink/ink83.xml"/><Relationship Id="rId13" Type="http://schemas.openxmlformats.org/officeDocument/2006/relationships/customXml" Target="../ink/ink82.xml"/><Relationship Id="rId12" Type="http://schemas.openxmlformats.org/officeDocument/2006/relationships/customXml" Target="../ink/ink81.xml"/><Relationship Id="rId11" Type="http://schemas.openxmlformats.org/officeDocument/2006/relationships/customXml" Target="../ink/ink80.xml"/><Relationship Id="rId10" Type="http://schemas.openxmlformats.org/officeDocument/2006/relationships/image" Target="../media/image31.wmf"/><Relationship Id="rId1"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35.emf"/><Relationship Id="rId7" Type="http://schemas.openxmlformats.org/officeDocument/2006/relationships/oleObject" Target="../embeddings/oleObject34.bin"/><Relationship Id="rId6" Type="http://schemas.openxmlformats.org/officeDocument/2006/relationships/image" Target="../media/image34.emf"/><Relationship Id="rId5" Type="http://schemas.openxmlformats.org/officeDocument/2006/relationships/oleObject" Target="../embeddings/oleObject33.bin"/><Relationship Id="rId4" Type="http://schemas.openxmlformats.org/officeDocument/2006/relationships/image" Target="../media/image33.emf"/><Relationship Id="rId3" Type="http://schemas.openxmlformats.org/officeDocument/2006/relationships/oleObject" Target="../embeddings/oleObject32.bin"/><Relationship Id="rId2" Type="http://schemas.openxmlformats.org/officeDocument/2006/relationships/image" Target="../media/image32.emf"/><Relationship Id="rId12" Type="http://schemas.openxmlformats.org/officeDocument/2006/relationships/vmlDrawing" Target="../drawings/vmlDrawing8.vml"/><Relationship Id="rId11" Type="http://schemas.openxmlformats.org/officeDocument/2006/relationships/slideLayout" Target="../slideLayouts/slideLayout13.xml"/><Relationship Id="rId10" Type="http://schemas.openxmlformats.org/officeDocument/2006/relationships/image" Target="../media/image36.emf"/><Relationship Id="rId1"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normAutofit/>
          </a:bodyPr>
          <a:lstStyle/>
          <a:p>
            <a:r>
              <a:rPr lang="en-US" altLang="zh-CN" dirty="0"/>
              <a:t>§6.4 </a:t>
            </a:r>
            <a:r>
              <a:rPr lang="zh-CN" altLang="en-US" dirty="0"/>
              <a:t>正态总体参数的</a:t>
            </a:r>
            <a:r>
              <a:rPr lang="zh-CN" altLang="en-US" dirty="0" smtClean="0"/>
              <a:t>假设检验</a:t>
            </a:r>
            <a:endParaRPr lang="zh-CN" altLang="en-US" dirty="0"/>
          </a:p>
        </p:txBody>
      </p:sp>
      <p:sp>
        <p:nvSpPr>
          <p:cNvPr id="33794" name="Rectangle 3"/>
          <p:cNvSpPr>
            <a14:cpLocks xmlns:a14="http://schemas.microsoft.com/office/drawing/2010/main" noGrp="1" noChangeArrowheads="1"/>
          </p:cNvSpPr>
          <p:nvPr>
            <p:ph type="body" idx="4294967295"/>
          </p:nvPr>
        </p:nvSpPr>
        <p:spPr bwMode="auto">
          <a:xfrm>
            <a:off x="611560" y="1124744"/>
            <a:ext cx="7772400" cy="475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90000"/>
              </a:lnSpc>
              <a:buClr>
                <a:schemeClr val="accent2"/>
              </a:buClr>
              <a:buFont typeface="Wingdings" charset="2"/>
              <a:buChar char="u"/>
            </a:pPr>
            <a:r>
              <a:rPr lang="zh-CN" altLang="en-US" sz="3600" dirty="0" smtClean="0">
                <a:latin typeface="Times New Roman" pitchFamily="18" charset="0"/>
              </a:rPr>
              <a:t>关于均值</a:t>
            </a:r>
            <a:r>
              <a:rPr lang="zh-CN" altLang="en-US" sz="3600" i="1" dirty="0" smtClean="0">
                <a:latin typeface="Times New Roman" pitchFamily="18" charset="0"/>
                <a:sym typeface="Arial" charset="0"/>
              </a:rPr>
              <a:t>μ</a:t>
            </a:r>
            <a:r>
              <a:rPr lang="zh-CN" altLang="en-US" sz="3600" dirty="0" smtClean="0">
                <a:latin typeface="Times New Roman" pitchFamily="18" charset="0"/>
              </a:rPr>
              <a:t>的检验</a:t>
            </a:r>
            <a:endParaRPr lang="zh-CN" altLang="en-US" sz="3600" dirty="0" smtClean="0">
              <a:latin typeface="Times New Roman" pitchFamily="18" charset="0"/>
            </a:endParaRPr>
          </a:p>
          <a:p>
            <a:pPr lvl="1" eaLnBrk="1" hangingPunct="1">
              <a:lnSpc>
                <a:spcPct val="90000"/>
              </a:lnSpc>
              <a:buClr>
                <a:srgbClr val="6699FF"/>
              </a:buClr>
              <a:buFont typeface="Wingdings" charset="2"/>
              <a:buChar char="Ø"/>
            </a:pPr>
            <a:r>
              <a:rPr lang="zh-CN" altLang="en-US" i="1" dirty="0" smtClean="0">
                <a:latin typeface="Times New Roman" pitchFamily="18" charset="0"/>
                <a:sym typeface="Arial" charset="0"/>
              </a:rPr>
              <a:t>σ</a:t>
            </a:r>
            <a:r>
              <a:rPr lang="zh-CN" altLang="en-US" baseline="50000" dirty="0" smtClean="0">
                <a:latin typeface="Times New Roman" pitchFamily="18" charset="0"/>
                <a:sym typeface="Arial" charset="0"/>
              </a:rPr>
              <a:t>2</a:t>
            </a:r>
            <a:r>
              <a:rPr lang="zh-CN" altLang="en-US" dirty="0" smtClean="0">
                <a:latin typeface="Times New Roman" pitchFamily="18" charset="0"/>
              </a:rPr>
              <a:t>已知</a:t>
            </a:r>
            <a:endParaRPr lang="zh-CN" altLang="en-US" dirty="0" smtClean="0">
              <a:latin typeface="Times New Roman" pitchFamily="18" charset="0"/>
            </a:endParaRPr>
          </a:p>
          <a:p>
            <a:pPr lvl="1" eaLnBrk="1" hangingPunct="1">
              <a:lnSpc>
                <a:spcPct val="90000"/>
              </a:lnSpc>
              <a:buClr>
                <a:srgbClr val="6699FF"/>
              </a:buClr>
              <a:buFont typeface="Wingdings" charset="2"/>
              <a:buChar char="Ø"/>
            </a:pPr>
            <a:r>
              <a:rPr lang="zh-CN" altLang="en-US" i="1" dirty="0" smtClean="0">
                <a:latin typeface="Times New Roman" pitchFamily="18" charset="0"/>
                <a:sym typeface="Arial" charset="0"/>
              </a:rPr>
              <a:t>σ</a:t>
            </a:r>
            <a:r>
              <a:rPr lang="zh-CN" altLang="en-US" baseline="50000" dirty="0" smtClean="0">
                <a:latin typeface="Times New Roman" pitchFamily="18" charset="0"/>
                <a:sym typeface="Arial" charset="0"/>
              </a:rPr>
              <a:t>2</a:t>
            </a:r>
            <a:r>
              <a:rPr lang="zh-CN" altLang="en-US" dirty="0" smtClean="0">
                <a:latin typeface="Times New Roman" pitchFamily="18" charset="0"/>
              </a:rPr>
              <a:t>未知</a:t>
            </a:r>
            <a:endParaRPr lang="zh-CN" altLang="en-US" dirty="0" smtClean="0">
              <a:latin typeface="Times New Roman" pitchFamily="18" charset="0"/>
            </a:endParaRPr>
          </a:p>
          <a:p>
            <a:pPr eaLnBrk="1" hangingPunct="1">
              <a:lnSpc>
                <a:spcPct val="90000"/>
              </a:lnSpc>
              <a:buClr>
                <a:schemeClr val="accent2"/>
              </a:buClr>
              <a:buFont typeface="Wingdings" charset="2"/>
              <a:buChar char="u"/>
            </a:pPr>
            <a:r>
              <a:rPr lang="zh-CN" altLang="en-US" sz="3600" dirty="0" smtClean="0">
                <a:latin typeface="Times New Roman" pitchFamily="18" charset="0"/>
              </a:rPr>
              <a:t>关于方差</a:t>
            </a:r>
            <a:r>
              <a:rPr lang="zh-CN" altLang="en-US" sz="3600" i="1" dirty="0" smtClean="0">
                <a:latin typeface="Times New Roman" pitchFamily="18" charset="0"/>
                <a:sym typeface="Arial" charset="0"/>
              </a:rPr>
              <a:t>σ</a:t>
            </a:r>
            <a:r>
              <a:rPr lang="zh-CN" altLang="en-US" sz="3600" baseline="50000" dirty="0" smtClean="0">
                <a:latin typeface="Times New Roman" pitchFamily="18" charset="0"/>
                <a:sym typeface="Arial" charset="0"/>
              </a:rPr>
              <a:t>2</a:t>
            </a:r>
            <a:r>
              <a:rPr lang="zh-CN" altLang="en-US" sz="3600" dirty="0" smtClean="0">
                <a:latin typeface="Times New Roman" pitchFamily="18" charset="0"/>
              </a:rPr>
              <a:t>的检验</a:t>
            </a:r>
            <a:endParaRPr lang="zh-CN" altLang="en-US" sz="3600" dirty="0" smtClean="0">
              <a:latin typeface="Times New Roman" pitchFamily="18" charset="0"/>
            </a:endParaRPr>
          </a:p>
          <a:p>
            <a:pPr eaLnBrk="1" hangingPunct="1">
              <a:lnSpc>
                <a:spcPct val="90000"/>
              </a:lnSpc>
              <a:buClr>
                <a:schemeClr val="accent2"/>
              </a:buClr>
              <a:buFont typeface="Wingdings" charset="2"/>
              <a:buChar char="u"/>
            </a:pPr>
            <a:r>
              <a:rPr lang="zh-CN" altLang="en-US" sz="3600" dirty="0" smtClean="0">
                <a:latin typeface="Times New Roman" pitchFamily="18" charset="0"/>
              </a:rPr>
              <a:t>均值</a:t>
            </a:r>
            <a:r>
              <a:rPr lang="zh-CN" altLang="en-US" sz="3600" i="1" dirty="0" smtClean="0">
                <a:latin typeface="Times New Roman" pitchFamily="18" charset="0"/>
                <a:sym typeface="Arial" charset="0"/>
              </a:rPr>
              <a:t>μ</a:t>
            </a:r>
            <a:r>
              <a:rPr lang="zh-CN" altLang="en-US" sz="3600" dirty="0" smtClean="0">
                <a:latin typeface="Times New Roman" pitchFamily="18" charset="0"/>
              </a:rPr>
              <a:t>和方差</a:t>
            </a:r>
            <a:r>
              <a:rPr lang="zh-CN" altLang="en-US" sz="3600" i="1" dirty="0" smtClean="0">
                <a:latin typeface="Times New Roman" pitchFamily="18" charset="0"/>
                <a:sym typeface="Arial" charset="0"/>
              </a:rPr>
              <a:t>σ</a:t>
            </a:r>
            <a:r>
              <a:rPr lang="zh-CN" altLang="en-US" sz="3600" baseline="50000" dirty="0" smtClean="0">
                <a:latin typeface="Times New Roman" pitchFamily="18" charset="0"/>
                <a:sym typeface="Arial" charset="0"/>
              </a:rPr>
              <a:t>2</a:t>
            </a:r>
            <a:r>
              <a:rPr lang="zh-CN" altLang="en-US" sz="3600" dirty="0" smtClean="0">
                <a:latin typeface="Times New Roman" pitchFamily="18" charset="0"/>
              </a:rPr>
              <a:t>检验的几个例子</a:t>
            </a:r>
            <a:endParaRPr lang="zh-CN" altLang="en-US" sz="3600" dirty="0" smtClean="0">
              <a:latin typeface="Times New Roman" pitchFamily="18" charset="0"/>
            </a:endParaRPr>
          </a:p>
          <a:p>
            <a:pPr eaLnBrk="1" hangingPunct="1">
              <a:lnSpc>
                <a:spcPct val="90000"/>
              </a:lnSpc>
              <a:buClr>
                <a:schemeClr val="accent2"/>
              </a:buClr>
              <a:buFont typeface="Wingdings" charset="2"/>
              <a:buChar char="u"/>
            </a:pPr>
            <a:r>
              <a:rPr lang="zh-CN" altLang="en-US" sz="3600" dirty="0" smtClean="0">
                <a:latin typeface="Times New Roman" pitchFamily="18" charset="0"/>
              </a:rPr>
              <a:t>双侧检验与单侧检验</a:t>
            </a:r>
            <a:endParaRPr lang="zh-CN" altLang="en-US" sz="3600" dirty="0" smtClean="0">
              <a:latin typeface="Times New Roman" pitchFamily="18" charset="0"/>
            </a:endParaRPr>
          </a:p>
          <a:p>
            <a:pPr eaLnBrk="1" hangingPunct="1">
              <a:lnSpc>
                <a:spcPct val="90000"/>
              </a:lnSpc>
              <a:buClr>
                <a:schemeClr val="accent2"/>
              </a:buClr>
              <a:buFont typeface="Wingdings" charset="2"/>
              <a:buChar char="u"/>
            </a:pPr>
            <a:r>
              <a:rPr lang="zh-CN" altLang="en-US" sz="3600" dirty="0" smtClean="0">
                <a:latin typeface="Times New Roman" pitchFamily="18" charset="0"/>
              </a:rPr>
              <a:t>两个正态总体的假设检验</a:t>
            </a:r>
            <a:endParaRPr lang="zh-CN" altLang="en-US" sz="3600" dirty="0" smtClean="0">
              <a:latin typeface="Times New Roman" pitchFamily="18" charset="0"/>
            </a:endParaRPr>
          </a:p>
          <a:p>
            <a:pPr eaLnBrk="1" hangingPunct="1">
              <a:lnSpc>
                <a:spcPct val="90000"/>
              </a:lnSpc>
              <a:buClr>
                <a:schemeClr val="accent2"/>
              </a:buClr>
              <a:buFont typeface="Wingdings" charset="2"/>
              <a:buChar char="u"/>
            </a:pPr>
            <a:r>
              <a:rPr lang="zh-CN" altLang="en-US" sz="3600" dirty="0" smtClean="0">
                <a:latin typeface="Times New Roman" pitchFamily="18" charset="0"/>
              </a:rPr>
              <a:t>正态总体的假设检验表</a:t>
            </a:r>
            <a:endParaRPr lang="zh-CN" altLang="en-US" sz="3600" dirty="0" smtClean="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10" name="Object 2"/>
          <p:cNvGraphicFramePr>
            <a:graphicFrameLocks noChangeAspect="1"/>
          </p:cNvGraphicFramePr>
          <p:nvPr/>
        </p:nvGraphicFramePr>
        <p:xfrm>
          <a:off x="612775" y="476250"/>
          <a:ext cx="8064500" cy="2157413"/>
        </p:xfrm>
        <a:graphic>
          <a:graphicData uri="http://schemas.openxmlformats.org/presentationml/2006/ole">
            <mc:AlternateContent xmlns:mc="http://schemas.openxmlformats.org/markup-compatibility/2006">
              <mc:Choice xmlns:v="urn:schemas-microsoft-com:vml" Requires="v">
                <p:oleObj spid="_x0000_s9423" name="Equation" r:id="rId1" imgW="0" imgH="0" progId="Equation.DSMT4">
                  <p:embed/>
                </p:oleObj>
              </mc:Choice>
              <mc:Fallback>
                <p:oleObj name="Equation" r:id="rId1" imgW="0" imgH="0" progId="Equation.DSMT4">
                  <p:embed/>
                  <p:pic>
                    <p:nvPicPr>
                      <p:cNvPr id="0" name="图片 9422"/>
                      <p:cNvPicPr>
                        <a:picLocks noChangeAspect="1" noChangeArrowheads="1"/>
                      </p:cNvPicPr>
                      <p:nvPr/>
                    </p:nvPicPr>
                    <p:blipFill>
                      <a:blip r:embed="rId2"/>
                      <a:srcRect/>
                      <a:stretch>
                        <a:fillRect/>
                      </a:stretch>
                    </p:blipFill>
                    <p:spPr bwMode="auto">
                      <a:xfrm>
                        <a:off x="612775" y="476250"/>
                        <a:ext cx="80645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3411" name="Object 3"/>
          <p:cNvGraphicFramePr>
            <a:graphicFrameLocks noChangeAspect="1"/>
          </p:cNvGraphicFramePr>
          <p:nvPr/>
        </p:nvGraphicFramePr>
        <p:xfrm>
          <a:off x="1319213" y="2846388"/>
          <a:ext cx="6345237" cy="693737"/>
        </p:xfrm>
        <a:graphic>
          <a:graphicData uri="http://schemas.openxmlformats.org/presentationml/2006/ole">
            <mc:AlternateContent xmlns:mc="http://schemas.openxmlformats.org/markup-compatibility/2006">
              <mc:Choice xmlns:v="urn:schemas-microsoft-com:vml" Requires="v">
                <p:oleObj spid="_x0000_s9424" name="Equation" r:id="rId3" imgW="0" imgH="0" progId="Equation.DSMT4">
                  <p:embed/>
                </p:oleObj>
              </mc:Choice>
              <mc:Fallback>
                <p:oleObj name="Equation" r:id="rId3" imgW="0" imgH="0" progId="Equation.DSMT4">
                  <p:embed/>
                  <p:pic>
                    <p:nvPicPr>
                      <p:cNvPr id="0" name="图片 9423"/>
                      <p:cNvPicPr>
                        <a:picLocks noChangeAspect="1" noChangeArrowheads="1"/>
                      </p:cNvPicPr>
                      <p:nvPr/>
                    </p:nvPicPr>
                    <p:blipFill>
                      <a:blip r:embed="rId4"/>
                      <a:srcRect/>
                      <a:stretch>
                        <a:fillRect/>
                      </a:stretch>
                    </p:blipFill>
                    <p:spPr bwMode="auto">
                      <a:xfrm>
                        <a:off x="1319213" y="2846388"/>
                        <a:ext cx="6345237"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2" name="Object 4"/>
          <p:cNvGraphicFramePr>
            <a:graphicFrameLocks noChangeAspect="1"/>
          </p:cNvGraphicFramePr>
          <p:nvPr/>
        </p:nvGraphicFramePr>
        <p:xfrm>
          <a:off x="658813" y="4786313"/>
          <a:ext cx="5164992" cy="1120140"/>
        </p:xfrm>
        <a:graphic>
          <a:graphicData uri="http://schemas.openxmlformats.org/presentationml/2006/ole">
            <mc:AlternateContent xmlns:mc="http://schemas.openxmlformats.org/markup-compatibility/2006">
              <mc:Choice xmlns:v="urn:schemas-microsoft-com:vml" Requires="v">
                <p:oleObj spid="_x0000_s9425" name="Equation" r:id="rId5" imgW="0" imgH="0" progId="Equation.DSMT4">
                  <p:embed/>
                </p:oleObj>
              </mc:Choice>
              <mc:Fallback>
                <p:oleObj name="Equation" r:id="rId5" imgW="0" imgH="0" progId="Equation.DSMT4">
                  <p:embed/>
                  <p:pic>
                    <p:nvPicPr>
                      <p:cNvPr id="0" name="图片 9424"/>
                      <p:cNvPicPr>
                        <a:picLocks noChangeAspect="1" noChangeArrowheads="1"/>
                      </p:cNvPicPr>
                      <p:nvPr/>
                    </p:nvPicPr>
                    <p:blipFill>
                      <a:blip r:embed="rId6"/>
                      <a:srcRect/>
                      <a:stretch>
                        <a:fillRect/>
                      </a:stretch>
                    </p:blipFill>
                    <p:spPr bwMode="auto">
                      <a:xfrm>
                        <a:off x="658813" y="4786313"/>
                        <a:ext cx="5164992" cy="112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3" name="Object 5"/>
          <p:cNvGraphicFramePr>
            <a:graphicFrameLocks noChangeAspect="1"/>
          </p:cNvGraphicFramePr>
          <p:nvPr/>
        </p:nvGraphicFramePr>
        <p:xfrm>
          <a:off x="6289675" y="5002213"/>
          <a:ext cx="2686050" cy="1184275"/>
        </p:xfrm>
        <a:graphic>
          <a:graphicData uri="http://schemas.openxmlformats.org/presentationml/2006/ole">
            <mc:AlternateContent xmlns:mc="http://schemas.openxmlformats.org/markup-compatibility/2006">
              <mc:Choice xmlns:v="urn:schemas-microsoft-com:vml" Requires="v">
                <p:oleObj spid="_x0000_s9426" name="Equation" r:id="rId7" imgW="0" imgH="0" progId="Equation.DSMT4">
                  <p:embed/>
                </p:oleObj>
              </mc:Choice>
              <mc:Fallback>
                <p:oleObj name="Equation" r:id="rId7" imgW="0" imgH="0" progId="Equation.DSMT4">
                  <p:embed/>
                  <p:pic>
                    <p:nvPicPr>
                      <p:cNvPr id="0" name="图片 9425"/>
                      <p:cNvPicPr>
                        <a:picLocks noChangeAspect="1" noChangeArrowheads="1"/>
                      </p:cNvPicPr>
                      <p:nvPr/>
                    </p:nvPicPr>
                    <p:blipFill>
                      <a:blip r:embed="rId8"/>
                      <a:srcRect/>
                      <a:stretch>
                        <a:fillRect/>
                      </a:stretch>
                    </p:blipFill>
                    <p:spPr bwMode="auto">
                      <a:xfrm>
                        <a:off x="6289675" y="5002213"/>
                        <a:ext cx="268605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4" name="Text Box 6"/>
          <p:cNvSpPr txBox="1">
            <a14:cpLocks xmlns:a14="http://schemas.microsoft.com/office/drawing/2010/main" noChangeArrowheads="1"/>
          </p:cNvSpPr>
          <p:nvPr/>
        </p:nvSpPr>
        <p:spPr bwMode="auto">
          <a:xfrm>
            <a:off x="5796136" y="5013176"/>
            <a:ext cx="517525" cy="64135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600" dirty="0">
                <a:solidFill>
                  <a:srgbClr val="000000"/>
                </a:solidFill>
              </a:rPr>
              <a:t>&gt;</a:t>
            </a:r>
            <a:endParaRPr lang="en-US" altLang="zh-CN" sz="3600" dirty="0">
              <a:solidFill>
                <a:srgbClr val="000000"/>
              </a:solidFill>
            </a:endParaRPr>
          </a:p>
        </p:txBody>
      </p:sp>
      <p:sp>
        <p:nvSpPr>
          <p:cNvPr id="273415" name="AutoShape 7"/>
          <p:cNvSpPr>
            <a14:cpLocks xmlns:a14="http://schemas.microsoft.com/office/drawing/2010/main" noChangeArrowheads="1"/>
          </p:cNvSpPr>
          <p:nvPr/>
        </p:nvSpPr>
        <p:spPr bwMode="auto">
          <a:xfrm>
            <a:off x="1042988" y="3787775"/>
            <a:ext cx="1368425" cy="720725"/>
          </a:xfrm>
          <a:prstGeom prst="wedgeRoundRectCallout">
            <a:avLst>
              <a:gd name="adj1" fmla="val 45593"/>
              <a:gd name="adj2" fmla="val -112773"/>
              <a:gd name="adj3" fmla="val 16667"/>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rPr>
              <a:t>拒绝</a:t>
            </a:r>
            <a:endParaRPr kumimoji="1" lang="zh-CN" altLang="en-US" sz="3200">
              <a:solidFill>
                <a:srgbClr val="000000"/>
              </a:solidFill>
            </a:endParaRPr>
          </a:p>
        </p:txBody>
      </p:sp>
      <p:graphicFrame>
        <p:nvGraphicFramePr>
          <p:cNvPr id="273416" name="Object 8"/>
          <p:cNvGraphicFramePr>
            <a:graphicFrameLocks noChangeAspect="1"/>
          </p:cNvGraphicFramePr>
          <p:nvPr/>
        </p:nvGraphicFramePr>
        <p:xfrm>
          <a:off x="2528888" y="3695700"/>
          <a:ext cx="6216650" cy="838200"/>
        </p:xfrm>
        <a:graphic>
          <a:graphicData uri="http://schemas.openxmlformats.org/presentationml/2006/ole">
            <mc:AlternateContent xmlns:mc="http://schemas.openxmlformats.org/markup-compatibility/2006">
              <mc:Choice xmlns:v="urn:schemas-microsoft-com:vml" Requires="v">
                <p:oleObj spid="_x0000_s9427" name="Equation" r:id="rId9" imgW="0" imgH="0" progId="Equation.DSMT4">
                  <p:embed/>
                </p:oleObj>
              </mc:Choice>
              <mc:Fallback>
                <p:oleObj name="Equation" r:id="rId9" imgW="0" imgH="0" progId="Equation.DSMT4">
                  <p:embed/>
                  <p:pic>
                    <p:nvPicPr>
                      <p:cNvPr id="0" name="图片 9426"/>
                      <p:cNvPicPr>
                        <a:picLocks noChangeAspect="1" noChangeArrowheads="1"/>
                      </p:cNvPicPr>
                      <p:nvPr/>
                    </p:nvPicPr>
                    <p:blipFill>
                      <a:blip r:embed="rId10"/>
                      <a:srcRect/>
                      <a:stretch>
                        <a:fillRect/>
                      </a:stretch>
                    </p:blipFill>
                    <p:spPr bwMode="auto">
                      <a:xfrm>
                        <a:off x="2528888" y="3695700"/>
                        <a:ext cx="6216650" cy="838200"/>
                      </a:xfrm>
                      <a:prstGeom prst="rect">
                        <a:avLst/>
                      </a:prstGeom>
                      <a:solidFill>
                        <a:schemeClr val="accent3">
                          <a:lumMod val="40000"/>
                          <a:lumOff val="6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box(in)">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gtEl>
                                        <p:attrNameLst>
                                          <p:attrName>style.visibility</p:attrName>
                                        </p:attrNameLst>
                                      </p:cBhvr>
                                      <p:to>
                                        <p:strVal val="visible"/>
                                      </p:to>
                                    </p:set>
                                    <p:animEffect transition="in" filter="wipe(left)">
                                      <p:cBhvr>
                                        <p:cTn id="12" dur="500"/>
                                        <p:tgtEl>
                                          <p:spTgt spid="2734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73416"/>
                                        </p:tgtEl>
                                        <p:attrNameLst>
                                          <p:attrName>style.visibility</p:attrName>
                                        </p:attrNameLst>
                                      </p:cBhvr>
                                      <p:to>
                                        <p:strVal val="visible"/>
                                      </p:to>
                                    </p:set>
                                    <p:animEffect transition="in" filter="blinds(vertical)">
                                      <p:cBhvr>
                                        <p:cTn id="17" dur="500"/>
                                        <p:tgtEl>
                                          <p:spTgt spid="2734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73412"/>
                                        </p:tgtEl>
                                        <p:attrNameLst>
                                          <p:attrName>style.visibility</p:attrName>
                                        </p:attrNameLst>
                                      </p:cBhvr>
                                      <p:to>
                                        <p:strVal val="visible"/>
                                      </p:to>
                                    </p:set>
                                    <p:animEffect transition="in" filter="box(in)">
                                      <p:cBhvr>
                                        <p:cTn id="22" dur="500"/>
                                        <p:tgtEl>
                                          <p:spTgt spid="2734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73413"/>
                                        </p:tgtEl>
                                        <p:attrNameLst>
                                          <p:attrName>style.visibility</p:attrName>
                                        </p:attrNameLst>
                                      </p:cBhvr>
                                      <p:to>
                                        <p:strVal val="visible"/>
                                      </p:to>
                                    </p:set>
                                    <p:animEffect transition="in" filter="box(in)">
                                      <p:cBhvr>
                                        <p:cTn id="27" dur="500"/>
                                        <p:tgtEl>
                                          <p:spTgt spid="2734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3414"/>
                                        </p:tgtEl>
                                        <p:attrNameLst>
                                          <p:attrName>style.visibility</p:attrName>
                                        </p:attrNameLst>
                                      </p:cBhvr>
                                      <p:to>
                                        <p:strVal val="visible"/>
                                      </p:to>
                                    </p:set>
                                    <p:animEffect transition="in" filter="box(in)">
                                      <p:cBhvr>
                                        <p:cTn id="32" dur="500"/>
                                        <p:tgtEl>
                                          <p:spTgt spid="2734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3415"/>
                                        </p:tgtEl>
                                        <p:attrNameLst>
                                          <p:attrName>style.visibility</p:attrName>
                                        </p:attrNameLst>
                                      </p:cBhvr>
                                      <p:to>
                                        <p:strVal val="visible"/>
                                      </p:to>
                                    </p:set>
                                    <p:anim calcmode="lin" valueType="num">
                                      <p:cBhvr additive="base">
                                        <p:cTn id="37" dur="500" fill="hold"/>
                                        <p:tgtEl>
                                          <p:spTgt spid="273415"/>
                                        </p:tgtEl>
                                        <p:attrNameLst>
                                          <p:attrName>ppt_x</p:attrName>
                                        </p:attrNameLst>
                                      </p:cBhvr>
                                      <p:tavLst>
                                        <p:tav tm="0">
                                          <p:val>
                                            <p:strVal val="0-#ppt_w/2"/>
                                          </p:val>
                                        </p:tav>
                                        <p:tav tm="100000">
                                          <p:val>
                                            <p:strVal val="#ppt_x"/>
                                          </p:val>
                                        </p:tav>
                                      </p:tavLst>
                                    </p:anim>
                                    <p:anim calcmode="lin" valueType="num">
                                      <p:cBhvr additive="base">
                                        <p:cTn id="38"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nimBg="1"/>
      <p:bldP spid="2734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14:cpLocks xmlns:a14="http://schemas.microsoft.com/office/drawing/2010/main" noChangeArrowheads="1"/>
          </p:cNvSpPr>
          <p:nvPr/>
        </p:nvSpPr>
        <p:spPr bwMode="auto">
          <a:xfrm>
            <a:off x="539552" y="260648"/>
            <a:ext cx="4719637" cy="64135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dirty="0">
                <a:solidFill>
                  <a:srgbClr val="000000"/>
                </a:solidFill>
                <a:latin typeface="Times New Roman" pitchFamily="18" charset="0"/>
              </a:rPr>
              <a:t>2. </a:t>
            </a:r>
            <a:r>
              <a:rPr kumimoji="1" lang="zh-CN" altLang="en-US" sz="3600" b="1" dirty="0">
                <a:solidFill>
                  <a:srgbClr val="000000"/>
                </a:solidFill>
                <a:latin typeface="Times New Roman" pitchFamily="18" charset="0"/>
                <a:ea typeface="楷体_GB2312" pitchFamily="49" charset="-122"/>
              </a:rPr>
              <a:t>单</a:t>
            </a:r>
            <a:r>
              <a:rPr kumimoji="1" lang="zh-CN" altLang="en-US" sz="3600" b="1" dirty="0">
                <a:solidFill>
                  <a:srgbClr val="000000"/>
                </a:solidFill>
                <a:ea typeface="楷体_GB2312" pitchFamily="49" charset="-122"/>
              </a:rPr>
              <a:t>侧检验与</a:t>
            </a:r>
            <a:r>
              <a:rPr kumimoji="1" lang="zh-CN" altLang="en-US" sz="3600" b="1" dirty="0">
                <a:solidFill>
                  <a:srgbClr val="000000"/>
                </a:solidFill>
                <a:latin typeface="Times New Roman" pitchFamily="18" charset="0"/>
                <a:ea typeface="楷体_GB2312" pitchFamily="49" charset="-122"/>
              </a:rPr>
              <a:t>双侧检验</a:t>
            </a:r>
            <a:endParaRPr kumimoji="1" lang="zh-CN" altLang="en-US" sz="3600" b="1" dirty="0">
              <a:solidFill>
                <a:srgbClr val="000000"/>
              </a:solidFill>
              <a:latin typeface="Times New Roman" pitchFamily="18" charset="0"/>
              <a:ea typeface="楷体_GB2312" pitchFamily="49" charset="-122"/>
            </a:endParaRPr>
          </a:p>
        </p:txBody>
      </p:sp>
      <p:sp>
        <p:nvSpPr>
          <p:cNvPr id="274437" name="Rectangle 5"/>
          <p:cNvSpPr>
            <a14:cpLocks xmlns:a14="http://schemas.microsoft.com/office/drawing/2010/main" noChangeArrowheads="1"/>
          </p:cNvSpPr>
          <p:nvPr/>
        </p:nvSpPr>
        <p:spPr bwMode="auto">
          <a:xfrm>
            <a:off x="250825" y="6162675"/>
            <a:ext cx="5800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a:solidFill>
                  <a:srgbClr val="000000"/>
                </a:solidFill>
                <a:latin typeface="Times New Roman" pitchFamily="18" charset="0"/>
              </a:rPr>
              <a:t>  </a:t>
            </a:r>
            <a:r>
              <a:rPr kumimoji="1" lang="zh-CN" altLang="en-US" sz="2800">
                <a:solidFill>
                  <a:srgbClr val="000000"/>
                </a:solidFill>
                <a:latin typeface="Times New Roman" pitchFamily="18" charset="0"/>
              </a:rPr>
              <a:t>下面看一个单侧检验的例子</a:t>
            </a:r>
            <a:r>
              <a:rPr kumimoji="1" lang="en-US" altLang="zh-CN" sz="2800">
                <a:solidFill>
                  <a:srgbClr val="000000"/>
                </a:solidFill>
                <a:latin typeface="Times New Roman" pitchFamily="18" charset="0"/>
              </a:rPr>
              <a:t>:</a:t>
            </a:r>
            <a:endParaRPr kumimoji="1" lang="en-US" altLang="zh-CN" sz="2800">
              <a:solidFill>
                <a:srgbClr val="000000"/>
              </a:solidFill>
              <a:latin typeface="Times New Roman" pitchFamily="18" charset="0"/>
            </a:endParaRPr>
          </a:p>
        </p:txBody>
      </p:sp>
      <p:sp>
        <p:nvSpPr>
          <p:cNvPr id="2" name="矩形 1"/>
          <p:cNvSpPr>
            <a14:cpLocks xmlns:a14="http://schemas.microsoft.com/office/drawing/2010/main" noChangeArrowheads="1"/>
          </p:cNvSpPr>
          <p:nvPr/>
        </p:nvSpPr>
        <p:spPr bwMode="auto">
          <a:xfrm>
            <a:off x="488950" y="5727700"/>
            <a:ext cx="761206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80000"/>
              </a:lnSpc>
              <a:buClr>
                <a:srgbClr val="6699FF"/>
              </a:buClr>
            </a:pPr>
            <a:r>
              <a:rPr lang="zh-CN" altLang="en-US" sz="2800" dirty="0">
                <a:latin typeface="Times New Roman" pitchFamily="18" charset="0"/>
                <a:cs typeface="Times New Roman" pitchFamily="18" charset="0"/>
              </a:rPr>
              <a:t>双侧检验总是</a:t>
            </a:r>
            <a:r>
              <a:rPr lang="zh-CN" altLang="en-US" sz="2800" dirty="0" smtClean="0">
                <a:latin typeface="Times New Roman" pitchFamily="18" charset="0"/>
                <a:cs typeface="Times New Roman" pitchFamily="18" charset="0"/>
              </a:rPr>
              <a:t>按</a:t>
            </a:r>
            <a:r>
              <a:rPr lang="el-GR" altLang="zh-CN" sz="2800" i="1" dirty="0">
                <a:latin typeface="Times New Roman" pitchFamily="18" charset="0"/>
                <a:cs typeface="Times New Roman" pitchFamily="18" charset="0"/>
                <a:sym typeface="Arial" charset="0"/>
              </a:rPr>
              <a:t>α</a:t>
            </a:r>
            <a:r>
              <a:rPr lang="zh-CN" altLang="en-US" sz="2800" dirty="0" smtClean="0">
                <a:latin typeface="Times New Roman" pitchFamily="18" charset="0"/>
                <a:cs typeface="Times New Roman" pitchFamily="18" charset="0"/>
                <a:sym typeface="Arial" charset="0"/>
              </a:rPr>
              <a:t>/</a:t>
            </a:r>
            <a:r>
              <a:rPr lang="zh-CN" altLang="en-US" sz="2800" dirty="0">
                <a:latin typeface="Times New Roman" pitchFamily="18" charset="0"/>
                <a:cs typeface="Times New Roman" pitchFamily="18" charset="0"/>
              </a:rPr>
              <a:t>2查表，单侧检验</a:t>
            </a:r>
            <a:r>
              <a:rPr lang="zh-CN" altLang="en-US" sz="2800" dirty="0" smtClean="0">
                <a:latin typeface="Times New Roman" pitchFamily="18" charset="0"/>
                <a:cs typeface="Times New Roman" pitchFamily="18" charset="0"/>
              </a:rPr>
              <a:t>总是</a:t>
            </a:r>
            <a:r>
              <a:rPr lang="el-GR" altLang="zh-CN" sz="2800" i="1" dirty="0" smtClean="0">
                <a:latin typeface="Times New Roman" pitchFamily="18" charset="0"/>
                <a:cs typeface="Times New Roman" pitchFamily="18" charset="0"/>
                <a:sym typeface="Arial" charset="0"/>
              </a:rPr>
              <a:t>α</a:t>
            </a:r>
            <a:r>
              <a:rPr lang="zh-CN" altLang="en-US" sz="2800" dirty="0" smtClean="0">
                <a:latin typeface="Times New Roman" pitchFamily="18" charset="0"/>
                <a:cs typeface="Times New Roman" pitchFamily="18" charset="0"/>
              </a:rPr>
              <a:t>按</a:t>
            </a:r>
            <a:r>
              <a:rPr lang="zh-CN" altLang="en-US" sz="2800" dirty="0">
                <a:latin typeface="Times New Roman" pitchFamily="18" charset="0"/>
                <a:cs typeface="Times New Roman" pitchFamily="18" charset="0"/>
              </a:rPr>
              <a:t>查表。</a:t>
            </a:r>
            <a:endParaRPr lang="zh-CN" altLang="en-US" sz="2800" dirty="0">
              <a:latin typeface="Times New Roman" pitchFamily="18" charset="0"/>
              <a:cs typeface="Times New Roman" pitchFamily="18" charset="0"/>
            </a:endParaRPr>
          </a:p>
        </p:txBody>
      </p:sp>
      <p:sp>
        <p:nvSpPr>
          <p:cNvPr id="9" name="Rectangle 3"/>
          <p:cNvSpPr txBox="1">
            <a14:cpLocks xmlns:a14="http://schemas.microsoft.com/office/drawing/2010/main" noChangeArrowheads="1"/>
          </p:cNvSpPr>
          <p:nvPr/>
        </p:nvSpPr>
        <p:spPr bwMode="auto">
          <a:xfrm>
            <a:off x="501650" y="981075"/>
            <a:ext cx="81740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buClr>
                <a:srgbClr val="0000FF"/>
              </a:buClr>
              <a:buFont typeface="Arial" charset="0"/>
              <a:buNone/>
            </a:pPr>
            <a:r>
              <a:rPr lang="zh-CN" altLang="en-US" sz="2800" dirty="0">
                <a:solidFill>
                  <a:srgbClr val="000000"/>
                </a:solidFill>
                <a:latin typeface="Times New Roman" pitchFamily="18" charset="0"/>
                <a:sym typeface="Times New Roman" pitchFamily="18" charset="0"/>
              </a:rPr>
              <a:t>    原假设和备择假设的内容随问题的侧重点不同而不同，但它们本质上都是将</a:t>
            </a:r>
            <a:r>
              <a:rPr lang="zh-CN" altLang="en-US" sz="2800" dirty="0">
                <a:solidFill>
                  <a:srgbClr val="0000FF"/>
                </a:solidFill>
                <a:latin typeface="Times New Roman" pitchFamily="18" charset="0"/>
                <a:sym typeface="Times New Roman" pitchFamily="18" charset="0"/>
              </a:rPr>
              <a:t>参数空间</a:t>
            </a:r>
            <a:r>
              <a:rPr lang="zh-CN" altLang="en-US" sz="2800" i="1" dirty="0">
                <a:solidFill>
                  <a:srgbClr val="0000FF"/>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分解为两个互不相容的子集</a:t>
            </a:r>
            <a:r>
              <a:rPr lang="en-US" altLang="zh-CN" sz="2800" dirty="0">
                <a:solidFill>
                  <a:srgbClr val="000000"/>
                </a:solidFill>
                <a:latin typeface="Times New Roman" pitchFamily="18" charset="0"/>
                <a:sym typeface="Times New Roman" pitchFamily="18" charset="0"/>
              </a:rPr>
              <a:t>(</a:t>
            </a:r>
            <a:r>
              <a:rPr lang="zh-CN" altLang="en-US" sz="2800" dirty="0">
                <a:solidFill>
                  <a:srgbClr val="000000"/>
                </a:solidFill>
                <a:latin typeface="Times New Roman" pitchFamily="18" charset="0"/>
                <a:sym typeface="Times New Roman" pitchFamily="18" charset="0"/>
              </a:rPr>
              <a:t>不妨设</a:t>
            </a:r>
            <a:r>
              <a:rPr lang="zh-CN" altLang="en-US" sz="2800" dirty="0" smtClean="0">
                <a:solidFill>
                  <a:srgbClr val="000000"/>
                </a:solidFill>
                <a:latin typeface="Times New Roman" pitchFamily="18" charset="0"/>
                <a:sym typeface="Times New Roman" pitchFamily="18" charset="0"/>
              </a:rPr>
              <a:t>为</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及</a:t>
            </a:r>
            <a:r>
              <a:rPr lang="el-GR" altLang="zh-CN" sz="2800" i="1" dirty="0">
                <a:solidFill>
                  <a:srgbClr val="000000"/>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a:t>
            </a:r>
            <a:r>
              <a:rPr lang="el-GR" altLang="zh-CN" sz="2800" i="1" dirty="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en-US" altLang="zh-CN" sz="2800" dirty="0" smtClean="0">
                <a:solidFill>
                  <a:srgbClr val="000000"/>
                </a:solidFill>
                <a:latin typeface="Times New Roman" pitchFamily="18" charset="0"/>
                <a:sym typeface="Times New Roman" pitchFamily="18" charset="0"/>
              </a:rPr>
              <a:t>)</a:t>
            </a:r>
            <a:r>
              <a:rPr lang="zh-CN" altLang="en-US" sz="2800" dirty="0">
                <a:solidFill>
                  <a:srgbClr val="000000"/>
                </a:solidFill>
                <a:latin typeface="Times New Roman" pitchFamily="18" charset="0"/>
                <a:sym typeface="Times New Roman" pitchFamily="18" charset="0"/>
              </a:rPr>
              <a:t>，然后检验</a:t>
            </a:r>
            <a:r>
              <a:rPr lang="zh-CN" altLang="en-US" sz="2800" dirty="0" smtClean="0">
                <a:solidFill>
                  <a:srgbClr val="000000"/>
                </a:solidFill>
                <a:latin typeface="Times New Roman" pitchFamily="18" charset="0"/>
                <a:sym typeface="Times New Roman" pitchFamily="18" charset="0"/>
              </a:rPr>
              <a:t>参数</a:t>
            </a:r>
            <a:r>
              <a:rPr lang="el-GR" altLang="zh-CN" sz="2800" i="1" dirty="0" smtClean="0">
                <a:solidFill>
                  <a:srgbClr val="000000"/>
                </a:solidFill>
                <a:latin typeface="Times New Roman" pitchFamily="18" charset="0"/>
                <a:cs typeface="Times New Roman" pitchFamily="18" charset="0"/>
                <a:sym typeface="Arial" charset="0"/>
              </a:rPr>
              <a:t>θ</a:t>
            </a:r>
            <a:r>
              <a:rPr lang="zh-CN" altLang="en-US" sz="2800" dirty="0" smtClean="0">
                <a:solidFill>
                  <a:srgbClr val="000000"/>
                </a:solidFill>
                <a:latin typeface="Times New Roman" pitchFamily="18" charset="0"/>
                <a:sym typeface="Times New Roman" pitchFamily="18" charset="0"/>
              </a:rPr>
              <a:t>属于</a:t>
            </a:r>
            <a:r>
              <a:rPr lang="zh-CN" altLang="en-US" sz="2800" dirty="0">
                <a:solidFill>
                  <a:srgbClr val="000000"/>
                </a:solidFill>
                <a:latin typeface="Times New Roman" pitchFamily="18" charset="0"/>
                <a:sym typeface="Times New Roman" pitchFamily="18" charset="0"/>
              </a:rPr>
              <a:t>哪一个子集。即检验的假设都可写成</a:t>
            </a:r>
            <a:endParaRPr lang="en-US" altLang="zh-CN" sz="2800" dirty="0">
              <a:solidFill>
                <a:srgbClr val="000000"/>
              </a:solidFill>
              <a:latin typeface="Times New Roman" pitchFamily="18" charset="0"/>
              <a:sym typeface="Times New Roman" pitchFamily="18" charset="0"/>
            </a:endParaRPr>
          </a:p>
          <a:p>
            <a:pPr algn="just" eaLnBrk="1" hangingPunct="1">
              <a:lnSpc>
                <a:spcPct val="120000"/>
              </a:lnSpc>
              <a:buClr>
                <a:srgbClr val="0000FF"/>
              </a:buClr>
              <a:buFont typeface="Arial" charset="0"/>
              <a:buNone/>
            </a:pPr>
            <a:endParaRPr lang="zh-CN" altLang="en-US" sz="2800" dirty="0">
              <a:solidFill>
                <a:srgbClr val="000000"/>
              </a:solidFill>
              <a:latin typeface="Times New Roman" pitchFamily="18" charset="0"/>
              <a:sym typeface="Times New Roman" pitchFamily="18" charset="0"/>
            </a:endParaRPr>
          </a:p>
          <a:p>
            <a:pPr algn="just" eaLnBrk="1" hangingPunct="1">
              <a:lnSpc>
                <a:spcPct val="120000"/>
              </a:lnSpc>
              <a:buClr>
                <a:srgbClr val="0000FF"/>
              </a:buClr>
              <a:buFont typeface="Wingdings" charset="2"/>
              <a:buNone/>
            </a:pPr>
            <a:r>
              <a:rPr lang="zh-CN" altLang="en-US" sz="2800" dirty="0">
                <a:solidFill>
                  <a:srgbClr val="000000"/>
                </a:solidFill>
                <a:latin typeface="Times New Roman" pitchFamily="18" charset="0"/>
                <a:sym typeface="Times New Roman" pitchFamily="18" charset="0"/>
              </a:rPr>
              <a:t>    如果在数轴上，</a:t>
            </a:r>
            <a:r>
              <a:rPr lang="zh-CN" altLang="en-US" sz="2800" dirty="0" smtClean="0">
                <a:solidFill>
                  <a:srgbClr val="000000"/>
                </a:solidFill>
                <a:latin typeface="Times New Roman" pitchFamily="18" charset="0"/>
                <a:sym typeface="Times New Roman" pitchFamily="18" charset="0"/>
              </a:rPr>
              <a:t>集合</a:t>
            </a:r>
            <a:r>
              <a:rPr lang="el-GR" altLang="zh-CN" sz="2800" i="1" dirty="0">
                <a:solidFill>
                  <a:srgbClr val="000000"/>
                </a:solidFill>
                <a:latin typeface="Times New Roman" pitchFamily="18" charset="0"/>
                <a:sym typeface="Times New Roman" pitchFamily="18" charset="0"/>
              </a:rPr>
              <a:t>Θ</a:t>
            </a:r>
            <a:r>
              <a:rPr lang="zh-CN" altLang="en-US" sz="2800" dirty="0">
                <a:solidFill>
                  <a:srgbClr val="000000"/>
                </a:solidFill>
                <a:latin typeface="Times New Roman" pitchFamily="18" charset="0"/>
                <a:sym typeface="Times New Roman" pitchFamily="18" charset="0"/>
              </a:rPr>
              <a:t>-</a:t>
            </a:r>
            <a:r>
              <a:rPr lang="el-GR" altLang="zh-CN" sz="2800" i="1" dirty="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位于集合</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a:solidFill>
                  <a:srgbClr val="000000"/>
                </a:solidFill>
                <a:latin typeface="Times New Roman" pitchFamily="18" charset="0"/>
                <a:sym typeface="Times New Roman" pitchFamily="18" charset="0"/>
              </a:rPr>
              <a:t>0</a:t>
            </a:r>
            <a:r>
              <a:rPr lang="zh-CN" altLang="en-US" sz="2800" dirty="0" smtClean="0">
                <a:solidFill>
                  <a:srgbClr val="000000"/>
                </a:solidFill>
                <a:latin typeface="Times New Roman" pitchFamily="18" charset="0"/>
                <a:sym typeface="Times New Roman" pitchFamily="18" charset="0"/>
              </a:rPr>
              <a:t>的</a:t>
            </a:r>
            <a:r>
              <a:rPr lang="zh-CN" altLang="en-US" sz="2800" dirty="0">
                <a:solidFill>
                  <a:srgbClr val="000000"/>
                </a:solidFill>
                <a:latin typeface="Times New Roman" pitchFamily="18" charset="0"/>
                <a:sym typeface="Times New Roman" pitchFamily="18" charset="0"/>
              </a:rPr>
              <a:t>两侧，这种类型的参数检验称为</a:t>
            </a:r>
            <a:r>
              <a:rPr lang="zh-CN" altLang="en-US" sz="2800" dirty="0">
                <a:solidFill>
                  <a:srgbClr val="FF0000"/>
                </a:solidFill>
                <a:latin typeface="Times New Roman" pitchFamily="18" charset="0"/>
                <a:sym typeface="Times New Roman" pitchFamily="18" charset="0"/>
              </a:rPr>
              <a:t>双侧检验</a:t>
            </a:r>
            <a:r>
              <a:rPr lang="zh-CN" altLang="en-US" sz="2800" dirty="0">
                <a:solidFill>
                  <a:srgbClr val="000000"/>
                </a:solidFill>
                <a:latin typeface="Times New Roman" pitchFamily="18" charset="0"/>
                <a:sym typeface="Times New Roman" pitchFamily="18" charset="0"/>
              </a:rPr>
              <a:t>；反之，如果在数轴上，</a:t>
            </a:r>
            <a:r>
              <a:rPr lang="zh-CN" altLang="en-US" sz="2800" dirty="0" smtClean="0">
                <a:solidFill>
                  <a:srgbClr val="000000"/>
                </a:solidFill>
                <a:latin typeface="Times New Roman" pitchFamily="18" charset="0"/>
                <a:sym typeface="Times New Roman" pitchFamily="18" charset="0"/>
              </a:rPr>
              <a:t>集合</a:t>
            </a:r>
            <a:r>
              <a:rPr lang="el-GR" altLang="zh-CN" sz="2800" i="1" dirty="0" smtClean="0">
                <a:solidFill>
                  <a:srgbClr val="000000"/>
                </a:solidFill>
                <a:latin typeface="Times New Roman" pitchFamily="18" charset="0"/>
                <a:sym typeface="Times New Roman" pitchFamily="18" charset="0"/>
              </a:rPr>
              <a:t>Θ</a:t>
            </a:r>
            <a:r>
              <a:rPr lang="zh-CN" altLang="en-US" sz="2800" dirty="0" smtClean="0">
                <a:solidFill>
                  <a:srgbClr val="000000"/>
                </a:solidFill>
                <a:latin typeface="Times New Roman" pitchFamily="18" charset="0"/>
                <a:sym typeface="Times New Roman" pitchFamily="18" charset="0"/>
              </a:rPr>
              <a:t>-</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smtClean="0">
                <a:solidFill>
                  <a:srgbClr val="000000"/>
                </a:solidFill>
                <a:latin typeface="Times New Roman" pitchFamily="18" charset="0"/>
                <a:sym typeface="Times New Roman" pitchFamily="18" charset="0"/>
              </a:rPr>
              <a:t>0</a:t>
            </a:r>
            <a:r>
              <a:rPr lang="zh-CN" altLang="en-US" sz="2800" dirty="0">
                <a:solidFill>
                  <a:srgbClr val="000000"/>
                </a:solidFill>
                <a:latin typeface="Times New Roman" pitchFamily="18" charset="0"/>
                <a:sym typeface="Times New Roman" pitchFamily="18" charset="0"/>
              </a:rPr>
              <a:t>位于</a:t>
            </a:r>
            <a:r>
              <a:rPr lang="zh-CN" altLang="en-US" sz="2800" dirty="0" smtClean="0">
                <a:solidFill>
                  <a:srgbClr val="000000"/>
                </a:solidFill>
                <a:latin typeface="Times New Roman" pitchFamily="18" charset="0"/>
                <a:sym typeface="Times New Roman" pitchFamily="18" charset="0"/>
              </a:rPr>
              <a:t>集合</a:t>
            </a:r>
            <a:r>
              <a:rPr lang="el-GR" altLang="zh-CN" sz="2800" i="1" dirty="0" smtClean="0">
                <a:solidFill>
                  <a:srgbClr val="000000"/>
                </a:solidFill>
                <a:latin typeface="Times New Roman" pitchFamily="18" charset="0"/>
                <a:sym typeface="Times New Roman" pitchFamily="18" charset="0"/>
              </a:rPr>
              <a:t>Θ</a:t>
            </a:r>
            <a:r>
              <a:rPr lang="zh-CN" altLang="en-US" sz="2800" baseline="-25000" dirty="0" smtClean="0">
                <a:solidFill>
                  <a:srgbClr val="000000"/>
                </a:solidFill>
                <a:latin typeface="Times New Roman" pitchFamily="18" charset="0"/>
                <a:sym typeface="Times New Roman" pitchFamily="18" charset="0"/>
              </a:rPr>
              <a:t>0</a:t>
            </a:r>
            <a:r>
              <a:rPr lang="zh-CN" altLang="en-US" sz="2800" dirty="0">
                <a:solidFill>
                  <a:srgbClr val="000000"/>
                </a:solidFill>
                <a:latin typeface="Times New Roman" pitchFamily="18" charset="0"/>
                <a:sym typeface="Times New Roman" pitchFamily="18" charset="0"/>
              </a:rPr>
              <a:t>的一侧，这种类型的参数检验称为</a:t>
            </a:r>
            <a:r>
              <a:rPr lang="zh-CN" altLang="en-US" sz="2800" dirty="0">
                <a:solidFill>
                  <a:srgbClr val="FF0000"/>
                </a:solidFill>
                <a:latin typeface="Times New Roman" pitchFamily="18" charset="0"/>
                <a:sym typeface="Times New Roman" pitchFamily="18" charset="0"/>
              </a:rPr>
              <a:t>单侧检验</a:t>
            </a:r>
            <a:r>
              <a:rPr lang="zh-CN" altLang="en-US" sz="2800" dirty="0">
                <a:solidFill>
                  <a:srgbClr val="000000"/>
                </a:solidFill>
                <a:latin typeface="Times New Roman" pitchFamily="18" charset="0"/>
                <a:sym typeface="Times New Roman" pitchFamily="18" charset="0"/>
              </a:rPr>
              <a:t>。</a:t>
            </a:r>
            <a:endParaRPr lang="zh-CN" altLang="en-US" sz="2800" dirty="0">
              <a:solidFill>
                <a:srgbClr val="000000"/>
              </a:solidFill>
              <a:latin typeface="Times New Roman" pitchFamily="18" charset="0"/>
              <a:sym typeface="Times New Roman" pitchFamily="18" charset="0"/>
            </a:endParaRPr>
          </a:p>
        </p:txBody>
      </p:sp>
      <p:graphicFrame>
        <p:nvGraphicFramePr>
          <p:cNvPr id="3" name="对象 2"/>
          <p:cNvGraphicFramePr>
            <a:graphicFrameLocks noChangeAspect="1"/>
          </p:cNvGraphicFramePr>
          <p:nvPr/>
        </p:nvGraphicFramePr>
        <p:xfrm>
          <a:off x="3057525" y="3065463"/>
          <a:ext cx="3617913" cy="488950"/>
        </p:xfrm>
        <a:graphic>
          <a:graphicData uri="http://schemas.openxmlformats.org/presentationml/2006/ole">
            <mc:AlternateContent xmlns:mc="http://schemas.openxmlformats.org/markup-compatibility/2006">
              <mc:Choice xmlns:v="urn:schemas-microsoft-com:vml" Requires="v">
                <p:oleObj spid="_x0000_s10283" name="Equation" r:id="rId1" imgW="0" imgH="0" progId="Equation.DSMT4">
                  <p:embed/>
                </p:oleObj>
              </mc:Choice>
              <mc:Fallback>
                <p:oleObj name="Equation" r:id="rId1" imgW="0" imgH="0" progId="Equation.DSMT4">
                  <p:embed/>
                  <p:pic>
                    <p:nvPicPr>
                      <p:cNvPr id="0" name="图片 10282"/>
                      <p:cNvPicPr>
                        <a:picLocks noChangeAspect="1" noChangeArrowheads="1"/>
                      </p:cNvPicPr>
                      <p:nvPr/>
                    </p:nvPicPr>
                    <p:blipFill>
                      <a:blip r:embed="rId2"/>
                      <a:srcRect/>
                      <a:stretch>
                        <a:fillRect/>
                      </a:stretch>
                    </p:blipFill>
                    <p:spPr bwMode="auto">
                      <a:xfrm>
                        <a:off x="3057525" y="3065463"/>
                        <a:ext cx="36179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p:cTn id="7" dur="500" fill="hold"/>
                                        <p:tgtEl>
                                          <p:spTgt spid="274434"/>
                                        </p:tgtEl>
                                        <p:attrNameLst>
                                          <p:attrName>ppt_w</p:attrName>
                                        </p:attrNameLst>
                                      </p:cBhvr>
                                      <p:tavLst>
                                        <p:tav tm="0">
                                          <p:val>
                                            <p:strVal val="2/3*#ppt_w"/>
                                          </p:val>
                                        </p:tav>
                                        <p:tav tm="100000">
                                          <p:val>
                                            <p:strVal val="#ppt_w"/>
                                          </p:val>
                                        </p:tav>
                                      </p:tavLst>
                                    </p:anim>
                                    <p:anim calcmode="lin" valueType="num">
                                      <p:cBhvr>
                                        <p:cTn id="8" dur="500" fill="hold"/>
                                        <p:tgtEl>
                                          <p:spTgt spid="274434"/>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74437"/>
                                        </p:tgtEl>
                                        <p:attrNameLst>
                                          <p:attrName>style.visibility</p:attrName>
                                        </p:attrNameLst>
                                      </p:cBhvr>
                                      <p:to>
                                        <p:strVal val="visible"/>
                                      </p:to>
                                    </p:set>
                                    <p:animEffect transition="in" filter="wipe(right)">
                                      <p:cBhvr>
                                        <p:cTn id="24"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autoUpdateAnimBg="0"/>
      <p:bldP spid="274437" grpId="0" autoUpdateAnimBg="0"/>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14:cpLocks xmlns:a14="http://schemas.microsoft.com/office/drawing/2010/main" noGrp="1" noChangeArrowheads="1"/>
          </p:cNvSpPr>
          <p:nvPr/>
        </p:nvSpPr>
        <p:spPr bwMode="auto">
          <a:xfrm>
            <a:off x="395536" y="3356992"/>
            <a:ext cx="8568952" cy="1440160"/>
          </a:xfrm>
          <a:prstGeom prst="rect">
            <a:avLst/>
          </a:prstGeom>
          <a:noFill/>
          <a:ln w="9525">
            <a:noFill/>
            <a:miter lim="800000"/>
          </a:ln>
        </p:spPr>
        <p:txBody>
          <a:bodyPr/>
          <a:lstStyle>
            <a:lvl1pPr defTabSz="-93345" eaLnBrk="0" hangingPunct="0">
              <a:defRPr>
                <a:solidFill>
                  <a:schemeClr val="tx1"/>
                </a:solidFill>
                <a:latin typeface="Tahoma" pitchFamily="34" charset="0"/>
                <a:ea typeface="宋体" charset="-122"/>
              </a:defRPr>
            </a:lvl1pPr>
            <a:lvl2pPr marL="742950" indent="-285750" defTabSz="-93345" eaLnBrk="0" hangingPunct="0">
              <a:defRPr>
                <a:solidFill>
                  <a:schemeClr val="tx1"/>
                </a:solidFill>
                <a:latin typeface="Tahoma" pitchFamily="34" charset="0"/>
                <a:ea typeface="宋体" charset="-122"/>
              </a:defRPr>
            </a:lvl2pPr>
            <a:lvl3pPr marL="1143000" indent="-228600" defTabSz="-93345" eaLnBrk="0" hangingPunct="0">
              <a:defRPr>
                <a:solidFill>
                  <a:schemeClr val="tx1"/>
                </a:solidFill>
                <a:latin typeface="Tahoma" pitchFamily="34" charset="0"/>
                <a:ea typeface="宋体" charset="-122"/>
              </a:defRPr>
            </a:lvl3pPr>
            <a:lvl4pPr marL="1600200" indent="-228600" defTabSz="-93345" eaLnBrk="0" hangingPunct="0">
              <a:defRPr>
                <a:solidFill>
                  <a:schemeClr val="tx1"/>
                </a:solidFill>
                <a:latin typeface="Tahoma" pitchFamily="34" charset="0"/>
                <a:ea typeface="宋体" charset="-122"/>
              </a:defRPr>
            </a:lvl4pPr>
            <a:lvl5pPr marL="2057400" indent="-228600" defTabSz="-93345" eaLnBrk="0" hangingPunct="0">
              <a:defRPr>
                <a:solidFill>
                  <a:schemeClr val="tx1"/>
                </a:solidFill>
                <a:latin typeface="Tahoma" pitchFamily="34" charset="0"/>
                <a:ea typeface="宋体" charset="-122"/>
              </a:defRPr>
            </a:lvl5pPr>
            <a:lvl6pPr marL="2514600" indent="-228600" defTabSz="-93345" eaLnBrk="0" fontAlgn="base" hangingPunct="0">
              <a:spcBef>
                <a:spcPct val="0"/>
              </a:spcBef>
              <a:spcAft>
                <a:spcPct val="0"/>
              </a:spcAft>
              <a:defRPr>
                <a:solidFill>
                  <a:schemeClr val="tx1"/>
                </a:solidFill>
                <a:latin typeface="Tahoma" pitchFamily="34" charset="0"/>
                <a:ea typeface="宋体" charset="-122"/>
              </a:defRPr>
            </a:lvl6pPr>
            <a:lvl7pPr marL="2971800" indent="-228600" defTabSz="-93345" eaLnBrk="0" fontAlgn="base" hangingPunct="0">
              <a:spcBef>
                <a:spcPct val="0"/>
              </a:spcBef>
              <a:spcAft>
                <a:spcPct val="0"/>
              </a:spcAft>
              <a:defRPr>
                <a:solidFill>
                  <a:schemeClr val="tx1"/>
                </a:solidFill>
                <a:latin typeface="Tahoma" pitchFamily="34" charset="0"/>
                <a:ea typeface="宋体" charset="-122"/>
              </a:defRPr>
            </a:lvl7pPr>
            <a:lvl8pPr marL="3429000" indent="-228600" defTabSz="-93345" eaLnBrk="0" fontAlgn="base" hangingPunct="0">
              <a:spcBef>
                <a:spcPct val="0"/>
              </a:spcBef>
              <a:spcAft>
                <a:spcPct val="0"/>
              </a:spcAft>
              <a:defRPr>
                <a:solidFill>
                  <a:schemeClr val="tx1"/>
                </a:solidFill>
                <a:latin typeface="Tahoma" pitchFamily="34" charset="0"/>
                <a:ea typeface="宋体" charset="-122"/>
              </a:defRPr>
            </a:lvl8pPr>
            <a:lvl9pPr marL="3886200" indent="-228600" defTabSz="-93345"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spcBef>
                <a:spcPct val="20000"/>
              </a:spcBef>
              <a:buClr>
                <a:schemeClr val="accent2"/>
              </a:buClr>
              <a:buSzPct val="100000"/>
              <a:buFont typeface="Wingdings" charset="2"/>
              <a:buNone/>
            </a:pPr>
            <a:r>
              <a:rPr lang="zh-CN" altLang="en-US" sz="2400" dirty="0" smtClean="0">
                <a:latin typeface="Times New Roman" pitchFamily="18" charset="0"/>
                <a:sym typeface="Times New Roman" pitchFamily="18" charset="0"/>
              </a:rPr>
              <a:t>从上式看到，当统计量</a:t>
            </a:r>
            <a:r>
              <a:rPr lang="zh-CN" altLang="en-US" sz="2400" i="1" u="sng" dirty="0">
                <a:solidFill>
                  <a:srgbClr val="FF0000"/>
                </a:solidFill>
                <a:latin typeface="Times New Roman" pitchFamily="18" charset="0"/>
                <a:sym typeface="Times New Roman" pitchFamily="18" charset="0"/>
              </a:rPr>
              <a:t>U</a:t>
            </a:r>
            <a:r>
              <a:rPr lang="zh-CN" altLang="en-US" sz="2400" u="sng" dirty="0" smtClean="0">
                <a:solidFill>
                  <a:srgbClr val="FF0000"/>
                </a:solidFill>
                <a:latin typeface="Times New Roman" pitchFamily="18" charset="0"/>
                <a:sym typeface="Times New Roman" pitchFamily="18" charset="0"/>
              </a:rPr>
              <a:t>的值偏</a:t>
            </a:r>
            <a:r>
              <a:rPr lang="zh-CN" altLang="en-US" sz="2400" u="sng" dirty="0" smtClean="0">
                <a:solidFill>
                  <a:srgbClr val="FF0000"/>
                </a:solidFill>
                <a:latin typeface="Times New Roman" pitchFamily="18" charset="0"/>
                <a:sym typeface="Times New Roman" pitchFamily="18" charset="0"/>
              </a:rPr>
              <a:t>大，上式不成立，即拒绝</a:t>
            </a:r>
            <a:r>
              <a:rPr lang="en-US" altLang="zh-CN" sz="2400" u="sng" dirty="0" smtClean="0">
                <a:solidFill>
                  <a:srgbClr val="FF0000"/>
                </a:solidFill>
                <a:latin typeface="Times New Roman" pitchFamily="18" charset="0"/>
                <a:sym typeface="Times New Roman" pitchFamily="18" charset="0"/>
              </a:rPr>
              <a:t>H</a:t>
            </a:r>
            <a:r>
              <a:rPr lang="en-US" altLang="zh-CN" sz="2400" u="sng" baseline="-25000" dirty="0" smtClean="0">
                <a:solidFill>
                  <a:srgbClr val="FF0000"/>
                </a:solidFill>
                <a:latin typeface="Times New Roman" pitchFamily="18" charset="0"/>
                <a:sym typeface="Times New Roman" pitchFamily="18" charset="0"/>
              </a:rPr>
              <a:t>0</a:t>
            </a:r>
            <a:r>
              <a:rPr lang="zh-CN" altLang="en-US" sz="2400" dirty="0" smtClean="0">
                <a:latin typeface="Times New Roman" pitchFamily="18" charset="0"/>
                <a:sym typeface="Times New Roman" pitchFamily="18" charset="0"/>
              </a:rPr>
              <a:t>。</a:t>
            </a:r>
            <a:endParaRPr lang="en-US" altLang="zh-CN" sz="2400" dirty="0" smtClean="0">
              <a:latin typeface="Times New Roman" pitchFamily="18" charset="0"/>
              <a:sym typeface="Times New Roman" pitchFamily="18" charset="0"/>
            </a:endParaRPr>
          </a:p>
          <a:p>
            <a:pPr algn="just" eaLnBrk="1" hangingPunct="1">
              <a:lnSpc>
                <a:spcPct val="120000"/>
              </a:lnSpc>
              <a:spcBef>
                <a:spcPct val="20000"/>
              </a:spcBef>
              <a:buClr>
                <a:schemeClr val="accent2"/>
              </a:buClr>
              <a:buSzPct val="100000"/>
              <a:buFont typeface="Wingdings" charset="2"/>
              <a:buNone/>
            </a:pPr>
            <a:r>
              <a:rPr lang="zh-CN" altLang="en-US" sz="2400" i="1" dirty="0">
                <a:latin typeface="Times New Roman" pitchFamily="18" charset="0"/>
                <a:sym typeface="Times New Roman" pitchFamily="18" charset="0"/>
              </a:rPr>
              <a:t>U</a:t>
            </a:r>
            <a:r>
              <a:rPr lang="zh-CN" altLang="en-US" sz="2400" dirty="0">
                <a:latin typeface="Times New Roman" pitchFamily="18" charset="0"/>
                <a:sym typeface="Times New Roman" pitchFamily="18" charset="0"/>
              </a:rPr>
              <a:t>的</a:t>
            </a:r>
            <a:r>
              <a:rPr lang="zh-CN" altLang="en-US" sz="2400" u="sng" dirty="0">
                <a:latin typeface="Times New Roman" pitchFamily="18" charset="0"/>
                <a:sym typeface="Times New Roman" pitchFamily="18" charset="0"/>
              </a:rPr>
              <a:t>值偏</a:t>
            </a:r>
            <a:r>
              <a:rPr lang="zh-CN" altLang="en-US" sz="2400" u="sng" dirty="0" smtClean="0">
                <a:latin typeface="Times New Roman" pitchFamily="18" charset="0"/>
                <a:sym typeface="Times New Roman" pitchFamily="18" charset="0"/>
              </a:rPr>
              <a:t>大</a:t>
            </a:r>
            <a:r>
              <a:rPr lang="zh-CN" altLang="en-US" sz="2400" dirty="0" smtClean="0">
                <a:latin typeface="Times New Roman" pitchFamily="18" charset="0"/>
                <a:sym typeface="Times New Roman" pitchFamily="18" charset="0"/>
              </a:rPr>
              <a:t>，等价</a:t>
            </a:r>
            <a:r>
              <a:rPr lang="zh-CN" altLang="en-US" sz="2400" dirty="0">
                <a:latin typeface="Times New Roman" pitchFamily="18" charset="0"/>
                <a:sym typeface="Times New Roman" pitchFamily="18" charset="0"/>
              </a:rPr>
              <a:t>于         </a:t>
            </a:r>
            <a:r>
              <a:rPr lang="zh-CN" altLang="en-US" sz="2400" dirty="0" smtClean="0">
                <a:latin typeface="Times New Roman" pitchFamily="18" charset="0"/>
                <a:sym typeface="Times New Roman" pitchFamily="18" charset="0"/>
              </a:rPr>
              <a:t> 的</a:t>
            </a:r>
            <a:r>
              <a:rPr lang="zh-CN" altLang="en-US" sz="2400" u="sng" dirty="0">
                <a:latin typeface="Times New Roman" pitchFamily="18" charset="0"/>
                <a:sym typeface="Times New Roman" pitchFamily="18" charset="0"/>
              </a:rPr>
              <a:t>值偏大</a:t>
            </a:r>
            <a:r>
              <a:rPr lang="zh-CN" altLang="en-US" sz="2400" dirty="0" smtClean="0">
                <a:latin typeface="Times New Roman" pitchFamily="18" charset="0"/>
                <a:sym typeface="Times New Roman" pitchFamily="18" charset="0"/>
              </a:rPr>
              <a:t>，</a:t>
            </a:r>
            <a:r>
              <a:rPr lang="zh-CN" altLang="en-US" sz="2400" dirty="0">
                <a:latin typeface="Times New Roman" pitchFamily="18" charset="0"/>
                <a:sym typeface="Times New Roman" pitchFamily="18" charset="0"/>
              </a:rPr>
              <a:t>等价</a:t>
            </a:r>
            <a:r>
              <a:rPr lang="zh-CN" altLang="en-US" sz="2400" dirty="0" smtClean="0">
                <a:latin typeface="Times New Roman" pitchFamily="18" charset="0"/>
                <a:sym typeface="Times New Roman" pitchFamily="18" charset="0"/>
              </a:rPr>
              <a:t>于</a:t>
            </a:r>
            <a:r>
              <a:rPr lang="zh-CN" altLang="en-US" sz="2400" i="1" u="sng" dirty="0">
                <a:latin typeface="Times New Roman" pitchFamily="18" charset="0"/>
                <a:sym typeface="Arial" charset="0"/>
              </a:rPr>
              <a:t>μ</a:t>
            </a:r>
            <a:r>
              <a:rPr lang="zh-CN" altLang="en-US" sz="2400" u="sng" baseline="-25000" dirty="0">
                <a:latin typeface="Times New Roman" pitchFamily="18" charset="0"/>
              </a:rPr>
              <a:t>0</a:t>
            </a:r>
            <a:r>
              <a:rPr lang="zh-CN" altLang="en-US" sz="2400" u="sng" dirty="0" smtClean="0">
                <a:latin typeface="Times New Roman" pitchFamily="18" charset="0"/>
                <a:sym typeface="Times New Roman" pitchFamily="18" charset="0"/>
              </a:rPr>
              <a:t>偏小</a:t>
            </a:r>
            <a:r>
              <a:rPr lang="zh-CN" altLang="en-US" sz="2400" dirty="0" smtClean="0">
                <a:latin typeface="Times New Roman" pitchFamily="18" charset="0"/>
                <a:sym typeface="Times New Roman" pitchFamily="18" charset="0"/>
              </a:rPr>
              <a:t>。</a:t>
            </a:r>
            <a:r>
              <a:rPr lang="zh-CN" altLang="en-US" sz="2400" dirty="0">
                <a:latin typeface="Times New Roman" pitchFamily="18" charset="0"/>
                <a:sym typeface="Times New Roman" pitchFamily="18" charset="0"/>
              </a:rPr>
              <a:t>对于给定的显著性水平</a:t>
            </a:r>
            <a:r>
              <a:rPr lang="zh-CN" altLang="en-US" sz="2400" i="1" dirty="0">
                <a:latin typeface="Times New Roman" pitchFamily="18" charset="0"/>
                <a:sym typeface="Arial" charset="0"/>
              </a:rPr>
              <a:t>α</a:t>
            </a:r>
            <a:r>
              <a:rPr lang="zh-CN" altLang="en-US" sz="2400" dirty="0">
                <a:latin typeface="Times New Roman" pitchFamily="18" charset="0"/>
                <a:sym typeface="Times New Roman" pitchFamily="18" charset="0"/>
              </a:rPr>
              <a:t>，</a:t>
            </a:r>
            <a:r>
              <a:rPr lang="zh-CN" altLang="en-US" sz="2400" dirty="0" smtClean="0">
                <a:latin typeface="Times New Roman" pitchFamily="18" charset="0"/>
                <a:sym typeface="Times New Roman" pitchFamily="18" charset="0"/>
              </a:rPr>
              <a:t>有</a:t>
            </a:r>
            <a:endParaRPr lang="zh-CN" altLang="en-US" sz="2400" dirty="0">
              <a:latin typeface="Times New Roman" pitchFamily="18" charset="0"/>
              <a:sym typeface="Times New Roman" pitchFamily="18" charset="0"/>
            </a:endParaRPr>
          </a:p>
        </p:txBody>
      </p:sp>
      <p:sp>
        <p:nvSpPr>
          <p:cNvPr id="53250" name="Rectangle 2"/>
          <p:cNvSpPr>
            <a14:cpLocks xmlns:a14="http://schemas.microsoft.com/office/drawing/2010/main" noGrp="1" noChangeArrowheads="1"/>
          </p:cNvSpPr>
          <p:nvPr/>
        </p:nvSpPr>
        <p:spPr bwMode="auto">
          <a:xfrm>
            <a:off x="2051720" y="1556792"/>
            <a:ext cx="583264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20000"/>
              </a:spcBef>
              <a:buClr>
                <a:schemeClr val="accent2"/>
              </a:buClr>
              <a:buSzPct val="100000"/>
              <a:buFont typeface="Wingdings" charset="2"/>
              <a:buNone/>
            </a:pPr>
            <a:r>
              <a:rPr lang="zh-CN" altLang="en-US" sz="2400" dirty="0">
                <a:latin typeface="Times New Roman" pitchFamily="18" charset="0"/>
                <a:sym typeface="Times New Roman" pitchFamily="18" charset="0"/>
              </a:rPr>
              <a:t>     </a:t>
            </a:r>
            <a:r>
              <a:rPr lang="zh-CN" altLang="en-US" sz="2400" dirty="0" smtClean="0">
                <a:latin typeface="Times New Roman" pitchFamily="18" charset="0"/>
                <a:sym typeface="Times New Roman" pitchFamily="18" charset="0"/>
              </a:rPr>
              <a:t>选择</a:t>
            </a:r>
            <a:r>
              <a:rPr lang="en-US" altLang="zh-CN" sz="2400" dirty="0">
                <a:latin typeface="Times New Roman" pitchFamily="18" charset="0"/>
                <a:sym typeface="Times New Roman" pitchFamily="18" charset="0"/>
              </a:rPr>
              <a:t> </a:t>
            </a:r>
            <a:r>
              <a:rPr lang="en-US" altLang="zh-CN" sz="2400" dirty="0" smtClean="0">
                <a:latin typeface="Times New Roman" pitchFamily="18" charset="0"/>
                <a:sym typeface="Times New Roman" pitchFamily="18" charset="0"/>
              </a:rPr>
              <a:t>                   </a:t>
            </a:r>
            <a:r>
              <a:rPr lang="zh-CN" altLang="en-US" sz="2400" dirty="0" smtClean="0">
                <a:latin typeface="Times New Roman" pitchFamily="18" charset="0"/>
                <a:sym typeface="Times New Roman" pitchFamily="18" charset="0"/>
              </a:rPr>
              <a:t>作为</a:t>
            </a:r>
            <a:r>
              <a:rPr lang="zh-CN" altLang="en-US" sz="2400" dirty="0">
                <a:latin typeface="Times New Roman" pitchFamily="18" charset="0"/>
                <a:sym typeface="Times New Roman" pitchFamily="18" charset="0"/>
              </a:rPr>
              <a:t>检验统计量。</a:t>
            </a:r>
            <a:endParaRPr lang="zh-CN" altLang="en-US" sz="2400" dirty="0">
              <a:latin typeface="Times New Roman" pitchFamily="18" charset="0"/>
              <a:sym typeface="Times New Roman" pitchFamily="18" charset="0"/>
            </a:endParaRPr>
          </a:p>
          <a:p>
            <a:pPr eaLnBrk="1" hangingPunct="1">
              <a:spcBef>
                <a:spcPct val="20000"/>
              </a:spcBef>
              <a:buClr>
                <a:schemeClr val="accent2"/>
              </a:buClr>
              <a:buSzPct val="100000"/>
              <a:buFont typeface="Wingdings" charset="2"/>
              <a:buNone/>
            </a:pPr>
            <a:endParaRPr lang="zh-CN" altLang="en-US" sz="3200" dirty="0">
              <a:latin typeface="Times New Roman" pitchFamily="18" charset="0"/>
              <a:sym typeface="Times New Roman" pitchFamily="18" charset="0"/>
            </a:endParaRPr>
          </a:p>
        </p:txBody>
      </p:sp>
      <p:sp>
        <p:nvSpPr>
          <p:cNvPr id="18435" name="Rectangle 3"/>
          <p:cNvSpPr>
            <a14:cpLocks xmlns:a14="http://schemas.microsoft.com/office/drawing/2010/main" noGrp="1" noChangeArrowheads="1"/>
          </p:cNvSpPr>
          <p:nvPr>
            <p:ph type="title" idx="4294967295"/>
          </p:nvPr>
        </p:nvSpPr>
        <p:spPr bwMode="auto">
          <a:xfrm>
            <a:off x="251520" y="35913"/>
            <a:ext cx="8428037" cy="158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a:bodyPr>
          <a:lstStyle/>
          <a:p>
            <a:pPr algn="l" eaLnBrk="1" hangingPunct="1">
              <a:lnSpc>
                <a:spcPct val="120000"/>
              </a:lnSpc>
            </a:pPr>
            <a:r>
              <a:rPr lang="zh-CN" altLang="en-US" sz="2800" dirty="0" smtClean="0">
                <a:solidFill>
                  <a:schemeClr val="tx1"/>
                </a:solidFill>
                <a:latin typeface="Times New Roman" pitchFamily="18" charset="0"/>
              </a:rPr>
              <a:t>    方差已知时，正态总体均值</a:t>
            </a:r>
            <a:r>
              <a:rPr lang="zh-CN" altLang="en-US" sz="2800" i="1" dirty="0" smtClean="0">
                <a:solidFill>
                  <a:schemeClr val="tx1"/>
                </a:solidFill>
                <a:latin typeface="Times New Roman" pitchFamily="18" charset="0"/>
                <a:sym typeface="Arial" charset="0"/>
              </a:rPr>
              <a:t>μ</a:t>
            </a:r>
            <a:r>
              <a:rPr lang="zh-CN" altLang="en-US" sz="2800" dirty="0" smtClean="0">
                <a:solidFill>
                  <a:schemeClr val="tx1"/>
                </a:solidFill>
                <a:latin typeface="Times New Roman" pitchFamily="18" charset="0"/>
              </a:rPr>
              <a:t>的单侧检验：</a:t>
            </a:r>
            <a:br>
              <a:rPr lang="en-US" altLang="zh-CN" sz="2800" dirty="0" smtClean="0">
                <a:solidFill>
                  <a:schemeClr val="tx1"/>
                </a:solidFill>
                <a:latin typeface="Times New Roman" pitchFamily="18" charset="0"/>
              </a:rPr>
            </a:br>
            <a:r>
              <a:rPr lang="en-US" altLang="zh-CN" sz="2800"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H</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charset="0"/>
              </a:rPr>
              <a:t>μ </a:t>
            </a:r>
            <a:r>
              <a:rPr lang="zh-CN" altLang="en-US" sz="2800" dirty="0" smtClean="0">
                <a:solidFill>
                  <a:schemeClr val="tx1"/>
                </a:solidFill>
                <a:latin typeface="Times New Roman" pitchFamily="18" charset="0"/>
                <a:sym typeface="Arial" charset="0"/>
              </a:rPr>
              <a:t>≤ </a:t>
            </a:r>
            <a:r>
              <a:rPr lang="zh-CN" altLang="en-US" sz="2800" i="1" dirty="0" smtClean="0">
                <a:solidFill>
                  <a:schemeClr val="tx1"/>
                </a:solidFill>
                <a:latin typeface="Times New Roman" pitchFamily="18" charset="0"/>
                <a:sym typeface="Arial"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，H</a:t>
            </a:r>
            <a:r>
              <a:rPr lang="zh-CN" altLang="en-US" sz="2800" baseline="-25000" dirty="0" smtClean="0">
                <a:solidFill>
                  <a:schemeClr val="tx1"/>
                </a:solidFill>
                <a:latin typeface="Times New Roman" pitchFamily="18" charset="0"/>
              </a:rPr>
              <a:t>1</a:t>
            </a:r>
            <a:r>
              <a:rPr lang="zh-CN" altLang="en-US"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charset="0"/>
              </a:rPr>
              <a:t>μ </a:t>
            </a:r>
            <a:r>
              <a:rPr lang="zh-CN" altLang="en-US" sz="2800" dirty="0" smtClean="0">
                <a:solidFill>
                  <a:schemeClr val="tx1"/>
                </a:solidFill>
                <a:latin typeface="Times New Roman" pitchFamily="18" charset="0"/>
                <a:sym typeface="Arial" charset="0"/>
              </a:rPr>
              <a:t>&gt; </a:t>
            </a:r>
            <a:r>
              <a:rPr lang="zh-CN" altLang="en-US" sz="2800" i="1" dirty="0" smtClean="0">
                <a:solidFill>
                  <a:schemeClr val="tx1"/>
                </a:solidFill>
                <a:latin typeface="Times New Roman" pitchFamily="18" charset="0"/>
                <a:sym typeface="Arial"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a:t>
            </a:r>
            <a:br>
              <a:rPr lang="en-US" altLang="zh-CN" sz="2800" dirty="0" smtClean="0">
                <a:solidFill>
                  <a:schemeClr val="tx1"/>
                </a:solidFill>
                <a:latin typeface="Times New Roman" pitchFamily="18" charset="0"/>
              </a:rPr>
            </a:br>
            <a:r>
              <a:rPr lang="en-US" altLang="zh-CN" sz="2800" dirty="0" smtClean="0">
                <a:solidFill>
                  <a:schemeClr val="tx1"/>
                </a:solidFill>
                <a:latin typeface="Times New Roman" pitchFamily="18" charset="0"/>
              </a:rPr>
              <a:t>    </a:t>
            </a:r>
            <a:r>
              <a:rPr lang="zh-CN" altLang="en-US" sz="2800" i="1" dirty="0" smtClean="0">
                <a:solidFill>
                  <a:schemeClr val="tx1"/>
                </a:solidFill>
                <a:latin typeface="Times New Roman" pitchFamily="18" charset="0"/>
                <a:sym typeface="Arial" charset="0"/>
              </a:rPr>
              <a:t>μ</a:t>
            </a:r>
            <a:r>
              <a:rPr lang="zh-CN" altLang="en-US" sz="2800" baseline="-25000" dirty="0" smtClean="0">
                <a:solidFill>
                  <a:schemeClr val="tx1"/>
                </a:solidFill>
                <a:latin typeface="Times New Roman" pitchFamily="18" charset="0"/>
              </a:rPr>
              <a:t>0</a:t>
            </a:r>
            <a:r>
              <a:rPr lang="zh-CN" altLang="en-US" sz="2800" dirty="0" smtClean="0">
                <a:solidFill>
                  <a:schemeClr val="tx1"/>
                </a:solidFill>
                <a:latin typeface="Times New Roman" pitchFamily="18" charset="0"/>
              </a:rPr>
              <a:t>是一个已知常数</a:t>
            </a:r>
            <a:endParaRPr lang="zh-CN" altLang="en-US" sz="2800" dirty="0" smtClean="0">
              <a:solidFill>
                <a:schemeClr val="tx1"/>
              </a:solidFill>
              <a:latin typeface="Times New Roman" pitchFamily="18" charset="0"/>
            </a:endParaRPr>
          </a:p>
        </p:txBody>
      </p:sp>
      <p:graphicFrame>
        <p:nvGraphicFramePr>
          <p:cNvPr id="53256" name="Object 8"/>
          <p:cNvGraphicFramePr>
            <a:graphicFrameLocks noGrp="1" noChangeAspect="1"/>
          </p:cNvGraphicFramePr>
          <p:nvPr>
            <p:ph idx="4294967295"/>
          </p:nvPr>
        </p:nvGraphicFramePr>
        <p:xfrm>
          <a:off x="3271837" y="1412776"/>
          <a:ext cx="1300163" cy="736600"/>
        </p:xfrm>
        <a:graphic>
          <a:graphicData uri="http://schemas.openxmlformats.org/presentationml/2006/ole">
            <mc:AlternateContent xmlns:mc="http://schemas.openxmlformats.org/markup-compatibility/2006">
              <mc:Choice xmlns:v="urn:schemas-microsoft-com:vml" Requires="v">
                <p:oleObj spid="_x0000_s11471" name="Equation" r:id="rId1" imgW="0" imgH="0" progId="Equation.DSMT4">
                  <p:embed/>
                </p:oleObj>
              </mc:Choice>
              <mc:Fallback>
                <p:oleObj name="Equation" r:id="rId1" imgW="0" imgH="0" progId="Equation.DSMT4">
                  <p:embed/>
                  <p:pic>
                    <p:nvPicPr>
                      <p:cNvPr id="0" name="图片 11470"/>
                      <p:cNvPicPr>
                        <a:picLocks noChangeAspect="1" noChangeArrowheads="1"/>
                      </p:cNvPicPr>
                      <p:nvPr/>
                    </p:nvPicPr>
                    <p:blipFill>
                      <a:blip r:embed="rId2"/>
                      <a:srcRect/>
                      <a:stretch>
                        <a:fillRect/>
                      </a:stretch>
                    </p:blipFill>
                    <p:spPr bwMode="auto">
                      <a:xfrm>
                        <a:off x="3271837" y="1412776"/>
                        <a:ext cx="130016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nvGraphicFramePr>
        <p:xfrm>
          <a:off x="3113881" y="2276872"/>
          <a:ext cx="3762375" cy="841375"/>
        </p:xfrm>
        <a:graphic>
          <a:graphicData uri="http://schemas.openxmlformats.org/presentationml/2006/ole">
            <mc:AlternateContent xmlns:mc="http://schemas.openxmlformats.org/markup-compatibility/2006">
              <mc:Choice xmlns:v="urn:schemas-microsoft-com:vml" Requires="v">
                <p:oleObj spid="_x0000_s11472" name="Equation" r:id="rId3" imgW="0" imgH="0" progId="Equation.DSMT4">
                  <p:embed/>
                </p:oleObj>
              </mc:Choice>
              <mc:Fallback>
                <p:oleObj name="Equation" r:id="rId3" imgW="0" imgH="0" progId="Equation.DSMT4">
                  <p:embed/>
                  <p:pic>
                    <p:nvPicPr>
                      <p:cNvPr id="0" name="图片 11471"/>
                      <p:cNvPicPr>
                        <a:picLocks noChangeAspect="1" noChangeArrowheads="1"/>
                      </p:cNvPicPr>
                      <p:nvPr/>
                    </p:nvPicPr>
                    <p:blipFill>
                      <a:blip r:embed="rId4"/>
                      <a:srcRect/>
                      <a:stretch>
                        <a:fillRect/>
                      </a:stretch>
                    </p:blipFill>
                    <p:spPr bwMode="auto">
                      <a:xfrm>
                        <a:off x="3113881" y="2276872"/>
                        <a:ext cx="37623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1907704" y="4894263"/>
          <a:ext cx="4083050" cy="892175"/>
        </p:xfrm>
        <a:graphic>
          <a:graphicData uri="http://schemas.openxmlformats.org/presentationml/2006/ole">
            <mc:AlternateContent xmlns:mc="http://schemas.openxmlformats.org/markup-compatibility/2006">
              <mc:Choice xmlns:v="urn:schemas-microsoft-com:vml" Requires="v">
                <p:oleObj spid="_x0000_s11473" name="Equation" r:id="rId5" imgW="0" imgH="0" progId="Equation.DSMT4">
                  <p:embed/>
                </p:oleObj>
              </mc:Choice>
              <mc:Fallback>
                <p:oleObj name="Equation" r:id="rId5" imgW="0" imgH="0" progId="Equation.DSMT4">
                  <p:embed/>
                  <p:pic>
                    <p:nvPicPr>
                      <p:cNvPr id="0" name="图片 11472"/>
                      <p:cNvPicPr>
                        <a:picLocks noChangeAspect="1" noChangeArrowheads="1"/>
                      </p:cNvPicPr>
                      <p:nvPr/>
                    </p:nvPicPr>
                    <p:blipFill>
                      <a:blip r:embed="rId6"/>
                      <a:srcRect/>
                      <a:stretch>
                        <a:fillRect/>
                      </a:stretch>
                    </p:blipFill>
                    <p:spPr bwMode="auto">
                      <a:xfrm>
                        <a:off x="1907704" y="4894263"/>
                        <a:ext cx="40830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2471738" y="5892949"/>
          <a:ext cx="3675062" cy="600075"/>
        </p:xfrm>
        <a:graphic>
          <a:graphicData uri="http://schemas.openxmlformats.org/presentationml/2006/ole">
            <mc:AlternateContent xmlns:mc="http://schemas.openxmlformats.org/markup-compatibility/2006">
              <mc:Choice xmlns:v="urn:schemas-microsoft-com:vml" Requires="v">
                <p:oleObj spid="_x0000_s11474" name="Equation" r:id="rId7" imgW="0" imgH="0" progId="Equation.DSMT4">
                  <p:embed/>
                </p:oleObj>
              </mc:Choice>
              <mc:Fallback>
                <p:oleObj name="Equation" r:id="rId7" imgW="0" imgH="0" progId="Equation.DSMT4">
                  <p:embed/>
                  <p:pic>
                    <p:nvPicPr>
                      <p:cNvPr id="0" name="图片 11473"/>
                      <p:cNvPicPr>
                        <a:picLocks noChangeAspect="1" noChangeArrowheads="1"/>
                      </p:cNvPicPr>
                      <p:nvPr/>
                    </p:nvPicPr>
                    <p:blipFill>
                      <a:blip r:embed="rId8"/>
                      <a:srcRect/>
                      <a:stretch>
                        <a:fillRect/>
                      </a:stretch>
                    </p:blipFill>
                    <p:spPr bwMode="auto">
                      <a:xfrm>
                        <a:off x="2471738" y="5892949"/>
                        <a:ext cx="367506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175769" y="3896792"/>
          <a:ext cx="892175" cy="468312"/>
        </p:xfrm>
        <a:graphic>
          <a:graphicData uri="http://schemas.openxmlformats.org/presentationml/2006/ole">
            <mc:AlternateContent xmlns:mc="http://schemas.openxmlformats.org/markup-compatibility/2006">
              <mc:Choice xmlns:v="urn:schemas-microsoft-com:vml" Requires="v">
                <p:oleObj spid="_x0000_s11475" name="Equation" r:id="rId9" imgW="0" imgH="0" progId="Equation.DSMT4">
                  <p:embed/>
                </p:oleObj>
              </mc:Choice>
              <mc:Fallback>
                <p:oleObj name="Equation" r:id="rId9" imgW="0" imgH="0" progId="Equation.DSMT4">
                  <p:embed/>
                  <p:pic>
                    <p:nvPicPr>
                      <p:cNvPr id="0" name="图片 114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769" y="3896792"/>
                        <a:ext cx="8921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a14:cpLocks xmlns:a14="http://schemas.microsoft.com/office/drawing/2010/main" noGrp="1" noChangeArrowheads="1"/>
          </p:cNvSpPr>
          <p:nvPr/>
        </p:nvSpPr>
        <p:spPr bwMode="auto">
          <a:xfrm>
            <a:off x="468313" y="5589736"/>
            <a:ext cx="2590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20000"/>
              </a:spcBef>
              <a:buClr>
                <a:schemeClr val="accent2"/>
              </a:buClr>
              <a:buSzPct val="100000"/>
              <a:buFont typeface="Wingdings" charset="2"/>
              <a:buNone/>
            </a:pPr>
            <a:r>
              <a:rPr lang="zh-CN" altLang="en-US" sz="2400" dirty="0">
                <a:latin typeface="Times New Roman" pitchFamily="18" charset="0"/>
                <a:sym typeface="Times New Roman" pitchFamily="18" charset="0"/>
              </a:rPr>
              <a:t>     因此</a:t>
            </a:r>
            <a:r>
              <a:rPr lang="zh-CN" altLang="en-US" sz="2400" dirty="0">
                <a:solidFill>
                  <a:srgbClr val="C00000"/>
                </a:solidFill>
                <a:latin typeface="Times New Roman" pitchFamily="18" charset="0"/>
                <a:sym typeface="Times New Roman" pitchFamily="18" charset="0"/>
              </a:rPr>
              <a:t>拒绝域</a:t>
            </a:r>
            <a:r>
              <a:rPr lang="zh-CN" altLang="en-US" sz="2400" dirty="0">
                <a:latin typeface="Times New Roman" pitchFamily="18" charset="0"/>
                <a:sym typeface="Times New Roman" pitchFamily="18" charset="0"/>
              </a:rPr>
              <a:t>为</a:t>
            </a:r>
            <a:endParaRPr lang="zh-CN" altLang="en-US" sz="3200" dirty="0">
              <a:latin typeface="Times New Roman" pitchFamily="18" charset="0"/>
              <a:sym typeface="Times New Roman" pitchFamily="18" charset="0"/>
            </a:endParaRPr>
          </a:p>
        </p:txBody>
      </p:sp>
      <p:sp>
        <p:nvSpPr>
          <p:cNvPr id="10" name="Rectangle 2"/>
          <p:cNvSpPr>
            <a14:cpLocks xmlns:a14="http://schemas.microsoft.com/office/drawing/2010/main" noGrp="1" noChangeArrowheads="1"/>
          </p:cNvSpPr>
          <p:nvPr/>
        </p:nvSpPr>
        <p:spPr bwMode="auto">
          <a:xfrm>
            <a:off x="539552" y="2132856"/>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20000"/>
              </a:spcBef>
              <a:buClr>
                <a:schemeClr val="accent2"/>
              </a:buClr>
              <a:buSzPct val="100000"/>
              <a:buFont typeface="Wingdings" charset="2"/>
              <a:buNone/>
            </a:pPr>
            <a:r>
              <a:rPr lang="zh-CN" altLang="en-US" sz="2400" b="1" dirty="0" smtClean="0">
                <a:latin typeface="Times New Roman" pitchFamily="18" charset="0"/>
                <a:sym typeface="Times New Roman" pitchFamily="18" charset="0"/>
              </a:rPr>
              <a:t>当</a:t>
            </a:r>
            <a:r>
              <a:rPr lang="zh-CN" altLang="en-US" sz="2400" b="1" dirty="0">
                <a:latin typeface="Times New Roman" pitchFamily="18" charset="0"/>
                <a:sym typeface="Times New Roman" pitchFamily="18" charset="0"/>
              </a:rPr>
              <a:t>H</a:t>
            </a:r>
            <a:r>
              <a:rPr lang="zh-CN" altLang="en-US" sz="2400" b="1" baseline="-25000" dirty="0">
                <a:latin typeface="Times New Roman" pitchFamily="18" charset="0"/>
                <a:sym typeface="Times New Roman" pitchFamily="18" charset="0"/>
              </a:rPr>
              <a:t>0</a:t>
            </a:r>
            <a:r>
              <a:rPr lang="zh-CN" altLang="en-US" sz="2400" b="1" dirty="0">
                <a:latin typeface="Times New Roman" pitchFamily="18" charset="0"/>
                <a:sym typeface="Times New Roman" pitchFamily="18" charset="0"/>
              </a:rPr>
              <a:t>成立时</a:t>
            </a:r>
            <a:r>
              <a:rPr lang="zh-CN" altLang="en-US" sz="2400" dirty="0" smtClean="0">
                <a:latin typeface="Times New Roman" pitchFamily="18" charset="0"/>
                <a:sym typeface="Times New Roman" pitchFamily="18" charset="0"/>
              </a:rPr>
              <a:t>，有     </a:t>
            </a:r>
            <a:endParaRPr lang="zh-CN" altLang="en-US" sz="3200" dirty="0">
              <a:latin typeface="Times New Roman" pitchFamily="18" charset="0"/>
              <a:sym typeface="Times New Roman" pitchFamily="18" charset="0"/>
            </a:endParaRPr>
          </a:p>
        </p:txBody>
      </p:sp>
      <p:sp>
        <p:nvSpPr>
          <p:cNvPr id="12" name="TextBox 1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p14="http://schemas.microsoft.com/office/powerpoint/2010/main">
        <mc:Choice Requires="p14">
          <p:contentPart r:id="rId11" p14:bwMode="auto">
            <p14:nvContentPartPr>
              <p14:cNvPr id="2" name="墨迹 1"/>
              <p14:cNvContentPartPr/>
              <p14:nvPr/>
            </p14:nvContentPartPr>
            <p14:xfrm>
              <a:off x="4861169" y="5717603"/>
              <a:ext cx="1250461" cy="976367"/>
            </p14:xfrm>
          </p:contentPart>
        </mc:Choice>
        <mc:Fallback xmlns="">
          <p:pic>
            <p:nvPicPr>
              <p:cNvPr id="2" name="墨迹 1"/>
            </p:nvPicPr>
            <p:blipFill>
              <a:blip/>
            </p:blipFill>
            <p:spPr>
              <a:xfrm>
                <a:off x="4861169" y="5717603"/>
                <a:ext cx="1250461" cy="976367"/>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20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wipe(down)">
                                      <p:cBhvr>
                                        <p:cTn id="12" dur="500"/>
                                        <p:tgtEl>
                                          <p:spTgt spid="53250"/>
                                        </p:tgtEl>
                                      </p:cBhvr>
                                    </p:animEffect>
                                  </p:childTnLst>
                                </p:cTn>
                              </p:par>
                              <p:par>
                                <p:cTn id="13" presetID="22" presetClass="entr" presetSubtype="4" fill="hold" nodeType="withEffect">
                                  <p:stCondLst>
                                    <p:cond delay="0"/>
                                  </p:stCondLst>
                                  <p:childTnLst>
                                    <p:set>
                                      <p:cBhvr>
                                        <p:cTn id="14" dur="1" fill="hold">
                                          <p:stCondLst>
                                            <p:cond delay="0"/>
                                          </p:stCondLst>
                                        </p:cTn>
                                        <p:tgtEl>
                                          <p:spTgt spid="53256"/>
                                        </p:tgtEl>
                                        <p:attrNameLst>
                                          <p:attrName>style.visibility</p:attrName>
                                        </p:attrNameLst>
                                      </p:cBhvr>
                                      <p:to>
                                        <p:strVal val="visible"/>
                                      </p:to>
                                    </p:set>
                                    <p:animEffect transition="in" filter="wipe(down)">
                                      <p:cBhvr>
                                        <p:cTn id="15" dur="500"/>
                                        <p:tgtEl>
                                          <p:spTgt spid="532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53252"/>
                                        </p:tgtEl>
                                        <p:attrNameLst>
                                          <p:attrName>style.visibility</p:attrName>
                                        </p:attrNameLst>
                                      </p:cBhvr>
                                      <p:to>
                                        <p:strVal val="visible"/>
                                      </p:to>
                                    </p:set>
                                    <p:animEffect transition="in" filter="fade">
                                      <p:cBhvr>
                                        <p:cTn id="23" dur="2000"/>
                                        <p:tgtEl>
                                          <p:spTgt spid="532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53253"/>
                                        </p:tgtEl>
                                        <p:attrNameLst>
                                          <p:attrName>style.visibility</p:attrName>
                                        </p:attrNameLst>
                                      </p:cBhvr>
                                      <p:to>
                                        <p:strVal val="visible"/>
                                      </p:to>
                                    </p:set>
                                    <p:animEffect transition="in" filter="wipe(down)">
                                      <p:cBhvr>
                                        <p:cTn id="31" dur="500"/>
                                        <p:tgtEl>
                                          <p:spTgt spid="53253"/>
                                        </p:tgtEl>
                                      </p:cBhvr>
                                    </p:animEffect>
                                  </p:childTnLst>
                                </p:cTn>
                              </p:par>
                              <p:par>
                                <p:cTn id="32" presetID="1" presetClass="entr" presetSubtype="0" fill="hold" nodeType="withEffect">
                                  <p:stCondLst>
                                    <p:cond delay="0"/>
                                  </p:stCondLst>
                                  <p:childTnLst>
                                    <p:set>
                                      <p:cBhvr>
                                        <p:cTn id="33" dur="1" fill="hold">
                                          <p:stCondLst>
                                            <p:cond delay="0"/>
                                          </p:stCondLst>
                                        </p:cTn>
                                        <p:tgtEl>
                                          <p:spTgt spid="532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ox(in)">
                                      <p:cBhvr>
                                        <p:cTn id="38" dur="500"/>
                                        <p:tgtEl>
                                          <p:spTgt spid="9"/>
                                        </p:tgtEl>
                                      </p:cBhvr>
                                    </p:animEffect>
                                  </p:childTnLst>
                                </p:cTn>
                              </p:par>
                              <p:par>
                                <p:cTn id="39" presetID="4" presetClass="entr" presetSubtype="16" fill="hold" nodeType="withEffect">
                                  <p:stCondLst>
                                    <p:cond delay="0"/>
                                  </p:stCondLst>
                                  <p:childTnLst>
                                    <p:set>
                                      <p:cBhvr>
                                        <p:cTn id="40" dur="1" fill="hold">
                                          <p:stCondLst>
                                            <p:cond delay="0"/>
                                          </p:stCondLst>
                                        </p:cTn>
                                        <p:tgtEl>
                                          <p:spTgt spid="53254"/>
                                        </p:tgtEl>
                                        <p:attrNameLst>
                                          <p:attrName>style.visibility</p:attrName>
                                        </p:attrNameLst>
                                      </p:cBhvr>
                                      <p:to>
                                        <p:strVal val="visible"/>
                                      </p:to>
                                    </p:set>
                                    <p:animEffect transition="in" filter="box(in)">
                                      <p:cBhvr>
                                        <p:cTn id="41"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250" grpId="0"/>
      <p:bldP spid="18435" grpId="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14:cpLocks xmlns:a14="http://schemas.microsoft.com/office/drawing/2010/main" noGrp="1" noChangeArrowheads="1"/>
          </p:cNvSpPr>
          <p:nvPr/>
        </p:nvSpPr>
        <p:spPr bwMode="auto">
          <a:xfrm>
            <a:off x="687388" y="4365625"/>
            <a:ext cx="8056562" cy="136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50000"/>
              </a:lnSpc>
              <a:spcBef>
                <a:spcPct val="20000"/>
              </a:spcBef>
              <a:buClr>
                <a:srgbClr val="6699FF"/>
              </a:buClr>
              <a:buSzPct val="100000"/>
              <a:buFont typeface="Wingdings" charset="2"/>
              <a:buChar char="Ø"/>
            </a:pPr>
            <a:r>
              <a:rPr lang="zh-CN" altLang="en-US" sz="2400" dirty="0">
                <a:latin typeface="Times New Roman" pitchFamily="18" charset="0"/>
                <a:sym typeface="Times New Roman" pitchFamily="18" charset="0"/>
              </a:rPr>
              <a:t>类似可讨论方差未知时，正态总体均值的单侧检验问题，以及正态总体方差的单侧检验问题。</a:t>
            </a:r>
            <a:endParaRPr lang="zh-CN" altLang="en-US" sz="2400" dirty="0">
              <a:latin typeface="Times New Roman" pitchFamily="18" charset="0"/>
              <a:sym typeface="Times New Roman" pitchFamily="18" charset="0"/>
            </a:endParaRPr>
          </a:p>
        </p:txBody>
      </p:sp>
      <p:graphicFrame>
        <p:nvGraphicFramePr>
          <p:cNvPr id="14338" name="Object 3"/>
          <p:cNvGraphicFramePr>
            <a:graphicFrameLocks noGrp="1" noChangeAspect="1"/>
          </p:cNvGraphicFramePr>
          <p:nvPr>
            <p:ph sz="half" idx="4294967295"/>
          </p:nvPr>
        </p:nvGraphicFramePr>
        <p:xfrm>
          <a:off x="2261691" y="1628800"/>
          <a:ext cx="1446213" cy="736600"/>
        </p:xfrm>
        <a:graphic>
          <a:graphicData uri="http://schemas.openxmlformats.org/presentationml/2006/ole">
            <mc:AlternateContent xmlns:mc="http://schemas.openxmlformats.org/markup-compatibility/2006">
              <mc:Choice xmlns:v="urn:schemas-microsoft-com:vml" Requires="v">
                <p:oleObj spid="_x0000_s12372" name="" r:id="rId1" imgW="0" imgH="0" progId="Equation.3">
                  <p:embed/>
                </p:oleObj>
              </mc:Choice>
              <mc:Fallback>
                <p:oleObj name="" r:id="rId1" imgW="0" imgH="0" progId="Equation.3">
                  <p:embed/>
                  <p:pic>
                    <p:nvPicPr>
                      <p:cNvPr id="0" name="图片 123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91" y="1628800"/>
                        <a:ext cx="14462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4"/>
          <p:cNvSpPr>
            <a14:cpLocks xmlns:a14="http://schemas.microsoft.com/office/drawing/2010/main" noGrp="1" noChangeArrowheads="1"/>
          </p:cNvSpPr>
          <p:nvPr>
            <p:ph type="title" idx="4294967295"/>
          </p:nvPr>
        </p:nvSpPr>
        <p:spPr bwMode="auto">
          <a:xfrm>
            <a:off x="0" y="609600"/>
            <a:ext cx="7772400" cy="803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2400" dirty="0" smtClean="0">
                <a:solidFill>
                  <a:schemeClr val="tx1"/>
                </a:solidFill>
                <a:latin typeface="Times New Roman" pitchFamily="18" charset="0"/>
              </a:rPr>
              <a:t>另一种类型的</a:t>
            </a:r>
            <a:r>
              <a:rPr lang="zh-CN" altLang="en-US" sz="2400" dirty="0" smtClean="0">
                <a:solidFill>
                  <a:srgbClr val="0070C0"/>
                </a:solidFill>
                <a:latin typeface="Times New Roman" pitchFamily="18" charset="0"/>
              </a:rPr>
              <a:t>单侧检验：H</a:t>
            </a:r>
            <a:r>
              <a:rPr lang="zh-CN" altLang="en-US" sz="2400" baseline="-25000" dirty="0" smtClean="0">
                <a:solidFill>
                  <a:srgbClr val="0070C0"/>
                </a:solidFill>
                <a:latin typeface="Times New Roman" pitchFamily="18" charset="0"/>
              </a:rPr>
              <a:t>0</a:t>
            </a:r>
            <a:r>
              <a:rPr lang="zh-CN" altLang="en-US" sz="2400" dirty="0" smtClean="0">
                <a:solidFill>
                  <a:srgbClr val="0070C0"/>
                </a:solidFill>
                <a:latin typeface="Times New Roman" pitchFamily="18" charset="0"/>
              </a:rPr>
              <a:t>: </a:t>
            </a:r>
            <a:r>
              <a:rPr lang="zh-CN" altLang="en-US" sz="2400" i="1" dirty="0" smtClean="0">
                <a:solidFill>
                  <a:srgbClr val="0070C0"/>
                </a:solidFill>
                <a:latin typeface="Times New Roman" pitchFamily="18" charset="0"/>
                <a:sym typeface="Arial" charset="0"/>
              </a:rPr>
              <a:t>μ</a:t>
            </a:r>
            <a:r>
              <a:rPr lang="zh-CN" altLang="en-US" sz="2400" dirty="0" smtClean="0">
                <a:solidFill>
                  <a:srgbClr val="0070C0"/>
                </a:solidFill>
                <a:latin typeface="Times New Roman" pitchFamily="18" charset="0"/>
                <a:sym typeface="Arial" charset="0"/>
              </a:rPr>
              <a:t> ≥ </a:t>
            </a:r>
            <a:r>
              <a:rPr lang="zh-CN" altLang="en-US" sz="2400" i="1" dirty="0" smtClean="0">
                <a:solidFill>
                  <a:srgbClr val="0070C0"/>
                </a:solidFill>
                <a:latin typeface="Times New Roman" pitchFamily="18" charset="0"/>
                <a:sym typeface="Arial" charset="0"/>
              </a:rPr>
              <a:t>μ</a:t>
            </a:r>
            <a:r>
              <a:rPr lang="zh-CN" altLang="en-US" sz="2400" baseline="-25000" dirty="0" smtClean="0">
                <a:solidFill>
                  <a:srgbClr val="0070C0"/>
                </a:solidFill>
                <a:latin typeface="Times New Roman" pitchFamily="18" charset="0"/>
              </a:rPr>
              <a:t>0</a:t>
            </a:r>
            <a:r>
              <a:rPr lang="zh-CN" altLang="en-US" sz="2400" dirty="0" smtClean="0">
                <a:solidFill>
                  <a:srgbClr val="0070C0"/>
                </a:solidFill>
                <a:latin typeface="Times New Roman" pitchFamily="18" charset="0"/>
              </a:rPr>
              <a:t>，H</a:t>
            </a:r>
            <a:r>
              <a:rPr lang="zh-CN" altLang="en-US" sz="2400" baseline="-25000" dirty="0" smtClean="0">
                <a:solidFill>
                  <a:srgbClr val="0070C0"/>
                </a:solidFill>
                <a:latin typeface="Times New Roman" pitchFamily="18" charset="0"/>
              </a:rPr>
              <a:t>1</a:t>
            </a:r>
            <a:r>
              <a:rPr lang="zh-CN" altLang="en-US" sz="2400" dirty="0" smtClean="0">
                <a:solidFill>
                  <a:srgbClr val="0070C0"/>
                </a:solidFill>
                <a:latin typeface="Times New Roman" pitchFamily="18" charset="0"/>
              </a:rPr>
              <a:t>: </a:t>
            </a:r>
            <a:r>
              <a:rPr lang="zh-CN" altLang="en-US" sz="2400" i="1" dirty="0" smtClean="0">
                <a:solidFill>
                  <a:srgbClr val="0070C0"/>
                </a:solidFill>
                <a:latin typeface="Times New Roman" pitchFamily="18" charset="0"/>
                <a:sym typeface="Arial" charset="0"/>
              </a:rPr>
              <a:t>μ </a:t>
            </a:r>
            <a:r>
              <a:rPr lang="zh-CN" altLang="en-US" sz="2400" dirty="0" smtClean="0">
                <a:solidFill>
                  <a:srgbClr val="0070C0"/>
                </a:solidFill>
                <a:latin typeface="Times New Roman" pitchFamily="18" charset="0"/>
                <a:sym typeface="Arial" charset="0"/>
              </a:rPr>
              <a:t>&lt; </a:t>
            </a:r>
            <a:r>
              <a:rPr lang="zh-CN" altLang="en-US" sz="2400" i="1" dirty="0" smtClean="0">
                <a:solidFill>
                  <a:srgbClr val="0070C0"/>
                </a:solidFill>
                <a:latin typeface="Times New Roman" pitchFamily="18" charset="0"/>
                <a:sym typeface="Arial" charset="0"/>
              </a:rPr>
              <a:t>μ</a:t>
            </a:r>
            <a:r>
              <a:rPr lang="zh-CN" altLang="en-US" sz="2400" baseline="-25000" dirty="0" smtClean="0">
                <a:solidFill>
                  <a:srgbClr val="0070C0"/>
                </a:solidFill>
                <a:latin typeface="Times New Roman" pitchFamily="18" charset="0"/>
              </a:rPr>
              <a:t>0</a:t>
            </a:r>
            <a:endParaRPr lang="zh-CN" altLang="en-US" sz="2400" dirty="0" smtClean="0">
              <a:solidFill>
                <a:srgbClr val="0070C0"/>
              </a:solidFill>
              <a:latin typeface="Times New Roman" pitchFamily="18" charset="0"/>
            </a:endParaRPr>
          </a:p>
        </p:txBody>
      </p:sp>
      <p:graphicFrame>
        <p:nvGraphicFramePr>
          <p:cNvPr id="14339" name="Object 5"/>
          <p:cNvGraphicFramePr>
            <a:graphicFrameLocks noGrp="1" noChangeAspect="1"/>
          </p:cNvGraphicFramePr>
          <p:nvPr>
            <p:ph sz="half" idx="4294967295"/>
          </p:nvPr>
        </p:nvGraphicFramePr>
        <p:xfrm>
          <a:off x="2686471" y="3697288"/>
          <a:ext cx="3541713" cy="379412"/>
        </p:xfrm>
        <a:graphic>
          <a:graphicData uri="http://schemas.openxmlformats.org/presentationml/2006/ole">
            <mc:AlternateContent xmlns:mc="http://schemas.openxmlformats.org/markup-compatibility/2006">
              <mc:Choice xmlns:v="urn:schemas-microsoft-com:vml" Requires="v">
                <p:oleObj spid="_x0000_s12373" name="" r:id="rId3" imgW="0" imgH="0" progId="Equation.3">
                  <p:embed/>
                </p:oleObj>
              </mc:Choice>
              <mc:Fallback>
                <p:oleObj name="" r:id="rId3" imgW="0" imgH="0" progId="Equation.3">
                  <p:embed/>
                  <p:pic>
                    <p:nvPicPr>
                      <p:cNvPr id="0" name="图片 123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471" y="3697288"/>
                        <a:ext cx="35417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Rectangle 2"/>
          <p:cNvSpPr>
            <a14:cpLocks xmlns:a14="http://schemas.microsoft.com/office/drawing/2010/main" noGrp="1" noChangeArrowheads="1"/>
          </p:cNvSpPr>
          <p:nvPr/>
        </p:nvSpPr>
        <p:spPr bwMode="auto">
          <a:xfrm>
            <a:off x="684213" y="1844675"/>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80000"/>
              </a:lnSpc>
              <a:spcBef>
                <a:spcPct val="20000"/>
              </a:spcBef>
              <a:buClr>
                <a:srgbClr val="6699FF"/>
              </a:buClr>
              <a:buSzPct val="100000"/>
              <a:buFont typeface="Wingdings" charset="2"/>
              <a:buChar char="Ø"/>
            </a:pPr>
            <a:r>
              <a:rPr lang="zh-CN" altLang="en-US" sz="2400">
                <a:latin typeface="Times New Roman" pitchFamily="18" charset="0"/>
                <a:sym typeface="Times New Roman" pitchFamily="18" charset="0"/>
              </a:rPr>
              <a:t>仍可取</a:t>
            </a:r>
            <a:endParaRPr lang="zh-CN" altLang="en-US" sz="2400">
              <a:latin typeface="Times New Roman" pitchFamily="18" charset="0"/>
              <a:sym typeface="Times New Roman" pitchFamily="18" charset="0"/>
            </a:endParaRPr>
          </a:p>
        </p:txBody>
      </p:sp>
      <p:sp>
        <p:nvSpPr>
          <p:cNvPr id="14343" name="Rectangle 2"/>
          <p:cNvSpPr>
            <a14:cpLocks xmlns:a14="http://schemas.microsoft.com/office/drawing/2010/main" noGrp="1" noChangeArrowheads="1"/>
          </p:cNvSpPr>
          <p:nvPr/>
        </p:nvSpPr>
        <p:spPr bwMode="auto">
          <a:xfrm>
            <a:off x="971550" y="2420938"/>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eaLnBrk="0" hangingPunct="0">
              <a:defRPr>
                <a:solidFill>
                  <a:schemeClr val="tx1"/>
                </a:solidFill>
                <a:latin typeface="Tahoma" pitchFamily="34" charset="0"/>
                <a:ea typeface="宋体" charset="-122"/>
              </a:defRPr>
            </a:lvl1pPr>
            <a:lvl2pPr marL="742950" indent="-285750" defTabSz="0" eaLnBrk="0" hangingPunct="0">
              <a:defRPr>
                <a:solidFill>
                  <a:schemeClr val="tx1"/>
                </a:solidFill>
                <a:latin typeface="Tahoma" pitchFamily="34" charset="0"/>
                <a:ea typeface="宋体" charset="-122"/>
              </a:defRPr>
            </a:lvl2pPr>
            <a:lvl3pPr marL="1143000" indent="-228600" defTabSz="0" eaLnBrk="0" hangingPunct="0">
              <a:defRPr>
                <a:solidFill>
                  <a:schemeClr val="tx1"/>
                </a:solidFill>
                <a:latin typeface="Tahoma" pitchFamily="34" charset="0"/>
                <a:ea typeface="宋体" charset="-122"/>
              </a:defRPr>
            </a:lvl3pPr>
            <a:lvl4pPr marL="1600200" indent="-228600" defTabSz="0" eaLnBrk="0" hangingPunct="0">
              <a:defRPr>
                <a:solidFill>
                  <a:schemeClr val="tx1"/>
                </a:solidFill>
                <a:latin typeface="Tahoma" pitchFamily="34" charset="0"/>
                <a:ea typeface="宋体" charset="-122"/>
              </a:defRPr>
            </a:lvl4pPr>
            <a:lvl5pPr marL="2057400" indent="-228600" defTabSz="0" eaLnBrk="0" hangingPunct="0">
              <a:defRPr>
                <a:solidFill>
                  <a:schemeClr val="tx1"/>
                </a:solidFill>
                <a:latin typeface="Tahoma" pitchFamily="34" charset="0"/>
                <a:ea typeface="宋体" charset="-122"/>
              </a:defRPr>
            </a:lvl5pPr>
            <a:lvl6pPr marL="2514600" indent="-228600" defTabSz="0" eaLnBrk="0" fontAlgn="base" hangingPunct="0">
              <a:spcBef>
                <a:spcPct val="0"/>
              </a:spcBef>
              <a:spcAft>
                <a:spcPct val="0"/>
              </a:spcAft>
              <a:defRPr>
                <a:solidFill>
                  <a:schemeClr val="tx1"/>
                </a:solidFill>
                <a:latin typeface="Tahoma" pitchFamily="34" charset="0"/>
                <a:ea typeface="宋体" charset="-122"/>
              </a:defRPr>
            </a:lvl6pPr>
            <a:lvl7pPr marL="2971800" indent="-228600" defTabSz="0" eaLnBrk="0" fontAlgn="base" hangingPunct="0">
              <a:spcBef>
                <a:spcPct val="0"/>
              </a:spcBef>
              <a:spcAft>
                <a:spcPct val="0"/>
              </a:spcAft>
              <a:defRPr>
                <a:solidFill>
                  <a:schemeClr val="tx1"/>
                </a:solidFill>
                <a:latin typeface="Tahoma" pitchFamily="34" charset="0"/>
                <a:ea typeface="宋体" charset="-122"/>
              </a:defRPr>
            </a:lvl7pPr>
            <a:lvl8pPr marL="3429000" indent="-228600" defTabSz="0" eaLnBrk="0" fontAlgn="base" hangingPunct="0">
              <a:spcBef>
                <a:spcPct val="0"/>
              </a:spcBef>
              <a:spcAft>
                <a:spcPct val="0"/>
              </a:spcAft>
              <a:defRPr>
                <a:solidFill>
                  <a:schemeClr val="tx1"/>
                </a:solidFill>
                <a:latin typeface="Tahoma" pitchFamily="34" charset="0"/>
                <a:ea typeface="宋体" charset="-122"/>
              </a:defRPr>
            </a:lvl8pPr>
            <a:lvl9pPr marL="3886200" indent="-228600" defTabSz="0" eaLnBrk="0" fontAlgn="base" hangingPunct="0">
              <a:spcBef>
                <a:spcPct val="0"/>
              </a:spcBef>
              <a:spcAft>
                <a:spcPct val="0"/>
              </a:spcAft>
              <a:defRPr>
                <a:solidFill>
                  <a:schemeClr val="tx1"/>
                </a:solidFill>
                <a:latin typeface="Tahoma" pitchFamily="34" charset="0"/>
                <a:ea typeface="宋体" charset="-122"/>
              </a:defRPr>
            </a:lvl9pPr>
          </a:lstStyle>
          <a:p>
            <a:pPr marL="0" indent="0" defTabSz="-635" eaLnBrk="1" hangingPunct="1">
              <a:lnSpc>
                <a:spcPct val="150000"/>
              </a:lnSpc>
              <a:buClr>
                <a:srgbClr val="6699FF"/>
              </a:buClr>
              <a:buSzPct val="100000"/>
              <a:buFont typeface="Wingdings" charset="2"/>
              <a:buNone/>
              <a:tabLst>
                <a:tab pos="444500" algn="l"/>
              </a:tabLst>
            </a:pPr>
            <a:r>
              <a:rPr lang="zh-CN" altLang="en-US" sz="2400" dirty="0">
                <a:latin typeface="Times New Roman" pitchFamily="18" charset="0"/>
                <a:sym typeface="Times New Roman" pitchFamily="18" charset="0"/>
              </a:rPr>
              <a:t>作为检验统计量。对U的取值进行类似分析，当</a:t>
            </a:r>
            <a:r>
              <a:rPr lang="zh-CN" altLang="en-US" sz="2400" dirty="0" smtClean="0">
                <a:latin typeface="Times New Roman" pitchFamily="18" charset="0"/>
                <a:sym typeface="Times New Roman" pitchFamily="18" charset="0"/>
              </a:rPr>
              <a:t>观测值偏小时</a:t>
            </a:r>
            <a:r>
              <a:rPr lang="zh-CN" altLang="en-US" sz="2400" dirty="0">
                <a:latin typeface="Times New Roman" pitchFamily="18" charset="0"/>
                <a:sym typeface="Times New Roman" pitchFamily="18" charset="0"/>
              </a:rPr>
              <a:t>，应拒绝H</a:t>
            </a:r>
            <a:r>
              <a:rPr lang="zh-CN" altLang="en-US" sz="2400" baseline="-25000" dirty="0">
                <a:latin typeface="Times New Roman" pitchFamily="18" charset="0"/>
                <a:sym typeface="Times New Roman" pitchFamily="18" charset="0"/>
              </a:rPr>
              <a:t>0</a:t>
            </a:r>
            <a:r>
              <a:rPr lang="zh-CN" altLang="en-US" sz="2400" dirty="0">
                <a:latin typeface="Times New Roman" pitchFamily="18" charset="0"/>
                <a:sym typeface="Times New Roman" pitchFamily="18" charset="0"/>
              </a:rPr>
              <a:t>。故</a:t>
            </a:r>
            <a:r>
              <a:rPr lang="zh-CN" altLang="en-US" sz="2400" dirty="0">
                <a:solidFill>
                  <a:srgbClr val="0070C0"/>
                </a:solidFill>
                <a:latin typeface="Times New Roman" pitchFamily="18" charset="0"/>
                <a:sym typeface="Times New Roman" pitchFamily="18" charset="0"/>
              </a:rPr>
              <a:t>拒绝域</a:t>
            </a:r>
            <a:r>
              <a:rPr lang="zh-CN" altLang="en-US" sz="2400" dirty="0">
                <a:latin typeface="Times New Roman" pitchFamily="18" charset="0"/>
                <a:sym typeface="Times New Roman" pitchFamily="18" charset="0"/>
              </a:rPr>
              <a:t>为</a:t>
            </a:r>
            <a:endParaRPr lang="zh-CN" altLang="en-US" sz="2400" dirty="0">
              <a:latin typeface="Times New Roman" pitchFamily="18" charset="0"/>
              <a:sym typeface="Times New Roman" pitchFamily="18" charset="0"/>
            </a:endParaRPr>
          </a:p>
          <a:p>
            <a:pPr eaLnBrk="1" hangingPunct="1">
              <a:lnSpc>
                <a:spcPct val="150000"/>
              </a:lnSpc>
              <a:buClr>
                <a:srgbClr val="6699FF"/>
              </a:buClr>
              <a:buSzPct val="100000"/>
              <a:buFont typeface="Wingdings" charset="2"/>
              <a:buChar char="Ø"/>
            </a:pPr>
            <a:endParaRPr lang="zh-CN" altLang="en-US" sz="2400" dirty="0">
              <a:latin typeface="Times New Roman" pitchFamily="18" charset="0"/>
              <a:sym typeface="Times New Roman" pitchFamily="18" charset="0"/>
            </a:endParaRPr>
          </a:p>
          <a:p>
            <a:pPr eaLnBrk="1" hangingPunct="1">
              <a:lnSpc>
                <a:spcPct val="150000"/>
              </a:lnSpc>
              <a:buClr>
                <a:srgbClr val="6699FF"/>
              </a:buClr>
              <a:buSzPct val="100000"/>
              <a:buFont typeface="Wingdings" charset="2"/>
              <a:buChar char="Ø"/>
            </a:pPr>
            <a:endParaRPr lang="zh-CN" altLang="en-US" sz="2400" dirty="0">
              <a:latin typeface="Times New Roman" pitchFamily="18" charset="0"/>
              <a:sym typeface="Times New Roman" pitchFamily="18" charset="0"/>
            </a:endParaRPr>
          </a:p>
        </p:txBody>
      </p:sp>
      <p:sp>
        <p:nvSpPr>
          <p:cNvPr id="8" name="TextBox 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p:cTn id="7" dur="500"/>
                                        <p:tgtEl>
                                          <p:spTgt spid="5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2"/>
          <p:cNvGraphicFramePr>
            <a:graphicFrameLocks noChangeAspect="1"/>
          </p:cNvGraphicFramePr>
          <p:nvPr/>
        </p:nvGraphicFramePr>
        <p:xfrm>
          <a:off x="2771775" y="4365625"/>
          <a:ext cx="3546475" cy="1189038"/>
        </p:xfrm>
        <a:graphic>
          <a:graphicData uri="http://schemas.openxmlformats.org/presentationml/2006/ole">
            <mc:AlternateContent xmlns:mc="http://schemas.openxmlformats.org/markup-compatibility/2006">
              <mc:Choice xmlns:v="urn:schemas-microsoft-com:vml" Requires="v">
                <p:oleObj spid="_x0000_s13847" name="公式" r:id="rId1" imgW="0" imgH="0" progId="Equation.3">
                  <p:embed/>
                </p:oleObj>
              </mc:Choice>
              <mc:Fallback>
                <p:oleObj name="公式" r:id="rId1" imgW="0" imgH="0" progId="Equation.3">
                  <p:embed/>
                  <p:pic>
                    <p:nvPicPr>
                      <p:cNvPr id="0" name="图片 138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365625"/>
                        <a:ext cx="3546475"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p:nvPr/>
        </p:nvGrpSpPr>
        <p:grpSpPr bwMode="auto">
          <a:xfrm>
            <a:off x="609600" y="193675"/>
            <a:ext cx="8153400" cy="3476626"/>
            <a:chOff x="240" y="122"/>
            <a:chExt cx="5136" cy="2190"/>
          </a:xfrm>
        </p:grpSpPr>
        <p:sp>
          <p:nvSpPr>
            <p:cNvPr id="15384" name="Rectangle 4"/>
            <p:cNvSpPr>
              <a14:cpLocks xmlns:a14="http://schemas.microsoft.com/office/drawing/2010/main" noChangeArrowheads="1"/>
            </p:cNvSpPr>
            <p:nvPr/>
          </p:nvSpPr>
          <p:spPr bwMode="auto">
            <a:xfrm>
              <a:off x="240" y="136"/>
              <a:ext cx="5136" cy="2176"/>
            </a:xfrm>
            <a:prstGeom prst="rect">
              <a:avLst/>
            </a:prstGeom>
          </p:spPr>
          <p:style>
            <a:lnRef idx="1">
              <a:schemeClr val="accent1"/>
            </a:lnRef>
            <a:fillRef idx="2">
              <a:schemeClr val="accent1"/>
            </a:fillRef>
            <a:effectRef idx="1">
              <a:schemeClr val="accent1"/>
            </a:effectRef>
            <a:fontRef idx="minor">
              <a:schemeClr val="dk1"/>
            </a:fontRef>
          </p:style>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15000"/>
                </a:lnSpc>
              </a:pPr>
              <a:r>
                <a:rPr kumimoji="1" lang="zh-CN" altLang="en-US" sz="3200" b="1" dirty="0">
                  <a:solidFill>
                    <a:srgbClr val="000000"/>
                  </a:solidFill>
                  <a:latin typeface="Times New Roman" pitchFamily="18" charset="0"/>
                </a:rPr>
                <a:t>例  某织物强力指标</a:t>
              </a:r>
              <a:r>
                <a:rPr kumimoji="1" lang="en-US" altLang="zh-CN" sz="3200" b="1" i="1" dirty="0">
                  <a:solidFill>
                    <a:srgbClr val="000000"/>
                  </a:solidFill>
                  <a:latin typeface="Times New Roman" pitchFamily="18" charset="0"/>
                </a:rPr>
                <a:t>X</a:t>
              </a:r>
              <a:r>
                <a:rPr kumimoji="1" lang="zh-CN" altLang="en-US" sz="3200" b="1" dirty="0">
                  <a:solidFill>
                    <a:srgbClr val="000000"/>
                  </a:solidFill>
                  <a:latin typeface="Times New Roman" pitchFamily="18" charset="0"/>
                </a:rPr>
                <a:t>的均值      </a:t>
              </a:r>
              <a:r>
                <a:rPr kumimoji="1" lang="en-US" altLang="zh-CN" sz="3200" b="1" dirty="0">
                  <a:solidFill>
                    <a:srgbClr val="000000"/>
                  </a:solidFill>
                  <a:latin typeface="Times New Roman" pitchFamily="18" charset="0"/>
                </a:rPr>
                <a:t>=21</a:t>
              </a:r>
              <a:r>
                <a:rPr kumimoji="1" lang="zh-CN" altLang="en-US" sz="3200" b="1" dirty="0">
                  <a:solidFill>
                    <a:srgbClr val="000000"/>
                  </a:solidFill>
                  <a:latin typeface="Times New Roman" pitchFamily="18" charset="0"/>
                </a:rPr>
                <a:t>公斤</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改进工艺后生产一批织物，今从中取</a:t>
              </a:r>
              <a:r>
                <a:rPr kumimoji="1" lang="en-US" altLang="zh-CN" sz="3200" b="1" dirty="0">
                  <a:solidFill>
                    <a:srgbClr val="000000"/>
                  </a:solidFill>
                  <a:latin typeface="Times New Roman" pitchFamily="18" charset="0"/>
                </a:rPr>
                <a:t>30</a:t>
              </a:r>
              <a:r>
                <a:rPr kumimoji="1" lang="zh-CN" altLang="en-US" sz="3200" b="1" dirty="0">
                  <a:solidFill>
                    <a:srgbClr val="000000"/>
                  </a:solidFill>
                  <a:latin typeface="Times New Roman" pitchFamily="18" charset="0"/>
                </a:rPr>
                <a:t>件，测得     </a:t>
              </a:r>
              <a:r>
                <a:rPr kumimoji="1" lang="en-US" altLang="zh-CN" sz="3200" b="1" dirty="0">
                  <a:solidFill>
                    <a:srgbClr val="000000"/>
                  </a:solidFill>
                  <a:latin typeface="Times New Roman" pitchFamily="18" charset="0"/>
                </a:rPr>
                <a:t>=21.55</a:t>
              </a:r>
              <a:r>
                <a:rPr kumimoji="1" lang="zh-CN" altLang="en-US" sz="3200" b="1" dirty="0">
                  <a:solidFill>
                    <a:srgbClr val="000000"/>
                  </a:solidFill>
                  <a:latin typeface="Times New Roman" pitchFamily="18" charset="0"/>
                </a:rPr>
                <a:t>公斤</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假设强力指标服从正态分布                    且已知    </a:t>
              </a:r>
              <a:r>
                <a:rPr kumimoji="1" lang="en-US" altLang="zh-CN" sz="3200" b="1" dirty="0">
                  <a:solidFill>
                    <a:srgbClr val="000000"/>
                  </a:solidFill>
                  <a:latin typeface="Times New Roman" pitchFamily="18" charset="0"/>
                </a:rPr>
                <a:t>=1.2</a:t>
              </a:r>
              <a:r>
                <a:rPr kumimoji="1" lang="zh-CN" altLang="en-US" sz="3200" b="1" dirty="0">
                  <a:solidFill>
                    <a:srgbClr val="000000"/>
                  </a:solidFill>
                  <a:latin typeface="Times New Roman" pitchFamily="18" charset="0"/>
                </a:rPr>
                <a:t>公斤， 问在显著性水平    </a:t>
              </a:r>
              <a:r>
                <a:rPr kumimoji="1" lang="en-US" altLang="zh-CN" sz="3200" b="1" dirty="0">
                  <a:solidFill>
                    <a:srgbClr val="000000"/>
                  </a:solidFill>
                  <a:latin typeface="Times New Roman" pitchFamily="18" charset="0"/>
                </a:rPr>
                <a:t>=0.01</a:t>
              </a:r>
              <a:r>
                <a:rPr kumimoji="1" lang="zh-CN" altLang="en-US" sz="3200" b="1" dirty="0">
                  <a:solidFill>
                    <a:srgbClr val="000000"/>
                  </a:solidFill>
                  <a:latin typeface="Times New Roman" pitchFamily="18" charset="0"/>
                </a:rPr>
                <a:t>下，新生产织物比过去的织物强力是否有提高</a:t>
              </a:r>
              <a:r>
                <a:rPr kumimoji="1" lang="en-US" altLang="zh-CN" sz="3200" b="1" dirty="0">
                  <a:solidFill>
                    <a:srgbClr val="000000"/>
                  </a:solidFill>
                  <a:latin typeface="Times New Roman" pitchFamily="18" charset="0"/>
                </a:rPr>
                <a:t>?</a:t>
              </a:r>
              <a:endParaRPr kumimoji="1" lang="en-US" altLang="zh-CN" sz="3200" b="1" dirty="0">
                <a:solidFill>
                  <a:srgbClr val="000000"/>
                </a:solidFill>
                <a:latin typeface="Times New Roman" pitchFamily="18" charset="0"/>
              </a:endParaRPr>
            </a:p>
          </p:txBody>
        </p:sp>
        <p:graphicFrame>
          <p:nvGraphicFramePr>
            <p:cNvPr id="15366" name="Object 5"/>
            <p:cNvGraphicFramePr>
              <a:graphicFrameLocks noChangeAspect="1"/>
            </p:cNvGraphicFramePr>
            <p:nvPr/>
          </p:nvGraphicFramePr>
          <p:xfrm>
            <a:off x="3504" y="122"/>
            <a:ext cx="342" cy="406"/>
          </p:xfrm>
          <a:graphic>
            <a:graphicData uri="http://schemas.openxmlformats.org/presentationml/2006/ole">
              <mc:AlternateContent xmlns:mc="http://schemas.openxmlformats.org/markup-compatibility/2006">
                <mc:Choice xmlns:v="urn:schemas-microsoft-com:vml" Requires="v">
                  <p:oleObj spid="_x0000_s13848" name="公式" r:id="rId3" imgW="0" imgH="0" progId="Equation.3">
                    <p:embed/>
                  </p:oleObj>
                </mc:Choice>
                <mc:Fallback>
                  <p:oleObj name="公式" r:id="rId3" imgW="0" imgH="0" progId="Equation.3">
                    <p:embed/>
                    <p:pic>
                      <p:nvPicPr>
                        <p:cNvPr id="0" name="图片 138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22"/>
                          <a:ext cx="342"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p:cNvGraphicFramePr>
              <a:graphicFrameLocks noChangeAspect="1"/>
            </p:cNvGraphicFramePr>
            <p:nvPr/>
          </p:nvGraphicFramePr>
          <p:xfrm>
            <a:off x="594" y="912"/>
            <a:ext cx="270" cy="288"/>
          </p:xfrm>
          <a:graphic>
            <a:graphicData uri="http://schemas.openxmlformats.org/presentationml/2006/ole">
              <mc:AlternateContent xmlns:mc="http://schemas.openxmlformats.org/markup-compatibility/2006">
                <mc:Choice xmlns:v="urn:schemas-microsoft-com:vml" Requires="v">
                  <p:oleObj spid="_x0000_s13849" name="公式" r:id="rId5" imgW="0" imgH="0" progId="Equation.3">
                    <p:embed/>
                  </p:oleObj>
                </mc:Choice>
                <mc:Fallback>
                  <p:oleObj name="公式" r:id="rId5" imgW="0" imgH="0" progId="Equation.3">
                    <p:embed/>
                    <p:pic>
                      <p:nvPicPr>
                        <p:cNvPr id="0" name="图片 138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 y="912"/>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7"/>
            <p:cNvGraphicFramePr>
              <a:graphicFrameLocks noChangeAspect="1"/>
            </p:cNvGraphicFramePr>
            <p:nvPr/>
          </p:nvGraphicFramePr>
          <p:xfrm>
            <a:off x="2610" y="1296"/>
            <a:ext cx="270" cy="247"/>
          </p:xfrm>
          <a:graphic>
            <a:graphicData uri="http://schemas.openxmlformats.org/presentationml/2006/ole">
              <mc:AlternateContent xmlns:mc="http://schemas.openxmlformats.org/markup-compatibility/2006">
                <mc:Choice xmlns:v="urn:schemas-microsoft-com:vml" Requires="v">
                  <p:oleObj spid="_x0000_s13850" name="公式" r:id="rId7" imgW="0" imgH="0" progId="Equation.3">
                    <p:embed/>
                  </p:oleObj>
                </mc:Choice>
                <mc:Fallback>
                  <p:oleObj name="公式" r:id="rId7" imgW="0" imgH="0" progId="Equation.3">
                    <p:embed/>
                    <p:pic>
                      <p:nvPicPr>
                        <p:cNvPr id="0" name="图片 138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0" y="1296"/>
                          <a:ext cx="27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1" name="公式" r:id="rId9" imgW="0" imgH="0" progId="Equation.3">
                    <p:embed/>
                  </p:oleObj>
                </mc:Choice>
                <mc:Fallback>
                  <p:oleObj name="公式" r:id="rId9" imgW="0" imgH="0" progId="Equation.3">
                    <p:embed/>
                    <p:pic>
                      <p:nvPicPr>
                        <p:cNvPr id="0" name="图片 138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9"/>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2" name="公式" r:id="rId11" imgW="0" imgH="0" progId="Equation.3">
                    <p:embed/>
                  </p:oleObj>
                </mc:Choice>
                <mc:Fallback>
                  <p:oleObj name="公式" r:id="rId11" imgW="0" imgH="0" progId="Equation.3">
                    <p:embed/>
                    <p:pic>
                      <p:nvPicPr>
                        <p:cNvPr id="0" name="图片 138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0"/>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3" name="公式" r:id="rId12" imgW="0" imgH="0" progId="Equation.3">
                    <p:embed/>
                  </p:oleObj>
                </mc:Choice>
                <mc:Fallback>
                  <p:oleObj name="公式" r:id="rId12" imgW="0" imgH="0" progId="Equation.3">
                    <p:embed/>
                    <p:pic>
                      <p:nvPicPr>
                        <p:cNvPr id="0" name="图片 138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1"/>
            <p:cNvGraphicFramePr>
              <a:graphicFrameLocks noChangeAspect="1"/>
            </p:cNvGraphicFramePr>
            <p:nvPr/>
          </p:nvGraphicFramePr>
          <p:xfrm>
            <a:off x="2316" y="1922"/>
            <a:ext cx="71" cy="135"/>
          </p:xfrm>
          <a:graphic>
            <a:graphicData uri="http://schemas.openxmlformats.org/presentationml/2006/ole">
              <mc:AlternateContent xmlns:mc="http://schemas.openxmlformats.org/markup-compatibility/2006">
                <mc:Choice xmlns:v="urn:schemas-microsoft-com:vml" Requires="v">
                  <p:oleObj spid="_x0000_s13854" name="公式" r:id="rId13" imgW="0" imgH="0" progId="Equation.3">
                    <p:embed/>
                  </p:oleObj>
                </mc:Choice>
                <mc:Fallback>
                  <p:oleObj name="公式" r:id="rId13" imgW="0" imgH="0" progId="Equation.3">
                    <p:embed/>
                    <p:pic>
                      <p:nvPicPr>
                        <p:cNvPr id="0" name="图片 138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6" y="192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2"/>
            <p:cNvGraphicFramePr>
              <a:graphicFrameLocks noChangeAspect="1"/>
            </p:cNvGraphicFramePr>
            <p:nvPr/>
          </p:nvGraphicFramePr>
          <p:xfrm>
            <a:off x="576" y="1241"/>
            <a:ext cx="1150" cy="391"/>
          </p:xfrm>
          <a:graphic>
            <a:graphicData uri="http://schemas.openxmlformats.org/presentationml/2006/ole">
              <mc:AlternateContent xmlns:mc="http://schemas.openxmlformats.org/markup-compatibility/2006">
                <mc:Choice xmlns:v="urn:schemas-microsoft-com:vml" Requires="v">
                  <p:oleObj spid="_x0000_s13855" name="公式" r:id="rId14" imgW="0" imgH="0" progId="Equation.3">
                    <p:embed/>
                  </p:oleObj>
                </mc:Choice>
                <mc:Fallback>
                  <p:oleObj name="公式" r:id="rId14" imgW="0" imgH="0" progId="Equation.3">
                    <p:embed/>
                    <p:pic>
                      <p:nvPicPr>
                        <p:cNvPr id="0" name="图片 138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1241"/>
                          <a:ext cx="1150"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3"/>
            <p:cNvGraphicFramePr>
              <a:graphicFrameLocks noChangeAspect="1"/>
            </p:cNvGraphicFramePr>
            <p:nvPr/>
          </p:nvGraphicFramePr>
          <p:xfrm>
            <a:off x="1104" y="1672"/>
            <a:ext cx="270" cy="248"/>
          </p:xfrm>
          <a:graphic>
            <a:graphicData uri="http://schemas.openxmlformats.org/presentationml/2006/ole">
              <mc:AlternateContent xmlns:mc="http://schemas.openxmlformats.org/markup-compatibility/2006">
                <mc:Choice xmlns:v="urn:schemas-microsoft-com:vml" Requires="v">
                  <p:oleObj spid="_x0000_s13856" name="公式" r:id="rId16" imgW="0" imgH="0" progId="Equation.3">
                    <p:embed/>
                  </p:oleObj>
                </mc:Choice>
                <mc:Fallback>
                  <p:oleObj name="公式" r:id="rId16" imgW="0" imgH="0" progId="Equation.3">
                    <p:embed/>
                    <p:pic>
                      <p:nvPicPr>
                        <p:cNvPr id="0" name="图片 138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4" y="1672"/>
                          <a:ext cx="27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5470" name="Rectangle 14"/>
          <p:cNvSpPr>
            <a14:cpLocks xmlns:a14="http://schemas.microsoft.com/office/drawing/2010/main" noChangeArrowheads="1"/>
          </p:cNvSpPr>
          <p:nvPr/>
        </p:nvSpPr>
        <p:spPr bwMode="auto">
          <a:xfrm>
            <a:off x="457200" y="3687763"/>
            <a:ext cx="506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solidFill>
                  <a:srgbClr val="000000"/>
                </a:solidFill>
                <a:latin typeface="宋体" charset="-122"/>
              </a:rPr>
              <a:t>解</a:t>
            </a:r>
            <a:r>
              <a:rPr kumimoji="1" lang="en-US" altLang="zh-CN" sz="3200" b="1">
                <a:solidFill>
                  <a:srgbClr val="000000"/>
                </a:solidFill>
                <a:latin typeface="宋体" charset="-122"/>
              </a:rPr>
              <a:t>:</a:t>
            </a:r>
            <a:r>
              <a:rPr kumimoji="1" lang="zh-CN" altLang="en-US" sz="3200" b="1">
                <a:solidFill>
                  <a:srgbClr val="000000"/>
                </a:solidFill>
                <a:latin typeface="宋体" charset="-122"/>
              </a:rPr>
              <a:t>提出假设</a:t>
            </a:r>
            <a:r>
              <a:rPr kumimoji="1" lang="en-US" altLang="zh-CN" sz="3200" b="1">
                <a:solidFill>
                  <a:srgbClr val="000000"/>
                </a:solidFill>
                <a:latin typeface="宋体" charset="-122"/>
              </a:rPr>
              <a:t>:            </a:t>
            </a:r>
            <a:endParaRPr kumimoji="1" lang="en-US" altLang="zh-CN" sz="3200" b="1">
              <a:solidFill>
                <a:srgbClr val="000000"/>
              </a:solidFill>
              <a:latin typeface="宋体" charset="-122"/>
            </a:endParaRPr>
          </a:p>
        </p:txBody>
      </p:sp>
      <p:graphicFrame>
        <p:nvGraphicFramePr>
          <p:cNvPr id="275471" name="Object 15"/>
          <p:cNvGraphicFramePr>
            <a:graphicFrameLocks noChangeAspect="1"/>
          </p:cNvGraphicFramePr>
          <p:nvPr/>
        </p:nvGraphicFramePr>
        <p:xfrm>
          <a:off x="3059113" y="3716338"/>
          <a:ext cx="4114800" cy="606425"/>
        </p:xfrm>
        <a:graphic>
          <a:graphicData uri="http://schemas.openxmlformats.org/presentationml/2006/ole">
            <mc:AlternateContent xmlns:mc="http://schemas.openxmlformats.org/markup-compatibility/2006">
              <mc:Choice xmlns:v="urn:schemas-microsoft-com:vml" Requires="v">
                <p:oleObj spid="_x0000_s13857" name="公式" r:id="rId18" imgW="0" imgH="0" progId="Equation.3">
                  <p:embed/>
                </p:oleObj>
              </mc:Choice>
              <mc:Fallback>
                <p:oleObj name="公式" r:id="rId18" imgW="0" imgH="0" progId="Equation.3">
                  <p:embed/>
                  <p:pic>
                    <p:nvPicPr>
                      <p:cNvPr id="0" name="图片 138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9113" y="3716338"/>
                        <a:ext cx="41148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72" name="Rectangle 16"/>
          <p:cNvSpPr>
            <a14:cpLocks xmlns:a14="http://schemas.microsoft.com/office/drawing/2010/main" noChangeArrowheads="1"/>
          </p:cNvSpPr>
          <p:nvPr/>
        </p:nvSpPr>
        <p:spPr bwMode="auto">
          <a:xfrm>
            <a:off x="1116013" y="458152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取统计量</a:t>
            </a:r>
            <a:endParaRPr kumimoji="1" lang="zh-CN" altLang="en-US" sz="3200" b="1">
              <a:solidFill>
                <a:srgbClr val="000000"/>
              </a:solidFill>
              <a:latin typeface="宋体" charset="-122"/>
            </a:endParaRPr>
          </a:p>
        </p:txBody>
      </p:sp>
      <p:grpSp>
        <p:nvGrpSpPr>
          <p:cNvPr id="3" name="Group 17"/>
          <p:cNvGrpSpPr/>
          <p:nvPr/>
        </p:nvGrpSpPr>
        <p:grpSpPr bwMode="auto">
          <a:xfrm>
            <a:off x="1116013" y="5649913"/>
            <a:ext cx="5478462" cy="668337"/>
            <a:chOff x="338" y="3497"/>
            <a:chExt cx="3451" cy="421"/>
          </a:xfrm>
        </p:grpSpPr>
        <p:sp>
          <p:nvSpPr>
            <p:cNvPr id="15382" name="Rectangle 18"/>
            <p:cNvSpPr>
              <a14:cpLocks xmlns:a14="http://schemas.microsoft.com/office/drawing/2010/main" noChangeArrowheads="1"/>
            </p:cNvSpPr>
            <p:nvPr/>
          </p:nvSpPr>
          <p:spPr bwMode="auto">
            <a:xfrm>
              <a:off x="338" y="3504"/>
              <a:ext cx="16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否定域为 </a:t>
              </a:r>
              <a:r>
                <a:rPr kumimoji="1" lang="en-US" altLang="zh-CN" sz="3200" b="1" i="1">
                  <a:solidFill>
                    <a:srgbClr val="000000"/>
                  </a:solidFill>
                  <a:latin typeface="Times New Roman" pitchFamily="18" charset="0"/>
                </a:rPr>
                <a:t>W </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graphicFrame>
          <p:nvGraphicFramePr>
            <p:cNvPr id="15365" name="Object 19"/>
            <p:cNvGraphicFramePr>
              <a:graphicFrameLocks noChangeAspect="1"/>
            </p:cNvGraphicFramePr>
            <p:nvPr/>
          </p:nvGraphicFramePr>
          <p:xfrm>
            <a:off x="2138" y="3497"/>
            <a:ext cx="957" cy="421"/>
          </p:xfrm>
          <a:graphic>
            <a:graphicData uri="http://schemas.openxmlformats.org/presentationml/2006/ole">
              <mc:AlternateContent xmlns:mc="http://schemas.openxmlformats.org/markup-compatibility/2006">
                <mc:Choice xmlns:v="urn:schemas-microsoft-com:vml" Requires="v">
                  <p:oleObj spid="_x0000_s13858" name="Equation" r:id="rId20" imgW="0" imgH="0" progId="Equation.DSMT4">
                    <p:embed/>
                  </p:oleObj>
                </mc:Choice>
                <mc:Fallback>
                  <p:oleObj name="Equation" r:id="rId20" imgW="0" imgH="0" progId="Equation.DSMT4">
                    <p:embed/>
                    <p:pic>
                      <p:nvPicPr>
                        <p:cNvPr id="0" name="图片 13857"/>
                        <p:cNvPicPr>
                          <a:picLocks noChangeAspect="1" noChangeArrowheads="1"/>
                        </p:cNvPicPr>
                        <p:nvPr/>
                      </p:nvPicPr>
                      <p:blipFill>
                        <a:blip r:embed="rId21"/>
                        <a:srcRect/>
                        <a:stretch>
                          <a:fillRect/>
                        </a:stretch>
                      </p:blipFill>
                      <p:spPr bwMode="auto">
                        <a:xfrm>
                          <a:off x="2138" y="3497"/>
                          <a:ext cx="957" cy="421"/>
                        </a:xfrm>
                        <a:prstGeom prst="rect">
                          <a:avLst/>
                        </a:prstGeom>
                        <a:solidFill>
                          <a:srgbClr val="56FFD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0"/>
            <p:cNvSpPr>
              <a14:cpLocks xmlns:a14="http://schemas.microsoft.com/office/drawing/2010/main" noChangeArrowheads="1"/>
            </p:cNvSpPr>
            <p:nvPr/>
          </p:nvSpPr>
          <p:spPr bwMode="auto">
            <a:xfrm>
              <a:off x="3079" y="3523"/>
              <a:ext cx="7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a:solidFill>
                    <a:srgbClr val="000000"/>
                  </a:solidFill>
                  <a:latin typeface="Times New Roman" pitchFamily="18" charset="0"/>
                </a:rPr>
                <a:t>=2.33</a:t>
              </a:r>
              <a:endParaRPr kumimoji="1" lang="en-US" altLang="zh-CN" sz="3200" b="1">
                <a:solidFill>
                  <a:srgbClr val="000000"/>
                </a:solidFill>
                <a:latin typeface="宋体" charset="-122"/>
              </a:endParaRPr>
            </a:p>
          </p:txBody>
        </p:sp>
      </p:grpSp>
      <p:grpSp>
        <p:nvGrpSpPr>
          <p:cNvPr id="4" name="Group 21"/>
          <p:cNvGrpSpPr/>
          <p:nvPr/>
        </p:nvGrpSpPr>
        <p:grpSpPr bwMode="auto">
          <a:xfrm>
            <a:off x="6443663" y="4581525"/>
            <a:ext cx="2514600" cy="936625"/>
            <a:chOff x="4176" y="2784"/>
            <a:chExt cx="1584" cy="625"/>
          </a:xfrm>
        </p:grpSpPr>
        <p:sp>
          <p:nvSpPr>
            <p:cNvPr id="15381" name="AutoShape 22"/>
            <p:cNvSpPr>
              <a14:cpLocks xmlns:a14="http://schemas.microsoft.com/office/drawing/2010/main" noChangeArrowheads="1"/>
            </p:cNvSpPr>
            <p:nvPr/>
          </p:nvSpPr>
          <p:spPr bwMode="auto">
            <a:xfrm>
              <a:off x="4176" y="2784"/>
              <a:ext cx="1584" cy="625"/>
            </a:xfrm>
            <a:prstGeom prst="wedgeRoundRectCallout">
              <a:avLst>
                <a:gd name="adj1" fmla="val -115940"/>
                <a:gd name="adj2" fmla="val 6652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lnSpc>
                  <a:spcPct val="120000"/>
                </a:lnSpc>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是</a:t>
              </a:r>
              <a:endParaRPr kumimoji="1" lang="zh-CN" altLang="en-US" sz="2400" b="1">
                <a:solidFill>
                  <a:srgbClr val="000000"/>
                </a:solidFill>
                <a:latin typeface="Times New Roman" pitchFamily="18" charset="0"/>
              </a:endParaRPr>
            </a:p>
            <a:p>
              <a:pPr algn="ctr" eaLnBrk="1" hangingPunct="1">
                <a:lnSpc>
                  <a:spcPct val="120000"/>
                </a:lnSpc>
              </a:pPr>
              <a:r>
                <a:rPr kumimoji="1" lang="zh-CN" altLang="en-US" sz="2400" b="1">
                  <a:solidFill>
                    <a:srgbClr val="000000"/>
                  </a:solidFill>
                  <a:latin typeface="Times New Roman" pitchFamily="18" charset="0"/>
                </a:rPr>
                <a:t>一小概率事件</a:t>
              </a:r>
              <a:endParaRPr kumimoji="1" lang="zh-CN" altLang="en-US" sz="2400" b="1">
                <a:solidFill>
                  <a:srgbClr val="000000"/>
                </a:solidFill>
                <a:latin typeface="Times New Roman" pitchFamily="18" charset="0"/>
              </a:endParaRPr>
            </a:p>
          </p:txBody>
        </p:sp>
        <p:graphicFrame>
          <p:nvGraphicFramePr>
            <p:cNvPr id="15364" name="Object 23"/>
            <p:cNvGraphicFramePr>
              <a:graphicFrameLocks noChangeAspect="1"/>
            </p:cNvGraphicFramePr>
            <p:nvPr/>
          </p:nvGraphicFramePr>
          <p:xfrm>
            <a:off x="4371" y="2806"/>
            <a:ext cx="851" cy="283"/>
          </p:xfrm>
          <a:graphic>
            <a:graphicData uri="http://schemas.openxmlformats.org/presentationml/2006/ole">
              <mc:AlternateContent xmlns:mc="http://schemas.openxmlformats.org/markup-compatibility/2006">
                <mc:Choice xmlns:v="urn:schemas-microsoft-com:vml" Requires="v">
                  <p:oleObj spid="_x0000_s13859" name="Equation" r:id="rId22" imgW="0" imgH="0" progId="Equation.DSMT4">
                    <p:embed/>
                  </p:oleObj>
                </mc:Choice>
                <mc:Fallback>
                  <p:oleObj name="Equation" r:id="rId22" imgW="0" imgH="0" progId="Equation.DSMT4">
                    <p:embed/>
                    <p:pic>
                      <p:nvPicPr>
                        <p:cNvPr id="0" name="图片 13858"/>
                        <p:cNvPicPr>
                          <a:picLocks noChangeAspect="1" noChangeArrowheads="1"/>
                        </p:cNvPicPr>
                        <p:nvPr/>
                      </p:nvPicPr>
                      <p:blipFill>
                        <a:blip r:embed="rId23"/>
                        <a:srcRect/>
                        <a:stretch>
                          <a:fillRect/>
                        </a:stretch>
                      </p:blipFill>
                      <p:spPr bwMode="auto">
                        <a:xfrm>
                          <a:off x="4371" y="2806"/>
                          <a:ext cx="8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5470"/>
                                        </p:tgtEl>
                                        <p:attrNameLst>
                                          <p:attrName>style.visibility</p:attrName>
                                        </p:attrNameLst>
                                      </p:cBhvr>
                                      <p:to>
                                        <p:strVal val="visible"/>
                                      </p:to>
                                    </p:set>
                                    <p:anim calcmode="lin" valueType="num">
                                      <p:cBhvr additive="base">
                                        <p:cTn id="12" dur="500" fill="hold"/>
                                        <p:tgtEl>
                                          <p:spTgt spid="275470"/>
                                        </p:tgtEl>
                                        <p:attrNameLst>
                                          <p:attrName>ppt_x</p:attrName>
                                        </p:attrNameLst>
                                      </p:cBhvr>
                                      <p:tavLst>
                                        <p:tav tm="0">
                                          <p:val>
                                            <p:strVal val="0-#ppt_w/2"/>
                                          </p:val>
                                        </p:tav>
                                        <p:tav tm="100000">
                                          <p:val>
                                            <p:strVal val="#ppt_x"/>
                                          </p:val>
                                        </p:tav>
                                      </p:tavLst>
                                    </p:anim>
                                    <p:anim calcmode="lin" valueType="num">
                                      <p:cBhvr additive="base">
                                        <p:cTn id="13" dur="500" fill="hold"/>
                                        <p:tgtEl>
                                          <p:spTgt spid="27547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75471"/>
                                        </p:tgtEl>
                                        <p:attrNameLst>
                                          <p:attrName>style.visibility</p:attrName>
                                        </p:attrNameLst>
                                      </p:cBhvr>
                                      <p:to>
                                        <p:strVal val="visible"/>
                                      </p:to>
                                    </p:set>
                                    <p:anim calcmode="lin" valueType="num">
                                      <p:cBhvr additive="base">
                                        <p:cTn id="17" dur="500" fill="hold"/>
                                        <p:tgtEl>
                                          <p:spTgt spid="275471"/>
                                        </p:tgtEl>
                                        <p:attrNameLst>
                                          <p:attrName>ppt_x</p:attrName>
                                        </p:attrNameLst>
                                      </p:cBhvr>
                                      <p:tavLst>
                                        <p:tav tm="0">
                                          <p:val>
                                            <p:strVal val="1+#ppt_w/2"/>
                                          </p:val>
                                        </p:tav>
                                        <p:tav tm="100000">
                                          <p:val>
                                            <p:strVal val="#ppt_x"/>
                                          </p:val>
                                        </p:tav>
                                      </p:tavLst>
                                    </p:anim>
                                    <p:anim calcmode="lin" valueType="num">
                                      <p:cBhvr additive="base">
                                        <p:cTn id="18" dur="500" fill="hold"/>
                                        <p:tgtEl>
                                          <p:spTgt spid="27547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5472"/>
                                        </p:tgtEl>
                                        <p:attrNameLst>
                                          <p:attrName>style.visibility</p:attrName>
                                        </p:attrNameLst>
                                      </p:cBhvr>
                                      <p:to>
                                        <p:strVal val="visible"/>
                                      </p:to>
                                    </p:set>
                                    <p:anim calcmode="lin" valueType="num">
                                      <p:cBhvr additive="base">
                                        <p:cTn id="23" dur="500" fill="hold"/>
                                        <p:tgtEl>
                                          <p:spTgt spid="275472"/>
                                        </p:tgtEl>
                                        <p:attrNameLst>
                                          <p:attrName>ppt_x</p:attrName>
                                        </p:attrNameLst>
                                      </p:cBhvr>
                                      <p:tavLst>
                                        <p:tav tm="0">
                                          <p:val>
                                            <p:strVal val="#ppt_x"/>
                                          </p:val>
                                        </p:tav>
                                        <p:tav tm="100000">
                                          <p:val>
                                            <p:strVal val="#ppt_x"/>
                                          </p:val>
                                        </p:tav>
                                      </p:tavLst>
                                    </p:anim>
                                    <p:anim calcmode="lin" valueType="num">
                                      <p:cBhvr additive="base">
                                        <p:cTn id="24" dur="500" fill="hold"/>
                                        <p:tgtEl>
                                          <p:spTgt spid="275472"/>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75458"/>
                                        </p:tgtEl>
                                        <p:attrNameLst>
                                          <p:attrName>style.visibility</p:attrName>
                                        </p:attrNameLst>
                                      </p:cBhvr>
                                      <p:to>
                                        <p:strVal val="visible"/>
                                      </p:to>
                                    </p:set>
                                    <p:animEffect transition="in" filter="wipe(right)">
                                      <p:cBhvr>
                                        <p:cTn id="28" dur="500"/>
                                        <p:tgtEl>
                                          <p:spTgt spid="27545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1+#ppt_w/2"/>
                                          </p:val>
                                        </p:tav>
                                        <p:tav tm="100000">
                                          <p:val>
                                            <p:strVal val="#ppt_x"/>
                                          </p:val>
                                        </p:tav>
                                      </p:tavLst>
                                    </p:anim>
                                    <p:anim calcmode="lin" valueType="num">
                                      <p:cBhvr additive="base">
                                        <p:cTn id="3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0" grpId="0" autoUpdateAnimBg="0"/>
      <p:bldP spid="27547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00113" y="1557338"/>
            <a:ext cx="8001000" cy="1135062"/>
            <a:chOff x="432" y="1872"/>
            <a:chExt cx="5040" cy="715"/>
          </a:xfrm>
        </p:grpSpPr>
        <p:sp>
          <p:nvSpPr>
            <p:cNvPr id="16393" name="Rectangle 3"/>
            <p:cNvSpPr>
              <a14:cpLocks xmlns:a14="http://schemas.microsoft.com/office/drawing/2010/main" noChangeArrowheads="1"/>
            </p:cNvSpPr>
            <p:nvPr/>
          </p:nvSpPr>
          <p:spPr bwMode="auto">
            <a:xfrm>
              <a:off x="432" y="1872"/>
              <a:ext cx="50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代入     </a:t>
              </a:r>
              <a:r>
                <a:rPr kumimoji="1" lang="en-US" altLang="zh-CN" sz="3200" b="1">
                  <a:solidFill>
                    <a:srgbClr val="000000"/>
                  </a:solidFill>
                  <a:latin typeface="Times New Roman" pitchFamily="18" charset="0"/>
                </a:rPr>
                <a:t>=1.2, </a:t>
              </a:r>
              <a:r>
                <a:rPr kumimoji="1" lang="en-US" altLang="zh-CN" sz="3200" b="1" i="1">
                  <a:solidFill>
                    <a:srgbClr val="000000"/>
                  </a:solidFill>
                  <a:latin typeface="Times New Roman" pitchFamily="18" charset="0"/>
                </a:rPr>
                <a:t>n</a:t>
              </a:r>
              <a:r>
                <a:rPr kumimoji="1" lang="en-US" altLang="zh-CN" sz="3200" b="1">
                  <a:solidFill>
                    <a:srgbClr val="000000"/>
                  </a:solidFill>
                  <a:latin typeface="Times New Roman" pitchFamily="18" charset="0"/>
                </a:rPr>
                <a:t>=30</a:t>
              </a:r>
              <a:r>
                <a:rPr kumimoji="1" lang="zh-CN" altLang="en-US" sz="3200" b="1">
                  <a:solidFill>
                    <a:srgbClr val="000000"/>
                  </a:solidFill>
                  <a:latin typeface="Times New Roman" pitchFamily="18" charset="0"/>
                </a:rPr>
                <a:t>，</a:t>
              </a:r>
              <a:r>
                <a:rPr kumimoji="1" lang="zh-CN" altLang="zh-CN" sz="3200" b="1">
                  <a:solidFill>
                    <a:srgbClr val="000000"/>
                  </a:solidFill>
                  <a:latin typeface="Times New Roman" pitchFamily="18" charset="0"/>
                </a:rPr>
                <a:t>并由样本值计算得</a:t>
              </a:r>
              <a:r>
                <a:rPr kumimoji="1" lang="zh-CN" altLang="en-US" sz="3200" b="1">
                  <a:solidFill>
                    <a:srgbClr val="000000"/>
                  </a:solidFill>
                  <a:latin typeface="Times New Roman" pitchFamily="18" charset="0"/>
                </a:rPr>
                <a:t>统计</a:t>
              </a:r>
              <a:endParaRPr kumimoji="1" lang="zh-CN" altLang="en-US" sz="3200" b="1">
                <a:solidFill>
                  <a:srgbClr val="000000"/>
                </a:solidFill>
                <a:latin typeface="Times New Roman" pitchFamily="18" charset="0"/>
              </a:endParaRPr>
            </a:p>
          </p:txBody>
        </p:sp>
        <p:graphicFrame>
          <p:nvGraphicFramePr>
            <p:cNvPr id="16386" name="Object 4"/>
            <p:cNvGraphicFramePr>
              <a:graphicFrameLocks noChangeAspect="1"/>
            </p:cNvGraphicFramePr>
            <p:nvPr/>
          </p:nvGraphicFramePr>
          <p:xfrm>
            <a:off x="1094" y="1961"/>
            <a:ext cx="270" cy="247"/>
          </p:xfrm>
          <a:graphic>
            <a:graphicData uri="http://schemas.openxmlformats.org/presentationml/2006/ole">
              <mc:AlternateContent xmlns:mc="http://schemas.openxmlformats.org/markup-compatibility/2006">
                <mc:Choice xmlns:v="urn:schemas-microsoft-com:vml" Requires="v">
                  <p:oleObj spid="_x0000_s14379" name="公式" r:id="rId1" imgW="0" imgH="0" progId="Equation.3">
                    <p:embed/>
                  </p:oleObj>
                </mc:Choice>
                <mc:Fallback>
                  <p:oleObj name="公式" r:id="rId1" imgW="0" imgH="0" progId="Equation.3">
                    <p:embed/>
                    <p:pic>
                      <p:nvPicPr>
                        <p:cNvPr id="0" name="图片 143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 y="1961"/>
                          <a:ext cx="27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Rectangle 5"/>
            <p:cNvSpPr>
              <a14:cpLocks xmlns:a14="http://schemas.microsoft.com/office/drawing/2010/main" noChangeArrowheads="1"/>
            </p:cNvSpPr>
            <p:nvPr/>
          </p:nvSpPr>
          <p:spPr bwMode="auto">
            <a:xfrm>
              <a:off x="467" y="2222"/>
              <a:ext cx="20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solidFill>
                    <a:srgbClr val="000000"/>
                  </a:solidFill>
                  <a:latin typeface="Times New Roman" pitchFamily="18" charset="0"/>
                </a:rPr>
                <a:t>量</a:t>
              </a:r>
              <a:r>
                <a:rPr kumimoji="1" lang="en-US" altLang="zh-CN" sz="3200" b="1" i="1">
                  <a:solidFill>
                    <a:srgbClr val="000000"/>
                  </a:solidFill>
                  <a:latin typeface="Times New Roman" pitchFamily="18" charset="0"/>
                </a:rPr>
                <a:t>U</a:t>
              </a:r>
              <a:r>
                <a:rPr kumimoji="1" lang="zh-CN" altLang="en-US" sz="3200" b="1">
                  <a:solidFill>
                    <a:srgbClr val="000000"/>
                  </a:solidFill>
                  <a:latin typeface="Times New Roman" pitchFamily="18" charset="0"/>
                </a:rPr>
                <a:t>的实测值</a:t>
              </a:r>
              <a:endParaRPr kumimoji="1" lang="zh-CN" altLang="en-US" sz="3200" b="1">
                <a:solidFill>
                  <a:srgbClr val="000000"/>
                </a:solidFill>
                <a:latin typeface="Times New Roman" pitchFamily="18" charset="0"/>
              </a:endParaRPr>
            </a:p>
          </p:txBody>
        </p:sp>
      </p:grpSp>
      <p:sp>
        <p:nvSpPr>
          <p:cNvPr id="276486" name="Rectangle 6"/>
          <p:cNvSpPr>
            <a14:cpLocks xmlns:a14="http://schemas.microsoft.com/office/drawing/2010/main" noChangeArrowheads="1"/>
          </p:cNvSpPr>
          <p:nvPr/>
        </p:nvSpPr>
        <p:spPr bwMode="auto">
          <a:xfrm>
            <a:off x="2916238" y="2997200"/>
            <a:ext cx="2363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i="1">
                <a:solidFill>
                  <a:srgbClr val="000000"/>
                </a:solidFill>
                <a:latin typeface="Times New Roman" pitchFamily="18" charset="0"/>
              </a:rPr>
              <a:t>U</a:t>
            </a:r>
            <a:r>
              <a:rPr kumimoji="1" lang="en-US" altLang="zh-CN" sz="3200" b="1">
                <a:solidFill>
                  <a:srgbClr val="000000"/>
                </a:solidFill>
                <a:latin typeface="Times New Roman" pitchFamily="18" charset="0"/>
              </a:rPr>
              <a:t>=2.51&gt;2.33</a:t>
            </a:r>
            <a:endParaRPr kumimoji="1" lang="en-US" altLang="zh-CN" sz="3200" b="1">
              <a:solidFill>
                <a:srgbClr val="000000"/>
              </a:solidFill>
              <a:latin typeface="Times New Roman" pitchFamily="18" charset="0"/>
            </a:endParaRPr>
          </a:p>
        </p:txBody>
      </p:sp>
      <p:sp>
        <p:nvSpPr>
          <p:cNvPr id="276487" name="Rectangle 7"/>
          <p:cNvSpPr>
            <a14:cpLocks xmlns:a14="http://schemas.microsoft.com/office/drawing/2010/main" noChangeArrowheads="1"/>
          </p:cNvSpPr>
          <p:nvPr/>
        </p:nvSpPr>
        <p:spPr bwMode="auto">
          <a:xfrm>
            <a:off x="900113" y="3789363"/>
            <a:ext cx="32432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故拒绝原假设</a:t>
            </a:r>
            <a:r>
              <a:rPr kumimoji="1" lang="en-US" altLang="zh-CN" sz="3200" b="1" i="1">
                <a:solidFill>
                  <a:srgbClr val="000000"/>
                </a:solidFill>
                <a:latin typeface="Times New Roman" pitchFamily="18" charset="0"/>
              </a:rPr>
              <a:t>H</a:t>
            </a:r>
            <a:r>
              <a:rPr kumimoji="1" lang="en-US" altLang="zh-CN" sz="3200" b="1" baseline="-25000">
                <a:solidFill>
                  <a:srgbClr val="000000"/>
                </a:solidFill>
                <a:latin typeface="Times New Roman" pitchFamily="18" charset="0"/>
              </a:rPr>
              <a:t>0 </a:t>
            </a:r>
            <a:r>
              <a:rPr kumimoji="1" lang="en-US" altLang="zh-CN" sz="3200" b="1">
                <a:solidFill>
                  <a:srgbClr val="000000"/>
                </a:solidFill>
                <a:latin typeface="Times New Roman" pitchFamily="18" charset="0"/>
              </a:rPr>
              <a:t>.</a:t>
            </a:r>
            <a:endParaRPr kumimoji="1" lang="en-US" altLang="zh-CN" sz="3200" b="1" baseline="-25000">
              <a:solidFill>
                <a:srgbClr val="000000"/>
              </a:solidFill>
              <a:latin typeface="Times New Roman" pitchFamily="18" charset="0"/>
            </a:endParaRPr>
          </a:p>
        </p:txBody>
      </p:sp>
      <p:sp>
        <p:nvSpPr>
          <p:cNvPr id="276488" name="AutoShape 8"/>
          <p:cNvSpPr>
            <a14:cpLocks xmlns:a14="http://schemas.microsoft.com/office/drawing/2010/main" noChangeArrowheads="1"/>
          </p:cNvSpPr>
          <p:nvPr/>
        </p:nvSpPr>
        <p:spPr bwMode="auto">
          <a:xfrm>
            <a:off x="5867400" y="2565400"/>
            <a:ext cx="2667000" cy="1066800"/>
          </a:xfrm>
          <a:prstGeom prst="wedgeRoundRectCallout">
            <a:avLst>
              <a:gd name="adj1" fmla="val -79880"/>
              <a:gd name="adj2" fmla="val -6995"/>
              <a:gd name="adj3" fmla="val 16667"/>
            </a:avLst>
          </a:prstGeom>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b="1">
                <a:solidFill>
                  <a:srgbClr val="000000"/>
                </a:solidFill>
                <a:latin typeface="Times New Roman" pitchFamily="18" charset="0"/>
              </a:rPr>
              <a:t>落入否定域</a:t>
            </a:r>
            <a:endParaRPr kumimoji="1" lang="zh-CN" altLang="en-US" sz="2800" b="1">
              <a:solidFill>
                <a:srgbClr val="000000"/>
              </a:solidFill>
              <a:latin typeface="Times New Roman" pitchFamily="18" charset="0"/>
            </a:endParaRPr>
          </a:p>
        </p:txBody>
      </p:sp>
      <p:sp>
        <p:nvSpPr>
          <p:cNvPr id="276489" name="Rectangle 9"/>
          <p:cNvSpPr>
            <a14:cpLocks xmlns:a14="http://schemas.microsoft.com/office/drawing/2010/main" noChangeArrowheads="1"/>
          </p:cNvSpPr>
          <p:nvPr/>
        </p:nvSpPr>
        <p:spPr bwMode="auto">
          <a:xfrm>
            <a:off x="1052513" y="4564063"/>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b="1">
                <a:solidFill>
                  <a:srgbClr val="000000"/>
                </a:solidFill>
                <a:latin typeface="Times New Roman" pitchFamily="18" charset="0"/>
              </a:rPr>
              <a:t>         </a:t>
            </a:r>
            <a:r>
              <a:rPr kumimoji="1" lang="zh-CN" altLang="en-US" sz="3200" b="1">
                <a:solidFill>
                  <a:srgbClr val="000000"/>
                </a:solidFill>
                <a:latin typeface="Times New Roman" pitchFamily="18" charset="0"/>
              </a:rPr>
              <a:t>这时可能犯第一类“弃真”错误，犯错误的概率不超过</a:t>
            </a:r>
            <a:r>
              <a:rPr kumimoji="1" lang="en-US" altLang="zh-CN" sz="3200" b="1">
                <a:solidFill>
                  <a:srgbClr val="000000"/>
                </a:solidFill>
                <a:latin typeface="Times New Roman" pitchFamily="18" charset="0"/>
              </a:rPr>
              <a:t>0.01.</a:t>
            </a:r>
            <a:endParaRPr kumimoji="1" lang="en-US" altLang="zh-CN" sz="32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Effect transition="in" filter="wipe(right)">
                                      <p:cBhvr>
                                        <p:cTn id="12" dur="500"/>
                                        <p:tgtEl>
                                          <p:spTgt spid="27648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6488"/>
                                        </p:tgtEl>
                                        <p:attrNameLst>
                                          <p:attrName>style.visibility</p:attrName>
                                        </p:attrNameLst>
                                      </p:cBhvr>
                                      <p:to>
                                        <p:strVal val="visible"/>
                                      </p:to>
                                    </p:set>
                                    <p:anim calcmode="lin" valueType="num">
                                      <p:cBhvr additive="base">
                                        <p:cTn id="17" dur="500" fill="hold"/>
                                        <p:tgtEl>
                                          <p:spTgt spid="276488"/>
                                        </p:tgtEl>
                                        <p:attrNameLst>
                                          <p:attrName>ppt_x</p:attrName>
                                        </p:attrNameLst>
                                      </p:cBhvr>
                                      <p:tavLst>
                                        <p:tav tm="0">
                                          <p:val>
                                            <p:strVal val="1+#ppt_w/2"/>
                                          </p:val>
                                        </p:tav>
                                        <p:tav tm="100000">
                                          <p:val>
                                            <p:strVal val="#ppt_x"/>
                                          </p:val>
                                        </p:tav>
                                      </p:tavLst>
                                    </p:anim>
                                    <p:anim calcmode="lin" valueType="num">
                                      <p:cBhvr additive="base">
                                        <p:cTn id="18"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6487"/>
                                        </p:tgtEl>
                                        <p:attrNameLst>
                                          <p:attrName>style.visibility</p:attrName>
                                        </p:attrNameLst>
                                      </p:cBhvr>
                                      <p:to>
                                        <p:strVal val="visible"/>
                                      </p:to>
                                    </p:set>
                                    <p:animEffect transition="in" filter="wipe(left)">
                                      <p:cBhvr>
                                        <p:cTn id="23" dur="500"/>
                                        <p:tgtEl>
                                          <p:spTgt spid="27648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76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6" grpId="0" autoUpdateAnimBg="0"/>
      <p:bldP spid="276487" grpId="0" autoUpdateAnimBg="0"/>
      <p:bldP spid="276488" grpId="0" animBg="1" autoUpdateAnimBg="0"/>
      <p:bldP spid="27648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14:cpLocks xmlns:a14="http://schemas.microsoft.com/office/drawing/2010/main" noChangeArrowheads="1"/>
          </p:cNvSpPr>
          <p:nvPr/>
        </p:nvSpPr>
        <p:spPr bwMode="auto">
          <a:xfrm>
            <a:off x="828675" y="404664"/>
            <a:ext cx="7632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solidFill>
                  <a:srgbClr val="000000"/>
                </a:solidFill>
                <a:latin typeface="黑体" pitchFamily="49" charset="-122"/>
                <a:ea typeface="黑体" pitchFamily="49" charset="-122"/>
              </a:rPr>
              <a:t>例 </a:t>
            </a:r>
            <a:r>
              <a:rPr kumimoji="1" lang="zh-CN" altLang="en-US" sz="3200">
                <a:solidFill>
                  <a:srgbClr val="000000"/>
                </a:solidFill>
                <a:latin typeface="Times New Roman" pitchFamily="18" charset="0"/>
                <a:ea typeface="楷体_GB2312" pitchFamily="49" charset="-122"/>
              </a:rPr>
              <a:t>某厂生产小型马达</a:t>
            </a:r>
            <a:r>
              <a:rPr kumimoji="1" lang="en-US" altLang="zh-CN" sz="3200">
                <a:solidFill>
                  <a:srgbClr val="000000"/>
                </a:solidFill>
                <a:latin typeface="Times New Roman" pitchFamily="18" charset="0"/>
                <a:ea typeface="楷体_GB2312" pitchFamily="49" charset="-122"/>
              </a:rPr>
              <a:t>,</a:t>
            </a:r>
            <a:r>
              <a:rPr kumimoji="1" lang="zh-CN" altLang="en-US" sz="3200">
                <a:solidFill>
                  <a:srgbClr val="000000"/>
                </a:solidFill>
                <a:latin typeface="Times New Roman" pitchFamily="18" charset="0"/>
                <a:ea typeface="楷体_GB2312" pitchFamily="49" charset="-122"/>
              </a:rPr>
              <a:t>说明书上写着</a:t>
            </a:r>
            <a:r>
              <a:rPr kumimoji="1" lang="en-US" altLang="zh-CN" sz="3200">
                <a:solidFill>
                  <a:srgbClr val="000000"/>
                </a:solidFill>
                <a:latin typeface="Times New Roman" pitchFamily="18" charset="0"/>
                <a:ea typeface="楷体_GB2312" pitchFamily="49" charset="-122"/>
              </a:rPr>
              <a:t>:</a:t>
            </a:r>
            <a:r>
              <a:rPr kumimoji="1" lang="zh-CN" altLang="en-US" sz="3200">
                <a:solidFill>
                  <a:srgbClr val="000000"/>
                </a:solidFill>
                <a:latin typeface="Times New Roman" pitchFamily="18" charset="0"/>
                <a:ea typeface="楷体_GB2312" pitchFamily="49" charset="-122"/>
              </a:rPr>
              <a:t>在正常负载下平均消耗电流不超过</a:t>
            </a:r>
            <a:r>
              <a:rPr kumimoji="1" lang="en-US" altLang="zh-CN" sz="3200">
                <a:solidFill>
                  <a:srgbClr val="000000"/>
                </a:solidFill>
                <a:latin typeface="Times New Roman" pitchFamily="18" charset="0"/>
                <a:ea typeface="楷体_GB2312" pitchFamily="49" charset="-122"/>
              </a:rPr>
              <a:t>0.8 </a:t>
            </a:r>
            <a:r>
              <a:rPr kumimoji="1" lang="zh-CN" altLang="en-US" sz="3200">
                <a:solidFill>
                  <a:srgbClr val="000000"/>
                </a:solidFill>
                <a:latin typeface="Times New Roman" pitchFamily="18" charset="0"/>
                <a:ea typeface="楷体_GB2312" pitchFamily="49" charset="-122"/>
              </a:rPr>
              <a:t>安培</a:t>
            </a:r>
            <a:r>
              <a:rPr kumimoji="1" lang="en-US" altLang="zh-CN" sz="3200">
                <a:solidFill>
                  <a:srgbClr val="000000"/>
                </a:solidFill>
                <a:latin typeface="Times New Roman" pitchFamily="18" charset="0"/>
                <a:ea typeface="楷体_GB2312" pitchFamily="49" charset="-122"/>
              </a:rPr>
              <a:t>.</a:t>
            </a:r>
            <a:endParaRPr kumimoji="1" lang="en-US" altLang="zh-CN" sz="3200">
              <a:solidFill>
                <a:srgbClr val="000000"/>
              </a:solidFill>
              <a:latin typeface="Times New Roman" pitchFamily="18" charset="0"/>
              <a:ea typeface="楷体_GB2312" pitchFamily="49" charset="-122"/>
            </a:endParaRPr>
          </a:p>
        </p:txBody>
      </p:sp>
      <p:sp>
        <p:nvSpPr>
          <p:cNvPr id="277507" name="Text Box 3"/>
          <p:cNvSpPr txBox="1">
            <a14:cpLocks xmlns:a14="http://schemas.microsoft.com/office/drawing/2010/main" noChangeArrowheads="1"/>
          </p:cNvSpPr>
          <p:nvPr/>
        </p:nvSpPr>
        <p:spPr bwMode="auto">
          <a:xfrm>
            <a:off x="684213" y="4797277"/>
            <a:ext cx="996950" cy="579437"/>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假设</a:t>
            </a:r>
            <a:endParaRPr kumimoji="1" lang="zh-CN" altLang="en-US" sz="3200">
              <a:solidFill>
                <a:srgbClr val="000000"/>
              </a:solidFill>
              <a:latin typeface="Times New Roman" pitchFamily="18" charset="0"/>
              <a:ea typeface="楷体_GB2312" pitchFamily="49" charset="-122"/>
            </a:endParaRPr>
          </a:p>
        </p:txBody>
      </p:sp>
      <p:sp>
        <p:nvSpPr>
          <p:cNvPr id="277508" name="Text Box 4"/>
          <p:cNvSpPr txBox="1">
            <a14:cpLocks xmlns:a14="http://schemas.microsoft.com/office/drawing/2010/main" noChangeArrowheads="1"/>
          </p:cNvSpPr>
          <p:nvPr/>
        </p:nvSpPr>
        <p:spPr bwMode="auto">
          <a:xfrm>
            <a:off x="827088" y="1374627"/>
            <a:ext cx="77057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随机测试</a:t>
            </a:r>
            <a:r>
              <a:rPr kumimoji="1" lang="en-US" altLang="zh-CN" sz="3200" dirty="0">
                <a:solidFill>
                  <a:srgbClr val="000000"/>
                </a:solidFill>
                <a:latin typeface="Times New Roman" pitchFamily="18" charset="0"/>
                <a:ea typeface="楷体_GB2312" pitchFamily="49" charset="-122"/>
              </a:rPr>
              <a:t>16</a:t>
            </a:r>
            <a:r>
              <a:rPr kumimoji="1" lang="zh-CN" altLang="en-US" sz="3200" dirty="0">
                <a:solidFill>
                  <a:srgbClr val="000000"/>
                </a:solidFill>
                <a:latin typeface="Times New Roman" pitchFamily="18" charset="0"/>
                <a:ea typeface="楷体_GB2312" pitchFamily="49" charset="-122"/>
              </a:rPr>
              <a:t>台马达</a:t>
            </a:r>
            <a:r>
              <a:rPr kumimoji="1" lang="en-US" altLang="zh-CN" sz="32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平均消耗电流为</a:t>
            </a:r>
            <a:r>
              <a:rPr kumimoji="1" lang="en-US" altLang="zh-CN" sz="3200" dirty="0">
                <a:solidFill>
                  <a:srgbClr val="000000"/>
                </a:solidFill>
                <a:latin typeface="Times New Roman" pitchFamily="18" charset="0"/>
                <a:ea typeface="楷体_GB2312" pitchFamily="49" charset="-122"/>
              </a:rPr>
              <a:t>0.92</a:t>
            </a:r>
            <a:r>
              <a:rPr kumimoji="1" lang="zh-CN" altLang="en-US" sz="3200" dirty="0">
                <a:solidFill>
                  <a:srgbClr val="000000"/>
                </a:solidFill>
                <a:latin typeface="Times New Roman" pitchFamily="18" charset="0"/>
                <a:ea typeface="楷体_GB2312" pitchFamily="49" charset="-122"/>
              </a:rPr>
              <a:t>安培，标准差为</a:t>
            </a:r>
            <a:r>
              <a:rPr kumimoji="1" lang="en-US" altLang="zh-CN" sz="3200" dirty="0">
                <a:solidFill>
                  <a:srgbClr val="000000"/>
                </a:solidFill>
                <a:latin typeface="Times New Roman" pitchFamily="18" charset="0"/>
                <a:ea typeface="楷体_GB2312" pitchFamily="49" charset="-122"/>
              </a:rPr>
              <a:t>0.32</a:t>
            </a:r>
            <a:r>
              <a:rPr kumimoji="1" lang="zh-CN" altLang="en-US" sz="3200" dirty="0">
                <a:solidFill>
                  <a:srgbClr val="000000"/>
                </a:solidFill>
                <a:latin typeface="Times New Roman" pitchFamily="18" charset="0"/>
                <a:ea typeface="楷体_GB2312" pitchFamily="49" charset="-122"/>
              </a:rPr>
              <a:t>安培</a:t>
            </a:r>
            <a:r>
              <a:rPr kumimoji="1" lang="en-US" altLang="zh-CN" sz="3200" dirty="0">
                <a:solidFill>
                  <a:srgbClr val="000000"/>
                </a:solidFill>
                <a:latin typeface="Times New Roman" pitchFamily="18" charset="0"/>
                <a:ea typeface="楷体_GB2312" pitchFamily="49" charset="-122"/>
              </a:rPr>
              <a:t>.</a:t>
            </a:r>
            <a:r>
              <a:rPr kumimoji="1" lang="en-US" altLang="zh-CN" sz="3600" dirty="0">
                <a:solidFill>
                  <a:srgbClr val="000000"/>
                </a:solidFill>
                <a:latin typeface="Times New Roman" pitchFamily="18" charset="0"/>
                <a:ea typeface="楷体_GB2312" pitchFamily="49" charset="-122"/>
              </a:rPr>
              <a:t> </a:t>
            </a:r>
            <a:endParaRPr kumimoji="1" lang="en-US" altLang="zh-CN" sz="3600" dirty="0">
              <a:solidFill>
                <a:srgbClr val="000000"/>
              </a:solidFill>
              <a:latin typeface="Times New Roman" pitchFamily="18" charset="0"/>
              <a:ea typeface="楷体_GB2312" pitchFamily="49" charset="-122"/>
            </a:endParaRPr>
          </a:p>
        </p:txBody>
      </p:sp>
      <p:sp>
        <p:nvSpPr>
          <p:cNvPr id="277509" name="Text Box 5"/>
          <p:cNvSpPr txBox="1">
            <a14:cpLocks xmlns:a14="http://schemas.microsoft.com/office/drawing/2010/main" noChangeArrowheads="1"/>
          </p:cNvSpPr>
          <p:nvPr/>
        </p:nvSpPr>
        <p:spPr bwMode="auto">
          <a:xfrm>
            <a:off x="755650" y="2493814"/>
            <a:ext cx="7600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000000"/>
                </a:solidFill>
                <a:latin typeface="Times New Roman" pitchFamily="18" charset="0"/>
                <a:ea typeface="楷体_GB2312" pitchFamily="49" charset="-122"/>
              </a:rPr>
              <a:t>　　</a:t>
            </a:r>
            <a:r>
              <a:rPr kumimoji="1" lang="zh-CN" altLang="en-US" sz="3200">
                <a:solidFill>
                  <a:srgbClr val="000000"/>
                </a:solidFill>
                <a:latin typeface="Times New Roman" pitchFamily="18" charset="0"/>
                <a:ea typeface="楷体_GB2312" pitchFamily="49" charset="-122"/>
              </a:rPr>
              <a:t>设马达所消耗的电流 服从正态分布</a:t>
            </a:r>
            <a:r>
              <a:rPr kumimoji="1" lang="en-US" altLang="zh-CN" sz="3200">
                <a:solidFill>
                  <a:srgbClr val="000000"/>
                </a:solidFill>
                <a:latin typeface="Times New Roman" pitchFamily="18" charset="0"/>
                <a:ea typeface="楷体_GB2312" pitchFamily="49" charset="-122"/>
              </a:rPr>
              <a:t>,  </a:t>
            </a:r>
            <a:endParaRPr kumimoji="1" lang="en-US" altLang="zh-CN"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取显著性水平为</a:t>
            </a:r>
            <a:r>
              <a:rPr kumimoji="1" lang="zh-CN" altLang="en-US" sz="3200" i="1">
                <a:solidFill>
                  <a:srgbClr val="000000"/>
                </a:solidFill>
                <a:latin typeface="Times New Roman" pitchFamily="18" charset="0"/>
                <a:ea typeface="楷体_GB2312" pitchFamily="49" charset="-122"/>
                <a:sym typeface="Symbol" pitchFamily="18" charset="2"/>
              </a:rPr>
              <a:t></a:t>
            </a:r>
            <a:r>
              <a:rPr kumimoji="1" lang="zh-CN" altLang="en-US"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Math1"/>
              </a:rPr>
              <a:t>= 0.05,  </a:t>
            </a:r>
            <a:r>
              <a:rPr kumimoji="1" lang="zh-CN" altLang="en-US" sz="3200">
                <a:solidFill>
                  <a:srgbClr val="000000"/>
                </a:solidFill>
                <a:latin typeface="Times New Roman" pitchFamily="18" charset="0"/>
                <a:ea typeface="楷体_GB2312" pitchFamily="49" charset="-122"/>
                <a:sym typeface="Math1"/>
              </a:rPr>
              <a:t>问根据此样本</a:t>
            </a:r>
            <a:r>
              <a:rPr kumimoji="1" lang="en-US" altLang="zh-CN" sz="3200">
                <a:solidFill>
                  <a:srgbClr val="000000"/>
                </a:solidFill>
                <a:latin typeface="Times New Roman" pitchFamily="18" charset="0"/>
                <a:ea typeface="楷体_GB2312" pitchFamily="49" charset="-122"/>
                <a:sym typeface="Math1"/>
              </a:rPr>
              <a:t>, </a:t>
            </a:r>
            <a:endParaRPr kumimoji="1" lang="en-US" altLang="zh-CN" sz="3200">
              <a:solidFill>
                <a:srgbClr val="000000"/>
              </a:solidFill>
              <a:latin typeface="Times New Roman" pitchFamily="18" charset="0"/>
              <a:ea typeface="楷体_GB2312" pitchFamily="49" charset="-122"/>
              <a:sym typeface="Math1"/>
            </a:endParaRPr>
          </a:p>
          <a:p>
            <a:pPr eaLnBrk="1" hangingPunct="1"/>
            <a:r>
              <a:rPr kumimoji="1" lang="zh-CN" altLang="en-US" sz="3200">
                <a:solidFill>
                  <a:srgbClr val="000000"/>
                </a:solidFill>
                <a:latin typeface="Times New Roman" pitchFamily="18" charset="0"/>
                <a:ea typeface="楷体_GB2312" pitchFamily="49" charset="-122"/>
                <a:sym typeface="Math1"/>
              </a:rPr>
              <a:t>能否否定厂方的断言</a:t>
            </a:r>
            <a:r>
              <a:rPr kumimoji="1" lang="en-US" altLang="zh-CN" sz="3200">
                <a:solidFill>
                  <a:srgbClr val="000000"/>
                </a:solidFill>
                <a:latin typeface="Times New Roman" pitchFamily="18" charset="0"/>
                <a:ea typeface="楷体_GB2312" pitchFamily="49" charset="-122"/>
                <a:sym typeface="Math1"/>
              </a:rPr>
              <a:t>?</a:t>
            </a:r>
            <a:endParaRPr kumimoji="1" lang="en-US" altLang="zh-CN" sz="3200">
              <a:solidFill>
                <a:srgbClr val="000000"/>
              </a:solidFill>
              <a:latin typeface="Times New Roman" pitchFamily="18" charset="0"/>
              <a:ea typeface="楷体_GB2312" pitchFamily="49" charset="-122"/>
            </a:endParaRPr>
          </a:p>
        </p:txBody>
      </p:sp>
      <p:sp>
        <p:nvSpPr>
          <p:cNvPr id="277510" name="Text Box 6"/>
          <p:cNvSpPr txBox="1">
            <a14:cpLocks xmlns:a14="http://schemas.microsoft.com/office/drawing/2010/main" noChangeArrowheads="1"/>
          </p:cNvSpPr>
          <p:nvPr/>
        </p:nvSpPr>
        <p:spPr bwMode="auto">
          <a:xfrm>
            <a:off x="2052638" y="4365477"/>
            <a:ext cx="5905500" cy="6413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0 </a:t>
            </a:r>
            <a:r>
              <a:rPr kumimoji="1" lang="en-US" altLang="zh-CN"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Math1"/>
              </a:rPr>
              <a:t> 0.8 </a:t>
            </a:r>
            <a:r>
              <a:rPr kumimoji="1" lang="zh-CN" altLang="en-US" sz="3200" dirty="0">
                <a:solidFill>
                  <a:srgbClr val="000000"/>
                </a:solidFill>
                <a:latin typeface="Times New Roman" pitchFamily="18" charset="0"/>
                <a:ea typeface="楷体_GB2312" pitchFamily="49" charset="-122"/>
                <a:sym typeface="Math1"/>
              </a:rPr>
              <a:t>；</a:t>
            </a:r>
            <a:r>
              <a:rPr kumimoji="1" lang="zh-CN" altLang="en-US" sz="3200" baseline="-250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1 </a:t>
            </a:r>
            <a:r>
              <a:rPr kumimoji="1" lang="en-US" altLang="zh-CN"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dirty="0">
                <a:solidFill>
                  <a:srgbClr val="000000"/>
                </a:solidFill>
                <a:latin typeface="Times New Roman" pitchFamily="18" charset="0"/>
                <a:ea typeface="楷体_GB2312" pitchFamily="49" charset="-122"/>
                <a:sym typeface="Math1"/>
              </a:rPr>
              <a:t> &gt; 0.8</a:t>
            </a:r>
            <a:r>
              <a:rPr kumimoji="1" lang="en-US" altLang="zh-CN" sz="3200" baseline="-25000" dirty="0">
                <a:solidFill>
                  <a:srgbClr val="000000"/>
                </a:solidFill>
                <a:latin typeface="Times New Roman" pitchFamily="18" charset="0"/>
                <a:ea typeface="楷体_GB2312" pitchFamily="49" charset="-122"/>
              </a:rPr>
              <a:t> </a:t>
            </a:r>
            <a:endParaRPr kumimoji="1" lang="en-US" altLang="zh-CN" sz="3200" baseline="-25000" dirty="0">
              <a:solidFill>
                <a:srgbClr val="000000"/>
              </a:solidFill>
              <a:latin typeface="Times New Roman" pitchFamily="18" charset="0"/>
              <a:ea typeface="楷体_GB2312" pitchFamily="49" charset="-122"/>
            </a:endParaRPr>
          </a:p>
        </p:txBody>
      </p:sp>
      <p:sp>
        <p:nvSpPr>
          <p:cNvPr id="277511" name="Text Box 7"/>
          <p:cNvSpPr txBox="1">
            <a14:cpLocks xmlns:a14="http://schemas.microsoft.com/office/drawing/2010/main" noChangeArrowheads="1"/>
          </p:cNvSpPr>
          <p:nvPr/>
        </p:nvSpPr>
        <p:spPr bwMode="auto">
          <a:xfrm>
            <a:off x="2124075" y="5446564"/>
            <a:ext cx="5832475"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rPr>
              <a:t>  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&lt; 0.8</a:t>
            </a:r>
            <a:r>
              <a:rPr kumimoji="1" lang="en-US" altLang="zh-CN" sz="3200" baseline="-25000">
                <a:solidFill>
                  <a:srgbClr val="000000"/>
                </a:solidFill>
                <a:latin typeface="Times New Roman" pitchFamily="18" charset="0"/>
                <a:ea typeface="楷体_GB2312" pitchFamily="49" charset="-122"/>
              </a:rPr>
              <a:t> </a:t>
            </a:r>
            <a:endParaRPr kumimoji="1" lang="en-US" altLang="zh-CN" sz="3200" baseline="-2500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wipe(up)">
                                      <p:cBhvr>
                                        <p:cTn id="7" dur="3000"/>
                                        <p:tgtEl>
                                          <p:spTgt spid="277506"/>
                                        </p:tgtEl>
                                      </p:cBhvr>
                                    </p:animEffect>
                                  </p:childTnLst>
                                </p:cTn>
                              </p:par>
                            </p:childTnLst>
                          </p:cTn>
                        </p:par>
                        <p:par>
                          <p:cTn id="8" fill="hold">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wipe(up)">
                                      <p:cBhvr>
                                        <p:cTn id="11" dur="5000"/>
                                        <p:tgtEl>
                                          <p:spTgt spid="277508"/>
                                        </p:tgtEl>
                                      </p:cBhvr>
                                    </p:animEffect>
                                  </p:childTnLst>
                                </p:cTn>
                              </p:par>
                            </p:childTnLst>
                          </p:cTn>
                        </p:par>
                        <p:par>
                          <p:cTn id="12" fill="hold">
                            <p:stCondLst>
                              <p:cond delay="8000"/>
                            </p:stCondLst>
                            <p:childTnLst>
                              <p:par>
                                <p:cTn id="13" presetID="22" presetClass="entr" presetSubtype="1" fill="hold" grpId="0" nodeType="after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wipe(up)">
                                      <p:cBhvr>
                                        <p:cTn id="15" dur="5000"/>
                                        <p:tgtEl>
                                          <p:spTgt spid="2775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7507"/>
                                        </p:tgtEl>
                                        <p:attrNameLst>
                                          <p:attrName>style.visibility</p:attrName>
                                        </p:attrNameLst>
                                      </p:cBhvr>
                                      <p:to>
                                        <p:strVal val="visible"/>
                                      </p:to>
                                    </p:set>
                                    <p:animEffect transition="in" filter="wipe(left)">
                                      <p:cBhvr>
                                        <p:cTn id="20" dur="5000"/>
                                        <p:tgtEl>
                                          <p:spTgt spid="2775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7510"/>
                                        </p:tgtEl>
                                        <p:attrNameLst>
                                          <p:attrName>style.visibility</p:attrName>
                                        </p:attrNameLst>
                                      </p:cBhvr>
                                      <p:to>
                                        <p:strVal val="visible"/>
                                      </p:to>
                                    </p:set>
                                    <p:animEffect transition="in" filter="wipe(left)">
                                      <p:cBhvr>
                                        <p:cTn id="25" dur="3000"/>
                                        <p:tgtEl>
                                          <p:spTgt spid="2775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7511"/>
                                        </p:tgtEl>
                                        <p:attrNameLst>
                                          <p:attrName>style.visibility</p:attrName>
                                        </p:attrNameLst>
                                      </p:cBhvr>
                                      <p:to>
                                        <p:strVal val="visible"/>
                                      </p:to>
                                    </p:set>
                                    <p:animEffect transition="in" filter="wipe(left)">
                                      <p:cBhvr>
                                        <p:cTn id="30" dur="1000"/>
                                        <p:tgtEl>
                                          <p:spTgt spid="27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animBg="1"/>
      <p:bldP spid="277508" grpId="0"/>
      <p:bldP spid="277509" grpId="0"/>
      <p:bldP spid="277510" grpId="0" animBg="1" autoUpdateAnimBg="0"/>
      <p:bldP spid="27751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14:cpLocks xmlns:a14="http://schemas.microsoft.com/office/drawing/2010/main" noChangeArrowheads="1"/>
          </p:cNvSpPr>
          <p:nvPr/>
        </p:nvSpPr>
        <p:spPr bwMode="auto">
          <a:xfrm>
            <a:off x="1187450" y="692696"/>
            <a:ext cx="69342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黑体" pitchFamily="49" charset="-122"/>
              </a:rPr>
              <a:t>解一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 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&gt; 0.8</a:t>
            </a:r>
            <a:r>
              <a:rPr kumimoji="1" lang="en-US" altLang="zh-CN" sz="3200" baseline="-25000">
                <a:solidFill>
                  <a:srgbClr val="000000"/>
                </a:solidFill>
                <a:latin typeface="Times New Roman" pitchFamily="18" charset="0"/>
                <a:ea typeface="楷体_GB2312" pitchFamily="49" charset="-122"/>
              </a:rPr>
              <a:t> </a:t>
            </a:r>
            <a:endParaRPr kumimoji="1" lang="en-US" altLang="zh-CN" sz="3200" baseline="-25000">
              <a:solidFill>
                <a:srgbClr val="000000"/>
              </a:solidFill>
              <a:latin typeface="Times New Roman" pitchFamily="18" charset="0"/>
              <a:ea typeface="楷体_GB2312" pitchFamily="49" charset="-122"/>
            </a:endParaRPr>
          </a:p>
        </p:txBody>
      </p:sp>
      <p:sp>
        <p:nvSpPr>
          <p:cNvPr id="278531" name="Text Box 3"/>
          <p:cNvSpPr txBox="1">
            <a14:cpLocks xmlns:a14="http://schemas.microsoft.com/office/drawing/2010/main" noChangeArrowheads="1"/>
          </p:cNvSpPr>
          <p:nvPr/>
        </p:nvSpPr>
        <p:spPr bwMode="auto">
          <a:xfrm>
            <a:off x="1116013" y="1845221"/>
            <a:ext cx="4176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200" i="1">
                <a:solidFill>
                  <a:srgbClr val="000000"/>
                </a:solidFill>
                <a:latin typeface="Times New Roman" pitchFamily="18" charset="0"/>
                <a:ea typeface="楷体_GB2312" pitchFamily="49" charset="-122"/>
                <a:sym typeface="Symbol" pitchFamily="18" charset="2"/>
              </a:rPr>
              <a:t> </a:t>
            </a:r>
            <a:r>
              <a:rPr kumimoji="1" lang="zh-CN" altLang="en-US" sz="3200">
                <a:solidFill>
                  <a:srgbClr val="000000"/>
                </a:solidFill>
                <a:latin typeface="Times New Roman" pitchFamily="18" charset="0"/>
                <a:ea typeface="楷体_GB2312" pitchFamily="49" charset="-122"/>
                <a:sym typeface="Math1"/>
              </a:rPr>
              <a:t>未知</a:t>
            </a:r>
            <a:r>
              <a:rPr kumimoji="1" lang="en-US" altLang="zh-CN" sz="3200">
                <a:solidFill>
                  <a:srgbClr val="000000"/>
                </a:solidFill>
                <a:latin typeface="Times New Roman" pitchFamily="18" charset="0"/>
                <a:ea typeface="楷体_GB2312" pitchFamily="49" charset="-122"/>
                <a:sym typeface="Math1"/>
              </a:rPr>
              <a:t>, </a:t>
            </a:r>
            <a:r>
              <a:rPr kumimoji="1" lang="zh-CN" altLang="en-US" sz="3200">
                <a:solidFill>
                  <a:srgbClr val="000000"/>
                </a:solidFill>
                <a:latin typeface="Times New Roman" pitchFamily="18" charset="0"/>
                <a:ea typeface="楷体_GB2312" pitchFamily="49" charset="-122"/>
              </a:rPr>
              <a:t>选检验统计量</a:t>
            </a:r>
            <a:r>
              <a:rPr kumimoji="1" lang="en-US" altLang="zh-CN" sz="3200">
                <a:solidFill>
                  <a:srgbClr val="000000"/>
                </a:solidFill>
                <a:latin typeface="Times New Roman" pitchFamily="18" charset="0"/>
                <a:ea typeface="楷体_GB2312" pitchFamily="49" charset="-122"/>
              </a:rPr>
              <a:t>:</a:t>
            </a:r>
            <a:endParaRPr kumimoji="1" lang="en-US" altLang="zh-CN" sz="3200">
              <a:solidFill>
                <a:srgbClr val="000000"/>
              </a:solidFill>
              <a:latin typeface="Times New Roman" pitchFamily="18" charset="0"/>
              <a:ea typeface="楷体_GB2312" pitchFamily="49" charset="-122"/>
            </a:endParaRPr>
          </a:p>
        </p:txBody>
      </p:sp>
      <p:graphicFrame>
        <p:nvGraphicFramePr>
          <p:cNvPr id="278532" name="Object 4"/>
          <p:cNvGraphicFramePr>
            <a:graphicFrameLocks noChangeAspect="1"/>
          </p:cNvGraphicFramePr>
          <p:nvPr/>
        </p:nvGraphicFramePr>
        <p:xfrm>
          <a:off x="5105400" y="1622425"/>
          <a:ext cx="3098117" cy="1053202"/>
        </p:xfrm>
        <a:graphic>
          <a:graphicData uri="http://schemas.openxmlformats.org/presentationml/2006/ole">
            <mc:AlternateContent xmlns:mc="http://schemas.openxmlformats.org/markup-compatibility/2006">
              <mc:Choice xmlns:v="urn:schemas-microsoft-com:vml" Requires="v">
                <p:oleObj spid="_x0000_s15526" name="Equation" r:id="rId1" imgW="0" imgH="0" progId="Equation.DSMT4">
                  <p:embed/>
                </p:oleObj>
              </mc:Choice>
              <mc:Fallback>
                <p:oleObj name="Equation" r:id="rId1" imgW="0" imgH="0" progId="Equation.DSMT4">
                  <p:embed/>
                  <p:pic>
                    <p:nvPicPr>
                      <p:cNvPr id="0" name="图片 15525"/>
                      <p:cNvPicPr>
                        <a:picLocks noChangeAspect="1" noChangeArrowheads="1"/>
                      </p:cNvPicPr>
                      <p:nvPr/>
                    </p:nvPicPr>
                    <p:blipFill>
                      <a:blip r:embed="rId2"/>
                      <a:srcRect/>
                      <a:stretch>
                        <a:fillRect/>
                      </a:stretch>
                    </p:blipFill>
                    <p:spPr bwMode="auto">
                      <a:xfrm>
                        <a:off x="5105400" y="1622425"/>
                        <a:ext cx="3098117" cy="1053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3" name="Object 5"/>
          <p:cNvGraphicFramePr>
            <a:graphicFrameLocks noChangeAspect="1"/>
          </p:cNvGraphicFramePr>
          <p:nvPr/>
        </p:nvGraphicFramePr>
        <p:xfrm>
          <a:off x="2915816" y="2706187"/>
          <a:ext cx="4705069" cy="1082853"/>
        </p:xfrm>
        <a:graphic>
          <a:graphicData uri="http://schemas.openxmlformats.org/presentationml/2006/ole">
            <mc:AlternateContent xmlns:mc="http://schemas.openxmlformats.org/markup-compatibility/2006">
              <mc:Choice xmlns:v="urn:schemas-microsoft-com:vml" Requires="v">
                <p:oleObj spid="_x0000_s15527" name="Equation" r:id="rId3" imgW="0" imgH="0" progId="Equation.DSMT4">
                  <p:embed/>
                </p:oleObj>
              </mc:Choice>
              <mc:Fallback>
                <p:oleObj name="Equation" r:id="rId3" imgW="0" imgH="0" progId="Equation.DSMT4">
                  <p:embed/>
                  <p:pic>
                    <p:nvPicPr>
                      <p:cNvPr id="0" name="图片 15526"/>
                      <p:cNvPicPr>
                        <a:picLocks noChangeAspect="1" noChangeArrowheads="1"/>
                      </p:cNvPicPr>
                      <p:nvPr/>
                    </p:nvPicPr>
                    <p:blipFill>
                      <a:blip r:embed="rId4"/>
                      <a:srcRect/>
                      <a:stretch>
                        <a:fillRect/>
                      </a:stretch>
                    </p:blipFill>
                    <p:spPr bwMode="auto">
                      <a:xfrm>
                        <a:off x="2915816" y="2706187"/>
                        <a:ext cx="4705069" cy="108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4" name="Text Box 6"/>
          <p:cNvSpPr txBox="1">
            <a14:cpLocks xmlns:a14="http://schemas.microsoft.com/office/drawing/2010/main" noChangeArrowheads="1"/>
          </p:cNvSpPr>
          <p:nvPr/>
        </p:nvSpPr>
        <p:spPr bwMode="auto">
          <a:xfrm>
            <a:off x="5435600" y="4005809"/>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代入得</a:t>
            </a:r>
            <a:endParaRPr kumimoji="1" lang="zh-CN" altLang="en-US" sz="3200">
              <a:solidFill>
                <a:srgbClr val="000000"/>
              </a:solidFill>
              <a:latin typeface="Times New Roman" pitchFamily="18" charset="0"/>
              <a:ea typeface="楷体_GB2312" pitchFamily="49" charset="-122"/>
            </a:endParaRPr>
          </a:p>
        </p:txBody>
      </p:sp>
      <p:graphicFrame>
        <p:nvGraphicFramePr>
          <p:cNvPr id="278535" name="Object 7"/>
          <p:cNvGraphicFramePr>
            <a:graphicFrameLocks noChangeAspect="1"/>
          </p:cNvGraphicFramePr>
          <p:nvPr/>
        </p:nvGraphicFramePr>
        <p:xfrm>
          <a:off x="2195736" y="4766074"/>
          <a:ext cx="2602433" cy="565607"/>
        </p:xfrm>
        <a:graphic>
          <a:graphicData uri="http://schemas.openxmlformats.org/presentationml/2006/ole">
            <mc:AlternateContent xmlns:mc="http://schemas.openxmlformats.org/markup-compatibility/2006">
              <mc:Choice xmlns:v="urn:schemas-microsoft-com:vml" Requires="v">
                <p:oleObj spid="_x0000_s15528" name="Equation" r:id="rId5" imgW="0" imgH="0" progId="Equation.DSMT4">
                  <p:embed/>
                </p:oleObj>
              </mc:Choice>
              <mc:Fallback>
                <p:oleObj name="Equation" r:id="rId5" imgW="0" imgH="0" progId="Equation.DSMT4">
                  <p:embed/>
                  <p:pic>
                    <p:nvPicPr>
                      <p:cNvPr id="0" name="图片 15527"/>
                      <p:cNvPicPr>
                        <a:picLocks noChangeAspect="1" noChangeArrowheads="1"/>
                      </p:cNvPicPr>
                      <p:nvPr/>
                    </p:nvPicPr>
                    <p:blipFill>
                      <a:blip r:embed="rId6"/>
                      <a:srcRect/>
                      <a:stretch>
                        <a:fillRect/>
                      </a:stretch>
                    </p:blipFill>
                    <p:spPr bwMode="auto">
                      <a:xfrm>
                        <a:off x="2195736" y="4766074"/>
                        <a:ext cx="2602433" cy="56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8536" name="Text Box 8"/>
          <p:cNvSpPr txBox="1">
            <a14:cpLocks xmlns:a14="http://schemas.microsoft.com/office/drawing/2010/main" noChangeArrowheads="1"/>
          </p:cNvSpPr>
          <p:nvPr/>
        </p:nvSpPr>
        <p:spPr bwMode="auto">
          <a:xfrm>
            <a:off x="1258888" y="5518696"/>
            <a:ext cx="7180262" cy="57943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故接受原假设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zh-CN" altLang="en-US" sz="3200">
                <a:solidFill>
                  <a:srgbClr val="000000"/>
                </a:solidFill>
                <a:latin typeface="Times New Roman" pitchFamily="18" charset="0"/>
                <a:ea typeface="楷体_GB2312" pitchFamily="49" charset="-122"/>
              </a:rPr>
              <a:t>即不能否定厂方断言</a:t>
            </a:r>
            <a:r>
              <a:rPr kumimoji="1" lang="en-US" altLang="zh-CN" sz="3200">
                <a:solidFill>
                  <a:srgbClr val="000000"/>
                </a:solidFill>
                <a:latin typeface="Times New Roman" pitchFamily="18" charset="0"/>
                <a:ea typeface="楷体_GB2312" pitchFamily="49" charset="-122"/>
              </a:rPr>
              <a:t>.</a:t>
            </a:r>
            <a:endParaRPr kumimoji="1" lang="en-US" altLang="zh-CN" sz="3200">
              <a:solidFill>
                <a:srgbClr val="000000"/>
              </a:solidFill>
              <a:latin typeface="Times New Roman" pitchFamily="18" charset="0"/>
              <a:ea typeface="楷体_GB2312" pitchFamily="49" charset="-122"/>
            </a:endParaRPr>
          </a:p>
        </p:txBody>
      </p:sp>
      <p:sp>
        <p:nvSpPr>
          <p:cNvPr id="278537" name="Text Box 9"/>
          <p:cNvSpPr txBox="1">
            <a14:cpLocks xmlns:a14="http://schemas.microsoft.com/office/drawing/2010/main" noChangeArrowheads="1"/>
          </p:cNvSpPr>
          <p:nvPr/>
        </p:nvSpPr>
        <p:spPr bwMode="auto">
          <a:xfrm>
            <a:off x="1116013" y="2926309"/>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拒绝域为</a:t>
            </a:r>
            <a:endParaRPr kumimoji="1" lang="zh-CN" altLang="en-US" sz="3200" b="1">
              <a:solidFill>
                <a:srgbClr val="000000"/>
              </a:solidFill>
              <a:latin typeface="Times New Roman" pitchFamily="18" charset="0"/>
              <a:sym typeface="Symbol" pitchFamily="18" charset="2"/>
            </a:endParaRPr>
          </a:p>
        </p:txBody>
      </p:sp>
      <p:graphicFrame>
        <p:nvGraphicFramePr>
          <p:cNvPr id="278538" name="Object 10"/>
          <p:cNvGraphicFramePr>
            <a:graphicFrameLocks noChangeAspect="1"/>
          </p:cNvGraphicFramePr>
          <p:nvPr/>
        </p:nvGraphicFramePr>
        <p:xfrm>
          <a:off x="1818512" y="4077055"/>
          <a:ext cx="3264822" cy="576081"/>
        </p:xfrm>
        <a:graphic>
          <a:graphicData uri="http://schemas.openxmlformats.org/presentationml/2006/ole">
            <mc:AlternateContent xmlns:mc="http://schemas.openxmlformats.org/markup-compatibility/2006">
              <mc:Choice xmlns:v="urn:schemas-microsoft-com:vml" Requires="v">
                <p:oleObj spid="_x0000_s15529" name="Equation" r:id="rId7" imgW="0" imgH="0" progId="Equation.DSMT4">
                  <p:embed/>
                </p:oleObj>
              </mc:Choice>
              <mc:Fallback>
                <p:oleObj name="Equation" r:id="rId7" imgW="0" imgH="0" progId="Equation.DSMT4">
                  <p:embed/>
                  <p:pic>
                    <p:nvPicPr>
                      <p:cNvPr id="0" name="图片 15528"/>
                      <p:cNvPicPr>
                        <a:picLocks noChangeAspect="1" noChangeArrowheads="1"/>
                      </p:cNvPicPr>
                      <p:nvPr/>
                    </p:nvPicPr>
                    <p:blipFill>
                      <a:blip r:embed="rId8"/>
                      <a:srcRect/>
                      <a:stretch>
                        <a:fillRect/>
                      </a:stretch>
                    </p:blipFill>
                    <p:spPr bwMode="auto">
                      <a:xfrm>
                        <a:off x="1818512" y="4077055"/>
                        <a:ext cx="3264822" cy="576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9" name="Text Box 11"/>
          <p:cNvSpPr txBox="1">
            <a14:cpLocks xmlns:a14="http://schemas.microsoft.com/office/drawing/2010/main" noChangeArrowheads="1"/>
          </p:cNvSpPr>
          <p:nvPr/>
        </p:nvSpPr>
        <p:spPr bwMode="auto">
          <a:xfrm>
            <a:off x="4787900" y="4726534"/>
            <a:ext cx="2622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落在拒绝域外</a:t>
            </a:r>
            <a:endParaRPr kumimoji="1" lang="zh-CN" altLang="en-US" sz="3200">
              <a:solidFill>
                <a:srgbClr val="000000"/>
              </a:solidFill>
              <a:latin typeface="Times New Roman" pitchFamily="18" charset="0"/>
              <a:ea typeface="楷体_GB2312" pitchFamily="49" charset="-122"/>
            </a:endParaRPr>
          </a:p>
        </p:txBody>
      </p:sp>
      <p:sp>
        <p:nvSpPr>
          <p:cNvPr id="278540" name="Text Box 12"/>
          <p:cNvSpPr txBox="1">
            <a14:cpLocks xmlns:a14="http://schemas.microsoft.com/office/drawing/2010/main" noChangeArrowheads="1"/>
          </p:cNvSpPr>
          <p:nvPr/>
        </p:nvSpPr>
        <p:spPr bwMode="auto">
          <a:xfrm>
            <a:off x="1187450" y="4005809"/>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将</a:t>
            </a:r>
            <a:endParaRPr kumimoji="1" lang="zh-CN" altLang="en-US" sz="320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left)">
                                      <p:cBhvr>
                                        <p:cTn id="7" dur="3000"/>
                                        <p:tgtEl>
                                          <p:spTgt spid="278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gtEl>
                                        <p:attrNameLst>
                                          <p:attrName>style.visibility</p:attrName>
                                        </p:attrNameLst>
                                      </p:cBhvr>
                                      <p:to>
                                        <p:strVal val="visible"/>
                                      </p:to>
                                    </p:set>
                                    <p:animEffect transition="in" filter="wipe(left)">
                                      <p:cBhvr>
                                        <p:cTn id="12" dur="1000"/>
                                        <p:tgtEl>
                                          <p:spTgt spid="278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8532"/>
                                        </p:tgtEl>
                                        <p:attrNameLst>
                                          <p:attrName>style.visibility</p:attrName>
                                        </p:attrNameLst>
                                      </p:cBhvr>
                                      <p:to>
                                        <p:strVal val="visible"/>
                                      </p:to>
                                    </p:set>
                                    <p:animEffect transition="in" filter="wipe(left)">
                                      <p:cBhvr>
                                        <p:cTn id="17" dur="5000"/>
                                        <p:tgtEl>
                                          <p:spTgt spid="278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8537"/>
                                        </p:tgtEl>
                                        <p:attrNameLst>
                                          <p:attrName>style.visibility</p:attrName>
                                        </p:attrNameLst>
                                      </p:cBhvr>
                                      <p:to>
                                        <p:strVal val="visible"/>
                                      </p:to>
                                    </p:set>
                                    <p:animEffect transition="in" filter="wipe(left)">
                                      <p:cBhvr>
                                        <p:cTn id="22" dur="500"/>
                                        <p:tgtEl>
                                          <p:spTgt spid="2785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8533"/>
                                        </p:tgtEl>
                                        <p:attrNameLst>
                                          <p:attrName>style.visibility</p:attrName>
                                        </p:attrNameLst>
                                      </p:cBhvr>
                                      <p:to>
                                        <p:strVal val="visible"/>
                                      </p:to>
                                    </p:set>
                                    <p:animEffect transition="in" filter="wipe(left)">
                                      <p:cBhvr>
                                        <p:cTn id="27" dur="5000"/>
                                        <p:tgtEl>
                                          <p:spTgt spid="2785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8540"/>
                                        </p:tgtEl>
                                        <p:attrNameLst>
                                          <p:attrName>style.visibility</p:attrName>
                                        </p:attrNameLst>
                                      </p:cBhvr>
                                      <p:to>
                                        <p:strVal val="visible"/>
                                      </p:to>
                                    </p:set>
                                    <p:animEffect transition="in" filter="wipe(left)">
                                      <p:cBhvr>
                                        <p:cTn id="32" dur="2000"/>
                                        <p:tgtEl>
                                          <p:spTgt spid="2785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8538"/>
                                        </p:tgtEl>
                                        <p:attrNameLst>
                                          <p:attrName>style.visibility</p:attrName>
                                        </p:attrNameLst>
                                      </p:cBhvr>
                                      <p:to>
                                        <p:strVal val="visible"/>
                                      </p:to>
                                    </p:set>
                                    <p:animEffect transition="in" filter="wipe(left)">
                                      <p:cBhvr>
                                        <p:cTn id="37" dur="5000"/>
                                        <p:tgtEl>
                                          <p:spTgt spid="27853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78534"/>
                                        </p:tgtEl>
                                        <p:attrNameLst>
                                          <p:attrName>style.visibility</p:attrName>
                                        </p:attrNameLst>
                                      </p:cBhvr>
                                      <p:to>
                                        <p:strVal val="visible"/>
                                      </p:to>
                                    </p:set>
                                    <p:animEffect transition="in" filter="wipe(left)">
                                      <p:cBhvr>
                                        <p:cTn id="41" dur="500"/>
                                        <p:tgtEl>
                                          <p:spTgt spid="278534"/>
                                        </p:tgtEl>
                                      </p:cBhvr>
                                    </p:animEffect>
                                  </p:childTnLst>
                                </p:cTn>
                              </p:par>
                            </p:childTnLst>
                          </p:cTn>
                        </p:par>
                        <p:par>
                          <p:cTn id="42" fill="hold">
                            <p:stCondLst>
                              <p:cond delay="5500"/>
                            </p:stCondLst>
                            <p:childTnLst>
                              <p:par>
                                <p:cTn id="43" presetID="22" presetClass="entr" presetSubtype="8" fill="hold" nodeType="afterEffect">
                                  <p:stCondLst>
                                    <p:cond delay="0"/>
                                  </p:stCondLst>
                                  <p:childTnLst>
                                    <p:set>
                                      <p:cBhvr>
                                        <p:cTn id="44" dur="1" fill="hold">
                                          <p:stCondLst>
                                            <p:cond delay="0"/>
                                          </p:stCondLst>
                                        </p:cTn>
                                        <p:tgtEl>
                                          <p:spTgt spid="278535"/>
                                        </p:tgtEl>
                                        <p:attrNameLst>
                                          <p:attrName>style.visibility</p:attrName>
                                        </p:attrNameLst>
                                      </p:cBhvr>
                                      <p:to>
                                        <p:strVal val="visible"/>
                                      </p:to>
                                    </p:set>
                                    <p:animEffect transition="in" filter="wipe(left)">
                                      <p:cBhvr>
                                        <p:cTn id="45" dur="5000"/>
                                        <p:tgtEl>
                                          <p:spTgt spid="27853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8539"/>
                                        </p:tgtEl>
                                        <p:attrNameLst>
                                          <p:attrName>style.visibility</p:attrName>
                                        </p:attrNameLst>
                                      </p:cBhvr>
                                      <p:to>
                                        <p:strVal val="visible"/>
                                      </p:to>
                                    </p:set>
                                    <p:animEffect transition="in" filter="wipe(left)">
                                      <p:cBhvr>
                                        <p:cTn id="50" dur="2000"/>
                                        <p:tgtEl>
                                          <p:spTgt spid="27853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8536"/>
                                        </p:tgtEl>
                                        <p:attrNameLst>
                                          <p:attrName>style.visibility</p:attrName>
                                        </p:attrNameLst>
                                      </p:cBhvr>
                                      <p:to>
                                        <p:strVal val="visible"/>
                                      </p:to>
                                    </p:set>
                                    <p:animEffect transition="in" filter="wipe(left)">
                                      <p:cBhvr>
                                        <p:cTn id="55" dur="2000"/>
                                        <p:tgtEl>
                                          <p:spTgt spid="27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autoUpdateAnimBg="0"/>
      <p:bldP spid="278531" grpId="0" autoUpdateAnimBg="0"/>
      <p:bldP spid="278534" grpId="0"/>
      <p:bldP spid="278536" grpId="0" animBg="1" autoUpdateAnimBg="0"/>
      <p:bldP spid="278537" grpId="0" autoUpdateAnimBg="0"/>
      <p:bldP spid="278539" grpId="0" autoUpdateAnimBg="0"/>
      <p:bldP spid="2785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14:cpLocks xmlns:a14="http://schemas.microsoft.com/office/drawing/2010/main" noChangeArrowheads="1"/>
          </p:cNvSpPr>
          <p:nvPr/>
        </p:nvSpPr>
        <p:spPr bwMode="auto">
          <a:xfrm>
            <a:off x="1187450" y="836613"/>
            <a:ext cx="6780213" cy="57943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solidFill>
                  <a:srgbClr val="000000"/>
                </a:solidFill>
                <a:latin typeface="Times New Roman" pitchFamily="18" charset="0"/>
                <a:ea typeface="黑体" pitchFamily="49" charset="-122"/>
              </a:rPr>
              <a:t>解二</a:t>
            </a:r>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0.8 </a:t>
            </a:r>
            <a:r>
              <a:rPr kumimoji="1" lang="zh-CN" altLang="en-US" sz="3200">
                <a:solidFill>
                  <a:srgbClr val="000000"/>
                </a:solidFill>
                <a:latin typeface="Times New Roman" pitchFamily="18" charset="0"/>
                <a:ea typeface="楷体_GB2312" pitchFamily="49" charset="-122"/>
                <a:sym typeface="Math1"/>
              </a:rPr>
              <a:t>；</a:t>
            </a:r>
            <a:r>
              <a:rPr kumimoji="1" lang="zh-CN" altLang="en-US" sz="3200" baseline="-250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 </a:t>
            </a:r>
            <a:r>
              <a:rPr kumimoji="1" lang="en-US" altLang="zh-CN"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&lt; 0.8</a:t>
            </a:r>
            <a:r>
              <a:rPr kumimoji="1" lang="en-US" altLang="zh-CN" sz="3200" baseline="-25000">
                <a:solidFill>
                  <a:srgbClr val="000000"/>
                </a:solidFill>
                <a:latin typeface="Times New Roman" pitchFamily="18" charset="0"/>
                <a:ea typeface="楷体_GB2312" pitchFamily="49" charset="-122"/>
              </a:rPr>
              <a:t> </a:t>
            </a:r>
            <a:endParaRPr kumimoji="1" lang="en-US" altLang="zh-CN" sz="3200" baseline="-25000">
              <a:solidFill>
                <a:srgbClr val="000000"/>
              </a:solidFill>
              <a:latin typeface="Times New Roman" pitchFamily="18" charset="0"/>
              <a:ea typeface="楷体_GB2312" pitchFamily="49" charset="-122"/>
            </a:endParaRPr>
          </a:p>
        </p:txBody>
      </p:sp>
      <p:sp>
        <p:nvSpPr>
          <p:cNvPr id="279555" name="Text Box 3"/>
          <p:cNvSpPr txBox="1">
            <a14:cpLocks xmlns:a14="http://schemas.microsoft.com/office/drawing/2010/main" noChangeArrowheads="1"/>
          </p:cNvSpPr>
          <p:nvPr/>
        </p:nvSpPr>
        <p:spPr bwMode="auto">
          <a:xfrm>
            <a:off x="1187450" y="2060575"/>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选用统计量</a:t>
            </a:r>
            <a:endParaRPr kumimoji="1" lang="zh-CN" altLang="en-US" sz="3200">
              <a:solidFill>
                <a:srgbClr val="000000"/>
              </a:solidFill>
              <a:latin typeface="Times New Roman" pitchFamily="18" charset="0"/>
              <a:ea typeface="楷体_GB2312" pitchFamily="49" charset="-122"/>
            </a:endParaRPr>
          </a:p>
        </p:txBody>
      </p:sp>
      <p:graphicFrame>
        <p:nvGraphicFramePr>
          <p:cNvPr id="279556" name="Object 4"/>
          <p:cNvGraphicFramePr>
            <a:graphicFrameLocks noChangeAspect="1"/>
          </p:cNvGraphicFramePr>
          <p:nvPr/>
        </p:nvGraphicFramePr>
        <p:xfrm>
          <a:off x="3446464" y="1766888"/>
          <a:ext cx="3313969" cy="1126580"/>
        </p:xfrm>
        <a:graphic>
          <a:graphicData uri="http://schemas.openxmlformats.org/presentationml/2006/ole">
            <mc:AlternateContent xmlns:mc="http://schemas.openxmlformats.org/markup-compatibility/2006">
              <mc:Choice xmlns:v="urn:schemas-microsoft-com:vml" Requires="v">
                <p:oleObj spid="_x0000_s16509" name="Equation" r:id="rId1" imgW="0" imgH="0" progId="Equation.DSMT4">
                  <p:embed/>
                </p:oleObj>
              </mc:Choice>
              <mc:Fallback>
                <p:oleObj name="Equation" r:id="rId1" imgW="0" imgH="0" progId="Equation.DSMT4">
                  <p:embed/>
                  <p:pic>
                    <p:nvPicPr>
                      <p:cNvPr id="0" name="图片 16508"/>
                      <p:cNvPicPr>
                        <a:picLocks noChangeAspect="1" noChangeArrowheads="1"/>
                      </p:cNvPicPr>
                      <p:nvPr/>
                    </p:nvPicPr>
                    <p:blipFill>
                      <a:blip r:embed="rId2"/>
                      <a:srcRect/>
                      <a:stretch>
                        <a:fillRect/>
                      </a:stretch>
                    </p:blipFill>
                    <p:spPr bwMode="auto">
                      <a:xfrm>
                        <a:off x="3446464" y="1766888"/>
                        <a:ext cx="3313969" cy="1126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7" name="Text Box 5"/>
          <p:cNvSpPr txBox="1">
            <a14:cpLocks xmlns:a14="http://schemas.microsoft.com/office/drawing/2010/main" noChangeArrowheads="1"/>
          </p:cNvSpPr>
          <p:nvPr/>
        </p:nvSpPr>
        <p:spPr bwMode="auto">
          <a:xfrm>
            <a:off x="1187450" y="3284538"/>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graphicFrame>
        <p:nvGraphicFramePr>
          <p:cNvPr id="279558" name="Object 6"/>
          <p:cNvGraphicFramePr>
            <a:graphicFrameLocks noChangeAspect="1"/>
          </p:cNvGraphicFramePr>
          <p:nvPr/>
        </p:nvGraphicFramePr>
        <p:xfrm>
          <a:off x="2762978" y="3082674"/>
          <a:ext cx="5048129" cy="1053281"/>
        </p:xfrm>
        <a:graphic>
          <a:graphicData uri="http://schemas.openxmlformats.org/presentationml/2006/ole">
            <mc:AlternateContent xmlns:mc="http://schemas.openxmlformats.org/markup-compatibility/2006">
              <mc:Choice xmlns:v="urn:schemas-microsoft-com:vml" Requires="v">
                <p:oleObj spid="_x0000_s16510" name="Equation" r:id="rId3" imgW="0" imgH="0" progId="Equation.DSMT4">
                  <p:embed/>
                </p:oleObj>
              </mc:Choice>
              <mc:Fallback>
                <p:oleObj name="Equation" r:id="rId3" imgW="0" imgH="0" progId="Equation.DSMT4">
                  <p:embed/>
                  <p:pic>
                    <p:nvPicPr>
                      <p:cNvPr id="0" name="图片 16509"/>
                      <p:cNvPicPr>
                        <a:picLocks noChangeAspect="1" noChangeArrowheads="1"/>
                      </p:cNvPicPr>
                      <p:nvPr/>
                    </p:nvPicPr>
                    <p:blipFill>
                      <a:blip r:embed="rId4"/>
                      <a:srcRect/>
                      <a:stretch>
                        <a:fillRect/>
                      </a:stretch>
                    </p:blipFill>
                    <p:spPr bwMode="auto">
                      <a:xfrm>
                        <a:off x="2762978" y="3082674"/>
                        <a:ext cx="5048129" cy="1053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9" name="Text Box 7"/>
          <p:cNvSpPr txBox="1">
            <a14:cpLocks xmlns:a14="http://schemas.microsoft.com/office/drawing/2010/main" noChangeArrowheads="1"/>
          </p:cNvSpPr>
          <p:nvPr/>
        </p:nvSpPr>
        <p:spPr bwMode="auto">
          <a:xfrm>
            <a:off x="1187450" y="5516563"/>
            <a:ext cx="587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solidFill>
                  <a:srgbClr val="000000"/>
                </a:solidFill>
                <a:latin typeface="Times New Roman" pitchFamily="18" charset="0"/>
                <a:ea typeface="楷体_GB2312" pitchFamily="49" charset="-122"/>
              </a:rPr>
              <a:t>故接受原假设</a:t>
            </a:r>
            <a:r>
              <a:rPr kumimoji="1" lang="en-US" altLang="zh-CN" sz="3200" dirty="0">
                <a:solidFill>
                  <a:srgbClr val="000000"/>
                </a:solidFill>
                <a:latin typeface="Times New Roman" pitchFamily="18" charset="0"/>
                <a:ea typeface="楷体_GB2312" pitchFamily="49" charset="-122"/>
              </a:rPr>
              <a:t>,  </a:t>
            </a:r>
            <a:r>
              <a:rPr kumimoji="1" lang="zh-CN" altLang="en-US" sz="3200" dirty="0">
                <a:solidFill>
                  <a:srgbClr val="000000"/>
                </a:solidFill>
                <a:latin typeface="Times New Roman" pitchFamily="18" charset="0"/>
                <a:ea typeface="楷体_GB2312" pitchFamily="49" charset="-122"/>
              </a:rPr>
              <a:t>即否定厂方断言</a:t>
            </a:r>
            <a:r>
              <a:rPr kumimoji="1" lang="en-US" altLang="zh-CN" sz="3200" dirty="0">
                <a:solidFill>
                  <a:srgbClr val="000000"/>
                </a:solidFill>
                <a:latin typeface="Times New Roman" pitchFamily="18" charset="0"/>
                <a:ea typeface="楷体_GB2312" pitchFamily="49" charset="-122"/>
              </a:rPr>
              <a:t>.</a:t>
            </a:r>
            <a:endParaRPr kumimoji="1" lang="en-US" altLang="zh-CN" sz="3200" dirty="0">
              <a:solidFill>
                <a:srgbClr val="000000"/>
              </a:solidFill>
              <a:latin typeface="Times New Roman" pitchFamily="18" charset="0"/>
              <a:ea typeface="楷体_GB2312" pitchFamily="49" charset="-122"/>
            </a:endParaRPr>
          </a:p>
        </p:txBody>
      </p:sp>
      <p:sp>
        <p:nvSpPr>
          <p:cNvPr id="279560" name="Text Box 8"/>
          <p:cNvSpPr txBox="1">
            <a14:cpLocks xmlns:a14="http://schemas.microsoft.com/office/drawing/2010/main" noChangeArrowheads="1"/>
          </p:cNvSpPr>
          <p:nvPr/>
        </p:nvSpPr>
        <p:spPr bwMode="auto">
          <a:xfrm>
            <a:off x="1187450" y="458152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现</a:t>
            </a:r>
            <a:endParaRPr kumimoji="1" lang="zh-CN" altLang="en-US" sz="3200">
              <a:solidFill>
                <a:srgbClr val="000000"/>
              </a:solidFill>
              <a:latin typeface="Times New Roman" pitchFamily="18" charset="0"/>
              <a:ea typeface="楷体_GB2312" pitchFamily="49" charset="-122"/>
            </a:endParaRPr>
          </a:p>
        </p:txBody>
      </p:sp>
      <p:graphicFrame>
        <p:nvGraphicFramePr>
          <p:cNvPr id="279561" name="Object 9"/>
          <p:cNvGraphicFramePr>
            <a:graphicFrameLocks noChangeAspect="1"/>
          </p:cNvGraphicFramePr>
          <p:nvPr/>
        </p:nvGraphicFramePr>
        <p:xfrm>
          <a:off x="1922463" y="4664075"/>
          <a:ext cx="2624137" cy="517525"/>
        </p:xfrm>
        <a:graphic>
          <a:graphicData uri="http://schemas.openxmlformats.org/presentationml/2006/ole">
            <mc:AlternateContent xmlns:mc="http://schemas.openxmlformats.org/markup-compatibility/2006">
              <mc:Choice xmlns:v="urn:schemas-microsoft-com:vml" Requires="v">
                <p:oleObj spid="_x0000_s16511" name="Equation" r:id="rId5" imgW="0" imgH="0" progId="Equation.DSMT4">
                  <p:embed/>
                </p:oleObj>
              </mc:Choice>
              <mc:Fallback>
                <p:oleObj name="Equation" r:id="rId5" imgW="0" imgH="0" progId="Equation.DSMT4">
                  <p:embed/>
                  <p:pic>
                    <p:nvPicPr>
                      <p:cNvPr id="0" name="图片 16510"/>
                      <p:cNvPicPr>
                        <a:picLocks noChangeAspect="1" noChangeArrowheads="1"/>
                      </p:cNvPicPr>
                      <p:nvPr/>
                    </p:nvPicPr>
                    <p:blipFill>
                      <a:blip r:embed="rId6"/>
                      <a:srcRect/>
                      <a:stretch>
                        <a:fillRect/>
                      </a:stretch>
                    </p:blipFill>
                    <p:spPr bwMode="auto">
                      <a:xfrm>
                        <a:off x="1922463" y="4664075"/>
                        <a:ext cx="26241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62" name="Text Box 10"/>
          <p:cNvSpPr txBox="1">
            <a14:cpLocks xmlns:a14="http://schemas.microsoft.com/office/drawing/2010/main" noChangeArrowheads="1"/>
          </p:cNvSpPr>
          <p:nvPr/>
        </p:nvSpPr>
        <p:spPr bwMode="auto">
          <a:xfrm>
            <a:off x="4643438" y="4581525"/>
            <a:ext cx="262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落在拒绝域外</a:t>
            </a:r>
            <a:endParaRPr kumimoji="1" lang="zh-CN" altLang="en-US" sz="320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wipe(left)">
                                      <p:cBhvr>
                                        <p:cTn id="7" dur="1000"/>
                                        <p:tgtEl>
                                          <p:spTgt spid="27955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79555"/>
                                        </p:tgtEl>
                                        <p:attrNameLst>
                                          <p:attrName>style.visibility</p:attrName>
                                        </p:attrNameLst>
                                      </p:cBhvr>
                                      <p:to>
                                        <p:strVal val="visible"/>
                                      </p:to>
                                    </p:set>
                                    <p:animEffect transition="in" filter="wipe(left)">
                                      <p:cBhvr>
                                        <p:cTn id="11" dur="2000"/>
                                        <p:tgtEl>
                                          <p:spTgt spid="279555"/>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279556"/>
                                        </p:tgtEl>
                                        <p:attrNameLst>
                                          <p:attrName>style.visibility</p:attrName>
                                        </p:attrNameLst>
                                      </p:cBhvr>
                                      <p:to>
                                        <p:strVal val="visible"/>
                                      </p:to>
                                    </p:set>
                                    <p:animEffect transition="in" filter="wipe(left)">
                                      <p:cBhvr>
                                        <p:cTn id="15" dur="2000"/>
                                        <p:tgtEl>
                                          <p:spTgt spid="279556"/>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279557"/>
                                        </p:tgtEl>
                                        <p:attrNameLst>
                                          <p:attrName>style.visibility</p:attrName>
                                        </p:attrNameLst>
                                      </p:cBhvr>
                                      <p:to>
                                        <p:strVal val="visible"/>
                                      </p:to>
                                    </p:set>
                                    <p:animEffect transition="in" filter="wipe(left)">
                                      <p:cBhvr>
                                        <p:cTn id="19" dur="2000"/>
                                        <p:tgtEl>
                                          <p:spTgt spid="279557"/>
                                        </p:tgtEl>
                                      </p:cBhvr>
                                    </p:animEffect>
                                  </p:childTnLst>
                                </p:cTn>
                              </p:par>
                            </p:childTnLst>
                          </p:cTn>
                        </p:par>
                        <p:par>
                          <p:cTn id="20" fill="hold">
                            <p:stCondLst>
                              <p:cond delay="7000"/>
                            </p:stCondLst>
                            <p:childTnLst>
                              <p:par>
                                <p:cTn id="21" presetID="22" presetClass="entr" presetSubtype="8" fill="hold" nodeType="afterEffect">
                                  <p:stCondLst>
                                    <p:cond delay="0"/>
                                  </p:stCondLst>
                                  <p:childTnLst>
                                    <p:set>
                                      <p:cBhvr>
                                        <p:cTn id="22" dur="1" fill="hold">
                                          <p:stCondLst>
                                            <p:cond delay="0"/>
                                          </p:stCondLst>
                                        </p:cTn>
                                        <p:tgtEl>
                                          <p:spTgt spid="279558"/>
                                        </p:tgtEl>
                                        <p:attrNameLst>
                                          <p:attrName>style.visibility</p:attrName>
                                        </p:attrNameLst>
                                      </p:cBhvr>
                                      <p:to>
                                        <p:strVal val="visible"/>
                                      </p:to>
                                    </p:set>
                                    <p:animEffect transition="in" filter="wipe(left)">
                                      <p:cBhvr>
                                        <p:cTn id="23" dur="2000"/>
                                        <p:tgtEl>
                                          <p:spTgt spid="2795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9560"/>
                                        </p:tgtEl>
                                        <p:attrNameLst>
                                          <p:attrName>style.visibility</p:attrName>
                                        </p:attrNameLst>
                                      </p:cBhvr>
                                      <p:to>
                                        <p:strVal val="visible"/>
                                      </p:to>
                                    </p:set>
                                    <p:animEffect transition="in" filter="wipe(left)">
                                      <p:cBhvr>
                                        <p:cTn id="28" dur="500"/>
                                        <p:tgtEl>
                                          <p:spTgt spid="279560"/>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79561"/>
                                        </p:tgtEl>
                                        <p:attrNameLst>
                                          <p:attrName>style.visibility</p:attrName>
                                        </p:attrNameLst>
                                      </p:cBhvr>
                                      <p:to>
                                        <p:strVal val="visible"/>
                                      </p:to>
                                    </p:set>
                                    <p:animEffect transition="in" filter="wipe(left)">
                                      <p:cBhvr>
                                        <p:cTn id="32" dur="2000"/>
                                        <p:tgtEl>
                                          <p:spTgt spid="27956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79562"/>
                                        </p:tgtEl>
                                        <p:attrNameLst>
                                          <p:attrName>style.visibility</p:attrName>
                                        </p:attrNameLst>
                                      </p:cBhvr>
                                      <p:to>
                                        <p:strVal val="visible"/>
                                      </p:to>
                                    </p:set>
                                    <p:animEffect transition="in" filter="wipe(left)">
                                      <p:cBhvr>
                                        <p:cTn id="36" dur="2000"/>
                                        <p:tgtEl>
                                          <p:spTgt spid="27956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279559"/>
                                        </p:tgtEl>
                                        <p:attrNameLst>
                                          <p:attrName>style.visibility</p:attrName>
                                        </p:attrNameLst>
                                      </p:cBhvr>
                                      <p:to>
                                        <p:strVal val="visible"/>
                                      </p:to>
                                    </p:set>
                                    <p:animEffect transition="in" filter="wipe(left)">
                                      <p:cBhvr>
                                        <p:cTn id="40" dur="20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autoUpdateAnimBg="0"/>
      <p:bldP spid="279555" grpId="0" autoUpdateAnimBg="0"/>
      <p:bldP spid="279557" grpId="0" autoUpdateAnimBg="0"/>
      <p:bldP spid="279559" grpId="0" autoUpdateAnimBg="0"/>
      <p:bldP spid="279560" grpId="0"/>
      <p:bldP spid="2795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14:cpLocks xmlns:a14="http://schemas.microsoft.com/office/drawing/2010/main" noChangeArrowheads="1"/>
          </p:cNvSpPr>
          <p:nvPr/>
        </p:nvSpPr>
        <p:spPr bwMode="auto">
          <a:xfrm>
            <a:off x="755650" y="4365625"/>
            <a:ext cx="7777163" cy="10668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solidFill>
                  <a:srgbClr val="000000"/>
                </a:solidFill>
                <a:latin typeface="宋体" charset="-122"/>
              </a:rPr>
              <a:t>由例可见</a:t>
            </a:r>
            <a:r>
              <a:rPr kumimoji="1" lang="en-US" altLang="zh-CN" sz="3200" b="1" dirty="0">
                <a:solidFill>
                  <a:srgbClr val="000000"/>
                </a:solidFill>
                <a:latin typeface="宋体" charset="-122"/>
              </a:rPr>
              <a:t>: </a:t>
            </a:r>
            <a:r>
              <a:rPr kumimoji="1" lang="zh-CN" altLang="en-US" sz="3200" b="1" dirty="0">
                <a:solidFill>
                  <a:srgbClr val="000000"/>
                </a:solidFill>
                <a:latin typeface="宋体" charset="-122"/>
              </a:rPr>
              <a:t>对问题的提法不同</a:t>
            </a:r>
            <a:r>
              <a:rPr kumimoji="1" lang="en-US" altLang="zh-CN" sz="3200" b="1" dirty="0">
                <a:solidFill>
                  <a:srgbClr val="000000"/>
                </a:solidFill>
                <a:latin typeface="宋体" charset="-122"/>
              </a:rPr>
              <a:t>(</a:t>
            </a:r>
            <a:r>
              <a:rPr kumimoji="1" lang="zh-CN" altLang="en-US" sz="3200" b="1" dirty="0">
                <a:solidFill>
                  <a:srgbClr val="000000"/>
                </a:solidFill>
                <a:latin typeface="宋体" charset="-122"/>
              </a:rPr>
              <a:t>把哪个假设作为原假设</a:t>
            </a:r>
            <a:r>
              <a:rPr kumimoji="1" lang="en-US" altLang="zh-CN" sz="3200" b="1" dirty="0">
                <a:solidFill>
                  <a:srgbClr val="000000"/>
                </a:solidFill>
                <a:latin typeface="宋体" charset="-122"/>
              </a:rPr>
              <a:t>),</a:t>
            </a:r>
            <a:r>
              <a:rPr kumimoji="1" lang="zh-CN" altLang="en-US" sz="3200" b="1" dirty="0">
                <a:solidFill>
                  <a:srgbClr val="000000"/>
                </a:solidFill>
                <a:latin typeface="宋体" charset="-122"/>
              </a:rPr>
              <a:t>统计检验的结果也会不同</a:t>
            </a:r>
            <a:r>
              <a:rPr kumimoji="1" lang="en-US" altLang="zh-CN" sz="3200" b="1" dirty="0">
                <a:solidFill>
                  <a:srgbClr val="000000"/>
                </a:solidFill>
                <a:latin typeface="宋体" charset="-122"/>
              </a:rPr>
              <a:t>.</a:t>
            </a:r>
            <a:endParaRPr kumimoji="1" lang="en-US" altLang="zh-CN" sz="3200" b="1" dirty="0">
              <a:solidFill>
                <a:srgbClr val="000000"/>
              </a:solidFill>
              <a:latin typeface="宋体" charset="-122"/>
              <a:sym typeface="Math1"/>
            </a:endParaRPr>
          </a:p>
        </p:txBody>
      </p:sp>
      <p:sp>
        <p:nvSpPr>
          <p:cNvPr id="280579" name="Text Box 3"/>
          <p:cNvSpPr txBox="1">
            <a14:cpLocks xmlns:a14="http://schemas.microsoft.com/office/drawing/2010/main" noChangeArrowheads="1"/>
          </p:cNvSpPr>
          <p:nvPr/>
        </p:nvSpPr>
        <p:spPr bwMode="auto">
          <a:xfrm>
            <a:off x="1116013" y="981075"/>
            <a:ext cx="6913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solidFill>
                  <a:srgbClr val="333399"/>
                </a:solidFill>
                <a:latin typeface="方正姚体" pitchFamily="2" charset="-122"/>
                <a:ea typeface="方正姚体" pitchFamily="2" charset="-122"/>
              </a:rPr>
              <a:t>上述两种解法得到不同的结论</a:t>
            </a:r>
            <a:endParaRPr kumimoji="1" lang="zh-CN" altLang="en-US" sz="4000">
              <a:solidFill>
                <a:srgbClr val="333399"/>
              </a:solidFill>
              <a:latin typeface="方正姚体" pitchFamily="2" charset="-122"/>
              <a:ea typeface="方正姚体" pitchFamily="2" charset="-122"/>
            </a:endParaRPr>
          </a:p>
        </p:txBody>
      </p:sp>
      <p:sp>
        <p:nvSpPr>
          <p:cNvPr id="280580" name="Text Box 4"/>
          <p:cNvSpPr txBox="1">
            <a14:cpLocks xmlns:a14="http://schemas.microsoft.com/office/drawing/2010/main" noChangeArrowheads="1"/>
          </p:cNvSpPr>
          <p:nvPr/>
        </p:nvSpPr>
        <p:spPr bwMode="auto">
          <a:xfrm>
            <a:off x="684213" y="2205038"/>
            <a:ext cx="795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333399"/>
                </a:solidFill>
                <a:latin typeface="方正姚体" pitchFamily="2" charset="-122"/>
                <a:ea typeface="方正姚体" pitchFamily="2" charset="-122"/>
              </a:rPr>
              <a:t>第一种假设是不轻易否定厂方的结论</a:t>
            </a:r>
            <a:r>
              <a:rPr kumimoji="1" lang="zh-CN" altLang="en-US" sz="3600">
                <a:solidFill>
                  <a:srgbClr val="333399"/>
                </a:solidFill>
                <a:latin typeface="Times New Roman" pitchFamily="18" charset="0"/>
                <a:ea typeface="方正姚体" pitchFamily="2" charset="-122"/>
              </a:rPr>
              <a:t>；</a:t>
            </a:r>
            <a:endParaRPr kumimoji="1" lang="zh-CN" altLang="en-US" sz="3600">
              <a:solidFill>
                <a:srgbClr val="000000"/>
              </a:solidFill>
              <a:latin typeface="Times New Roman" pitchFamily="18" charset="0"/>
              <a:ea typeface="楷体_GB2312" pitchFamily="49" charset="-122"/>
            </a:endParaRPr>
          </a:p>
        </p:txBody>
      </p:sp>
      <p:sp>
        <p:nvSpPr>
          <p:cNvPr id="280581" name="Text Box 5"/>
          <p:cNvSpPr txBox="1">
            <a14:cpLocks xmlns:a14="http://schemas.microsoft.com/office/drawing/2010/main" noChangeArrowheads="1"/>
          </p:cNvSpPr>
          <p:nvPr/>
        </p:nvSpPr>
        <p:spPr bwMode="auto">
          <a:xfrm>
            <a:off x="684213" y="3068638"/>
            <a:ext cx="761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333399"/>
                </a:solidFill>
                <a:latin typeface="方正姚体" pitchFamily="2" charset="-122"/>
                <a:ea typeface="方正姚体" pitchFamily="2" charset="-122"/>
              </a:rPr>
              <a:t>第二种假设是不轻易相信厂方的结论</a:t>
            </a:r>
            <a:r>
              <a:rPr kumimoji="1" lang="en-US" altLang="zh-CN" sz="3600">
                <a:solidFill>
                  <a:srgbClr val="333399"/>
                </a:solidFill>
                <a:latin typeface="方正姚体" pitchFamily="2" charset="-122"/>
                <a:ea typeface="方正姚体" pitchFamily="2" charset="-122"/>
              </a:rPr>
              <a:t>.</a:t>
            </a:r>
            <a:endParaRPr kumimoji="1" lang="en-US" altLang="zh-CN" sz="3600">
              <a:solidFill>
                <a:srgbClr val="000000"/>
              </a:solidFill>
              <a:latin typeface="Times New Roman" pitchFamily="18" charset="0"/>
              <a:ea typeface="楷体_GB2312" pitchFamily="49" charset="-122"/>
            </a:endParaRPr>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up)">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0"/>
                                        </p:tgtEl>
                                        <p:attrNameLst>
                                          <p:attrName>style.visibility</p:attrName>
                                        </p:attrNameLst>
                                      </p:cBhvr>
                                      <p:to>
                                        <p:strVal val="visible"/>
                                      </p:to>
                                    </p:set>
                                    <p:animEffect transition="in" filter="wipe(left)">
                                      <p:cBhvr>
                                        <p:cTn id="12" dur="2000"/>
                                        <p:tgtEl>
                                          <p:spTgt spid="280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wipe(left)">
                                      <p:cBhvr>
                                        <p:cTn id="17" dur="2000"/>
                                        <p:tgtEl>
                                          <p:spTgt spid="2805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0578">
                                            <p:txEl>
                                              <p:pRg st="0" end="0"/>
                                            </p:txEl>
                                          </p:spTgt>
                                        </p:tgtEl>
                                        <p:attrNameLst>
                                          <p:attrName>style.visibility</p:attrName>
                                        </p:attrNameLst>
                                      </p:cBhvr>
                                      <p:to>
                                        <p:strVal val="visible"/>
                                      </p:to>
                                    </p:set>
                                    <p:animEffect transition="in" filter="wipe(up)">
                                      <p:cBhvr>
                                        <p:cTn id="22" dur="500"/>
                                        <p:tgtEl>
                                          <p:spTgt spid="280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utoUpdateAnimBg="0" build="p"/>
      <p:bldP spid="280579" grpId="0" autoUpdateAnimBg="0" build="p"/>
      <p:bldP spid="280580" grpId="0"/>
      <p:bldP spid="2805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Text Box 3"/>
          <p:cNvSpPr txBox="1">
            <a14:cpLocks xmlns:a14="http://schemas.microsoft.com/office/drawing/2010/main" noChangeArrowheads="1"/>
          </p:cNvSpPr>
          <p:nvPr/>
        </p:nvSpPr>
        <p:spPr bwMode="auto">
          <a:xfrm>
            <a:off x="971550" y="2782888"/>
            <a:ext cx="6584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solidFill>
                  <a:srgbClr val="000000"/>
                </a:solidFill>
                <a:latin typeface="宋体" charset="-122"/>
              </a:rPr>
              <a:t>设 </a:t>
            </a:r>
            <a:r>
              <a:rPr kumimoji="1" lang="en-US" altLang="zh-CN" sz="3200" i="1" dirty="0">
                <a:solidFill>
                  <a:srgbClr val="000000"/>
                </a:solidFill>
                <a:latin typeface="Times New Roman" pitchFamily="18" charset="0"/>
              </a:rPr>
              <a:t>X</a:t>
            </a:r>
            <a:r>
              <a:rPr kumimoji="1" lang="en-US" altLang="zh-CN" sz="3200" i="1"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rPr>
              <a:t>N </a:t>
            </a:r>
            <a:r>
              <a:rPr kumimoji="1" lang="en-US" altLang="zh-CN" sz="3200" dirty="0">
                <a:solidFill>
                  <a:srgbClr val="000000"/>
                </a:solidFill>
                <a:latin typeface="Times New Roman" pitchFamily="18" charset="0"/>
              </a:rPr>
              <a:t>(</a:t>
            </a:r>
            <a:r>
              <a:rPr kumimoji="1" lang="en-US" altLang="zh-CN" sz="3200" i="1" dirty="0">
                <a:solidFill>
                  <a:srgbClr val="000000"/>
                </a:solidFill>
                <a:latin typeface="Times New Roman" pitchFamily="18" charset="0"/>
                <a:sym typeface="Symbol" pitchFamily="18" charset="2"/>
              </a:rPr>
              <a:t></a:t>
            </a:r>
            <a:r>
              <a:rPr kumimoji="1" lang="en-US" altLang="zh-CN" sz="3200" dirty="0">
                <a:solidFill>
                  <a:srgbClr val="000000"/>
                </a:solidFill>
                <a:latin typeface="Times New Roman" pitchFamily="18" charset="0"/>
                <a:sym typeface="Symbol" pitchFamily="18" charset="2"/>
              </a:rPr>
              <a:t> </a:t>
            </a:r>
            <a:r>
              <a:rPr kumimoji="1" lang="en-US" altLang="zh-CN" sz="3200" i="1" dirty="0">
                <a:solidFill>
                  <a:srgbClr val="000000"/>
                </a:solidFill>
                <a:latin typeface="Times New Roman" pitchFamily="18" charset="0"/>
                <a:sym typeface="Symbol" pitchFamily="18" charset="2"/>
              </a:rPr>
              <a:t></a:t>
            </a:r>
            <a:r>
              <a:rPr kumimoji="1" lang="en-US" altLang="zh-CN" sz="3200" baseline="30000" dirty="0">
                <a:solidFill>
                  <a:srgbClr val="000000"/>
                </a:solidFill>
                <a:latin typeface="Times New Roman" pitchFamily="18" charset="0"/>
                <a:sym typeface="Symbol" pitchFamily="18" charset="2"/>
              </a:rPr>
              <a:t>2</a:t>
            </a:r>
            <a:r>
              <a:rPr kumimoji="1" lang="en-US" altLang="zh-CN" sz="3200" dirty="0">
                <a:solidFill>
                  <a:srgbClr val="000000"/>
                </a:solidFill>
                <a:latin typeface="Times New Roman" pitchFamily="18" charset="0"/>
              </a:rPr>
              <a:t>)</a:t>
            </a:r>
            <a:r>
              <a:rPr kumimoji="1" lang="zh-CN" altLang="en-US" sz="3200" dirty="0">
                <a:solidFill>
                  <a:srgbClr val="000000"/>
                </a:solidFill>
                <a:latin typeface="Times New Roman" pitchFamily="18" charset="0"/>
              </a:rPr>
              <a:t>，</a:t>
            </a:r>
            <a:r>
              <a:rPr kumimoji="1" lang="zh-CN" altLang="en-US" sz="3200" i="1" dirty="0">
                <a:solidFill>
                  <a:srgbClr val="000000"/>
                </a:solidFill>
                <a:latin typeface="Times New Roman" pitchFamily="18" charset="0"/>
                <a:sym typeface="Symbol" pitchFamily="18" charset="2"/>
              </a:rPr>
              <a:t></a:t>
            </a:r>
            <a:r>
              <a:rPr kumimoji="1" lang="en-US" altLang="zh-CN" sz="3200" baseline="30000" dirty="0">
                <a:solidFill>
                  <a:srgbClr val="000000"/>
                </a:solidFill>
                <a:latin typeface="Times New Roman" pitchFamily="18" charset="0"/>
                <a:sym typeface="Symbol" pitchFamily="18" charset="2"/>
              </a:rPr>
              <a:t>2</a:t>
            </a:r>
            <a:r>
              <a:rPr kumimoji="1" lang="en-US" altLang="zh-CN" sz="3200" baseline="30000" dirty="0">
                <a:solidFill>
                  <a:srgbClr val="000000"/>
                </a:solidFill>
                <a:latin typeface="宋体" charset="-122"/>
                <a:sym typeface="Symbol" pitchFamily="18" charset="2"/>
              </a:rPr>
              <a:t> </a:t>
            </a:r>
            <a:r>
              <a:rPr kumimoji="1" lang="zh-CN" altLang="en-US" sz="3200" dirty="0">
                <a:solidFill>
                  <a:srgbClr val="000000"/>
                </a:solidFill>
                <a:latin typeface="宋体" charset="-122"/>
                <a:sym typeface="Symbol" pitchFamily="18" charset="2"/>
              </a:rPr>
              <a:t>已知，需检验：</a:t>
            </a:r>
            <a:endParaRPr kumimoji="1" lang="zh-CN" altLang="en-US" sz="3200" dirty="0">
              <a:solidFill>
                <a:srgbClr val="000000"/>
              </a:solidFill>
              <a:latin typeface="宋体" charset="-122"/>
              <a:sym typeface="Symbol" pitchFamily="18" charset="2"/>
            </a:endParaRPr>
          </a:p>
        </p:txBody>
      </p:sp>
      <p:sp>
        <p:nvSpPr>
          <p:cNvPr id="264196" name="Text Box 4"/>
          <p:cNvSpPr txBox="1">
            <a14:cpLocks xmlns:a14="http://schemas.microsoft.com/office/drawing/2010/main" noChangeArrowheads="1"/>
          </p:cNvSpPr>
          <p:nvPr/>
        </p:nvSpPr>
        <p:spPr bwMode="auto">
          <a:xfrm>
            <a:off x="1646238" y="3417888"/>
            <a:ext cx="5578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Aft>
                <a:spcPct val="10000"/>
              </a:spcAft>
            </a:pP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0</a:t>
            </a:r>
            <a:r>
              <a:rPr kumimoji="1" lang="en-US" altLang="zh-CN" sz="3200" dirty="0">
                <a:solidFill>
                  <a:srgbClr val="000000"/>
                </a:solidFill>
                <a:latin typeface="宋体"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   </a:t>
            </a:r>
            <a:r>
              <a:rPr kumimoji="1" lang="en-US" altLang="zh-CN" sz="3200" baseline="-25000" dirty="0">
                <a:solidFill>
                  <a:srgbClr val="000000"/>
                </a:solidFill>
                <a:latin typeface="Times New Roman" pitchFamily="18" charset="0"/>
                <a:ea typeface="楷体_GB2312" pitchFamily="49" charset="-122"/>
                <a:sym typeface="Symbol" pitchFamily="18" charset="2"/>
              </a:rPr>
              <a:t>0  </a:t>
            </a:r>
            <a:r>
              <a:rPr kumimoji="1" lang="zh-CN" altLang="en-US" sz="3200" baseline="-25000" dirty="0">
                <a:solidFill>
                  <a:srgbClr val="000000"/>
                </a:solidFill>
                <a:latin typeface="Times New Roman" pitchFamily="18" charset="0"/>
                <a:ea typeface="楷体_GB2312" pitchFamily="49"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1</a:t>
            </a:r>
            <a:r>
              <a:rPr kumimoji="1" lang="en-US" altLang="zh-CN" sz="3200" dirty="0">
                <a:solidFill>
                  <a:srgbClr val="000000"/>
                </a:solidFill>
                <a:latin typeface="宋体"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baseline="-25000" dirty="0">
              <a:solidFill>
                <a:srgbClr val="000000"/>
              </a:solidFill>
              <a:latin typeface="宋体" charset="-122"/>
              <a:sym typeface="Symbol" pitchFamily="18" charset="2"/>
            </a:endParaRPr>
          </a:p>
        </p:txBody>
      </p:sp>
      <p:sp>
        <p:nvSpPr>
          <p:cNvPr id="264197" name="Text Box 5"/>
          <p:cNvSpPr txBox="1">
            <a14:cpLocks xmlns:a14="http://schemas.microsoft.com/office/drawing/2010/main" noChangeArrowheads="1"/>
          </p:cNvSpPr>
          <p:nvPr/>
        </p:nvSpPr>
        <p:spPr bwMode="auto">
          <a:xfrm>
            <a:off x="971550" y="4367213"/>
            <a:ext cx="3063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rPr>
              <a:t>构造统计量</a:t>
            </a:r>
            <a:r>
              <a:rPr kumimoji="1" lang="zh-CN" altLang="en-US" sz="3200">
                <a:solidFill>
                  <a:srgbClr val="000000"/>
                </a:solidFill>
                <a:latin typeface="Times New Roman" pitchFamily="18" charset="0"/>
                <a:ea typeface="楷体_GB2312" pitchFamily="49" charset="-122"/>
              </a:rPr>
              <a:t>                                          </a:t>
            </a:r>
            <a:endParaRPr kumimoji="1" lang="zh-CN" altLang="en-US" sz="3200" i="1">
              <a:solidFill>
                <a:srgbClr val="000000"/>
              </a:solidFill>
              <a:latin typeface="Times New Roman" pitchFamily="18" charset="0"/>
              <a:ea typeface="楷体_GB2312" pitchFamily="49" charset="-122"/>
              <a:sym typeface="Symbol" pitchFamily="18" charset="2"/>
            </a:endParaRPr>
          </a:p>
        </p:txBody>
      </p:sp>
      <p:graphicFrame>
        <p:nvGraphicFramePr>
          <p:cNvPr id="264198" name="Object 6"/>
          <p:cNvGraphicFramePr>
            <a:graphicFrameLocks noChangeAspect="1"/>
          </p:cNvGraphicFramePr>
          <p:nvPr/>
        </p:nvGraphicFramePr>
        <p:xfrm>
          <a:off x="3467100" y="4303713"/>
          <a:ext cx="3022600" cy="1504950"/>
        </p:xfrm>
        <a:graphic>
          <a:graphicData uri="http://schemas.openxmlformats.org/presentationml/2006/ole">
            <mc:AlternateContent xmlns:mc="http://schemas.openxmlformats.org/markup-compatibility/2006">
              <mc:Choice xmlns:v="urn:schemas-microsoft-com:vml" Requires="v">
                <p:oleObj spid="_x0000_s1067" name="Equation" r:id="rId1" imgW="0" imgH="0" progId="Equation.DSMT4">
                  <p:embed/>
                </p:oleObj>
              </mc:Choice>
              <mc:Fallback>
                <p:oleObj name="Equation" r:id="rId1" imgW="0" imgH="0" progId="Equation.DSMT4">
                  <p:embed/>
                  <p:pic>
                    <p:nvPicPr>
                      <p:cNvPr id="0" name="图片 1066"/>
                      <p:cNvPicPr>
                        <a:picLocks noChangeAspect="1" noChangeArrowheads="1"/>
                      </p:cNvPicPr>
                      <p:nvPr/>
                    </p:nvPicPr>
                    <p:blipFill>
                      <a:blip r:embed="rId2"/>
                      <a:srcRect/>
                      <a:stretch>
                        <a:fillRect/>
                      </a:stretch>
                    </p:blipFill>
                    <p:spPr bwMode="auto">
                      <a:xfrm>
                        <a:off x="3467100" y="4303713"/>
                        <a:ext cx="3022600" cy="15049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9" name="Text Box 7"/>
          <p:cNvSpPr txBox="1">
            <a14:cpLocks xmlns:a14="http://schemas.microsoft.com/office/drawing/2010/main" noChangeArrowheads="1"/>
          </p:cNvSpPr>
          <p:nvPr/>
        </p:nvSpPr>
        <p:spPr bwMode="auto">
          <a:xfrm>
            <a:off x="1042988" y="1990725"/>
            <a:ext cx="7116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solidFill>
                  <a:srgbClr val="000000"/>
                </a:solidFill>
                <a:latin typeface="宋体" charset="-122"/>
              </a:rPr>
              <a:t>给定</a:t>
            </a:r>
            <a:r>
              <a:rPr kumimoji="1" lang="zh-CN" altLang="zh-CN" sz="3200" dirty="0">
                <a:solidFill>
                  <a:srgbClr val="000000"/>
                </a:solidFill>
                <a:latin typeface="宋体" charset="-122"/>
              </a:rPr>
              <a:t>显著性水平</a:t>
            </a:r>
            <a:r>
              <a:rPr kumimoji="1" lang="zh-CN" altLang="zh-CN" sz="3200" i="1" dirty="0">
                <a:solidFill>
                  <a:srgbClr val="000000"/>
                </a:solidFill>
                <a:latin typeface="宋体" charset="-122"/>
                <a:sym typeface="Symbol" pitchFamily="18" charset="2"/>
              </a:rPr>
              <a:t></a:t>
            </a:r>
            <a:r>
              <a:rPr kumimoji="1" lang="zh-CN" altLang="zh-CN" sz="3200" dirty="0">
                <a:solidFill>
                  <a:srgbClr val="000000"/>
                </a:solidFill>
                <a:latin typeface="宋体" charset="-122"/>
                <a:sym typeface="Symbol" pitchFamily="18" charset="2"/>
              </a:rPr>
              <a:t>与样本值</a:t>
            </a:r>
            <a:r>
              <a:rPr kumimoji="1" lang="zh-CN" altLang="zh-CN" sz="3200" dirty="0">
                <a:solidFill>
                  <a:srgbClr val="000000"/>
                </a:solidFill>
                <a:latin typeface="Times New Roman" pitchFamily="18" charset="0"/>
                <a:cs typeface="Times New Roman" pitchFamily="18" charset="0"/>
                <a:sym typeface="Symbol" pitchFamily="18" charset="2"/>
              </a:rPr>
              <a:t>(</a:t>
            </a:r>
            <a:r>
              <a:rPr kumimoji="1" lang="en-US" altLang="zh-CN" sz="3600" i="1" dirty="0">
                <a:solidFill>
                  <a:srgbClr val="000000"/>
                </a:solidFill>
                <a:latin typeface="Times New Roman" pitchFamily="18" charset="0"/>
                <a:cs typeface="Times New Roman" pitchFamily="18" charset="0"/>
                <a:sym typeface="Symbol" pitchFamily="18" charset="2"/>
              </a:rPr>
              <a:t>x</a:t>
            </a:r>
            <a:r>
              <a:rPr kumimoji="1" lang="en-US" altLang="zh-CN" sz="3600" baseline="-25000" dirty="0">
                <a:solidFill>
                  <a:srgbClr val="000000"/>
                </a:solidFill>
                <a:latin typeface="Times New Roman" pitchFamily="18" charset="0"/>
                <a:cs typeface="Times New Roman" pitchFamily="18" charset="0"/>
                <a:sym typeface="Symbol" pitchFamily="18" charset="2"/>
              </a:rPr>
              <a:t>1</a:t>
            </a:r>
            <a:r>
              <a:rPr kumimoji="1" lang="en-US" altLang="zh-CN" sz="3600" dirty="0">
                <a:solidFill>
                  <a:srgbClr val="000000"/>
                </a:solidFill>
                <a:latin typeface="Times New Roman" pitchFamily="18" charset="0"/>
                <a:cs typeface="Times New Roman" pitchFamily="18" charset="0"/>
                <a:sym typeface="Symbol" pitchFamily="18" charset="2"/>
              </a:rPr>
              <a:t>,</a:t>
            </a:r>
            <a:r>
              <a:rPr kumimoji="1" lang="en-US" altLang="zh-CN" sz="3600" i="1" dirty="0">
                <a:solidFill>
                  <a:srgbClr val="000000"/>
                </a:solidFill>
                <a:latin typeface="Times New Roman" pitchFamily="18" charset="0"/>
                <a:cs typeface="Times New Roman" pitchFamily="18" charset="0"/>
                <a:sym typeface="Symbol" pitchFamily="18" charset="2"/>
              </a:rPr>
              <a:t>x</a:t>
            </a:r>
            <a:r>
              <a:rPr kumimoji="1" lang="en-US" altLang="zh-CN" sz="3600" baseline="-25000" dirty="0">
                <a:solidFill>
                  <a:srgbClr val="000000"/>
                </a:solidFill>
                <a:latin typeface="Times New Roman" pitchFamily="18" charset="0"/>
                <a:cs typeface="Times New Roman" pitchFamily="18" charset="0"/>
                <a:sym typeface="Symbol" pitchFamily="18" charset="2"/>
              </a:rPr>
              <a:t>2</a:t>
            </a:r>
            <a:r>
              <a:rPr kumimoji="1" lang="en-US" altLang="zh-CN" sz="3600" dirty="0">
                <a:solidFill>
                  <a:srgbClr val="000000"/>
                </a:solidFill>
                <a:latin typeface="Times New Roman" pitchFamily="18" charset="0"/>
                <a:cs typeface="Times New Roman" pitchFamily="18" charset="0"/>
                <a:sym typeface="Symbol" pitchFamily="18" charset="2"/>
              </a:rPr>
              <a:t>,…</a:t>
            </a:r>
            <a:r>
              <a:rPr kumimoji="1" lang="en-US" altLang="zh-CN" sz="3600" dirty="0">
                <a:solidFill>
                  <a:srgbClr val="000000"/>
                </a:solidFill>
                <a:latin typeface="Times New Roman" pitchFamily="18" charset="0"/>
                <a:cs typeface="Times New Roman" pitchFamily="18" charset="0"/>
                <a:sym typeface="Math4" pitchFamily="2" charset="2"/>
              </a:rPr>
              <a:t>,</a:t>
            </a:r>
            <a:r>
              <a:rPr kumimoji="1" lang="en-US" altLang="zh-CN" sz="3600" i="1" dirty="0" err="1">
                <a:solidFill>
                  <a:srgbClr val="000000"/>
                </a:solidFill>
                <a:latin typeface="Times New Roman" pitchFamily="18" charset="0"/>
                <a:cs typeface="Times New Roman" pitchFamily="18" charset="0"/>
                <a:sym typeface="Math4" pitchFamily="2" charset="2"/>
              </a:rPr>
              <a:t>x</a:t>
            </a:r>
            <a:r>
              <a:rPr kumimoji="1" lang="en-US" altLang="zh-CN" sz="3600" i="1" baseline="-25000" dirty="0" err="1">
                <a:solidFill>
                  <a:srgbClr val="000000"/>
                </a:solidFill>
                <a:latin typeface="Times New Roman" pitchFamily="18" charset="0"/>
                <a:cs typeface="Times New Roman" pitchFamily="18" charset="0"/>
                <a:sym typeface="Math4" pitchFamily="2" charset="2"/>
              </a:rPr>
              <a:t>n</a:t>
            </a:r>
            <a:r>
              <a:rPr kumimoji="1" lang="en-US" altLang="zh-CN" sz="3200" dirty="0">
                <a:solidFill>
                  <a:srgbClr val="000000"/>
                </a:solidFill>
                <a:latin typeface="Times New Roman" pitchFamily="18" charset="0"/>
                <a:cs typeface="Times New Roman" pitchFamily="18" charset="0"/>
                <a:sym typeface="Math4" pitchFamily="2" charset="2"/>
              </a:rPr>
              <a:t>)</a:t>
            </a:r>
            <a:endParaRPr kumimoji="1" lang="en-US" altLang="zh-CN" sz="3200" dirty="0">
              <a:solidFill>
                <a:srgbClr val="000000"/>
              </a:solidFill>
              <a:latin typeface="宋体" charset="-122"/>
            </a:endParaRPr>
          </a:p>
        </p:txBody>
      </p:sp>
      <p:sp>
        <p:nvSpPr>
          <p:cNvPr id="264200" name="Text Box 8"/>
          <p:cNvSpPr txBox="1">
            <a14:cpLocks xmlns:a14="http://schemas.microsoft.com/office/drawing/2010/main" noChangeArrowheads="1"/>
          </p:cNvSpPr>
          <p:nvPr/>
        </p:nvSpPr>
        <p:spPr bwMode="auto">
          <a:xfrm>
            <a:off x="781050" y="333375"/>
            <a:ext cx="443902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marL="457200" indent="-457200"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dirty="0">
                <a:solidFill>
                  <a:srgbClr val="000000"/>
                </a:solidFill>
                <a:latin typeface="宋体" charset="-122"/>
              </a:rPr>
              <a:t>1.</a:t>
            </a:r>
            <a:r>
              <a:rPr kumimoji="1" lang="zh-CN" altLang="en-US" sz="3600" b="1" dirty="0">
                <a:solidFill>
                  <a:srgbClr val="000000"/>
                </a:solidFill>
                <a:latin typeface="宋体" charset="-122"/>
              </a:rPr>
              <a:t>一个正态总体</a:t>
            </a:r>
            <a:endParaRPr kumimoji="1" lang="zh-CN" altLang="en-US" sz="3600" b="1" dirty="0">
              <a:solidFill>
                <a:srgbClr val="000000"/>
              </a:solidFill>
              <a:latin typeface="宋体" charset="-122"/>
            </a:endParaRPr>
          </a:p>
        </p:txBody>
      </p:sp>
      <p:sp>
        <p:nvSpPr>
          <p:cNvPr id="264201" name="Text Box 9"/>
          <p:cNvSpPr txBox="1">
            <a14:cpLocks xmlns:a14="http://schemas.microsoft.com/office/drawing/2010/main" noChangeArrowheads="1"/>
          </p:cNvSpPr>
          <p:nvPr/>
        </p:nvSpPr>
        <p:spPr bwMode="auto">
          <a:xfrm>
            <a:off x="827088" y="1341438"/>
            <a:ext cx="3670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solidFill>
                  <a:srgbClr val="000000"/>
                </a:solidFill>
                <a:latin typeface="宋体" charset="-122"/>
                <a:sym typeface="Symbol" pitchFamily="18" charset="2"/>
              </a:rPr>
              <a:t>（</a:t>
            </a:r>
            <a:r>
              <a:rPr kumimoji="1" lang="en-US" altLang="zh-CN" sz="3200" b="1">
                <a:solidFill>
                  <a:srgbClr val="000000"/>
                </a:solidFill>
                <a:latin typeface="宋体" charset="-122"/>
                <a:sym typeface="Symbol" pitchFamily="18" charset="2"/>
              </a:rPr>
              <a:t>1</a:t>
            </a:r>
            <a:r>
              <a:rPr kumimoji="1" lang="zh-CN" altLang="en-US" sz="3200" b="1">
                <a:solidFill>
                  <a:srgbClr val="000000"/>
                </a:solidFill>
                <a:latin typeface="宋体" charset="-122"/>
                <a:sym typeface="Symbol" pitchFamily="18" charset="2"/>
              </a:rPr>
              <a:t>）关于</a:t>
            </a:r>
            <a:r>
              <a:rPr kumimoji="1" lang="zh-CN" altLang="en-US" sz="3200" b="1" i="1">
                <a:solidFill>
                  <a:srgbClr val="000000"/>
                </a:solidFill>
                <a:latin typeface="宋体" charset="-122"/>
                <a:sym typeface="Symbol" pitchFamily="18" charset="2"/>
              </a:rPr>
              <a:t> </a:t>
            </a:r>
            <a:r>
              <a:rPr kumimoji="1" lang="zh-CN" altLang="zh-CN" sz="3200" b="1">
                <a:solidFill>
                  <a:srgbClr val="000000"/>
                </a:solidFill>
                <a:latin typeface="宋体" charset="-122"/>
                <a:sym typeface="Symbol" pitchFamily="18" charset="2"/>
              </a:rPr>
              <a:t>的检验</a:t>
            </a:r>
            <a:endParaRPr kumimoji="1" lang="zh-CN" altLang="en-US" sz="3200" b="1">
              <a:solidFill>
                <a:srgbClr val="000000"/>
              </a:solidFill>
              <a:latin typeface="宋体" charset="-122"/>
              <a:sym typeface="Symbol" pitchFamily="18" charset="2"/>
            </a:endParaRPr>
          </a:p>
        </p:txBody>
      </p:sp>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00"/>
                                        </p:tgtEl>
                                        <p:attrNameLst>
                                          <p:attrName>style.visibility</p:attrName>
                                        </p:attrNameLst>
                                      </p:cBhvr>
                                      <p:to>
                                        <p:strVal val="visible"/>
                                      </p:to>
                                    </p:set>
                                    <p:animEffect transition="in" filter="box(in)">
                                      <p:cBhvr>
                                        <p:cTn id="7" dur="500"/>
                                        <p:tgtEl>
                                          <p:spTgt spid="264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4201"/>
                                        </p:tgtEl>
                                        <p:attrNameLst>
                                          <p:attrName>style.visibility</p:attrName>
                                        </p:attrNameLst>
                                      </p:cBhvr>
                                      <p:to>
                                        <p:strVal val="visible"/>
                                      </p:to>
                                    </p:set>
                                    <p:animEffect transition="in" filter="wipe(up)">
                                      <p:cBhvr>
                                        <p:cTn id="12" dur="500"/>
                                        <p:tgtEl>
                                          <p:spTgt spid="264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4199"/>
                                        </p:tgtEl>
                                        <p:attrNameLst>
                                          <p:attrName>style.visibility</p:attrName>
                                        </p:attrNameLst>
                                      </p:cBhvr>
                                      <p:to>
                                        <p:strVal val="visible"/>
                                      </p:to>
                                    </p:set>
                                    <p:animEffect transition="in" filter="wipe(up)">
                                      <p:cBhvr>
                                        <p:cTn id="17" dur="500"/>
                                        <p:tgtEl>
                                          <p:spTgt spid="264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4195"/>
                                        </p:tgtEl>
                                        <p:attrNameLst>
                                          <p:attrName>style.visibility</p:attrName>
                                        </p:attrNameLst>
                                      </p:cBhvr>
                                      <p:to>
                                        <p:strVal val="visible"/>
                                      </p:to>
                                    </p:set>
                                    <p:animEffect transition="in" filter="wipe(up)">
                                      <p:cBhvr>
                                        <p:cTn id="22" dur="500"/>
                                        <p:tgtEl>
                                          <p:spTgt spid="2641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4196"/>
                                        </p:tgtEl>
                                        <p:attrNameLst>
                                          <p:attrName>style.visibility</p:attrName>
                                        </p:attrNameLst>
                                      </p:cBhvr>
                                      <p:to>
                                        <p:strVal val="visible"/>
                                      </p:to>
                                    </p:set>
                                    <p:animEffect transition="in" filter="wipe(up)">
                                      <p:cBhvr>
                                        <p:cTn id="27" dur="500"/>
                                        <p:tgtEl>
                                          <p:spTgt spid="2641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4197"/>
                                        </p:tgtEl>
                                        <p:attrNameLst>
                                          <p:attrName>style.visibility</p:attrName>
                                        </p:attrNameLst>
                                      </p:cBhvr>
                                      <p:to>
                                        <p:strVal val="visible"/>
                                      </p:to>
                                    </p:set>
                                    <p:animEffect transition="in" filter="wipe(up)">
                                      <p:cBhvr>
                                        <p:cTn id="32" dur="500"/>
                                        <p:tgtEl>
                                          <p:spTgt spid="2641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64198"/>
                                        </p:tgtEl>
                                        <p:attrNameLst>
                                          <p:attrName>style.visibility</p:attrName>
                                        </p:attrNameLst>
                                      </p:cBhvr>
                                      <p:to>
                                        <p:strVal val="visible"/>
                                      </p:to>
                                    </p:set>
                                    <p:animEffect transition="in" filter="wipe(up)">
                                      <p:cBhvr>
                                        <p:cTn id="37" dur="500"/>
                                        <p:tgtEl>
                                          <p:spTgt spid="26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P spid="264196" grpId="0" autoUpdateAnimBg="0"/>
      <p:bldP spid="264197" grpId="0" autoUpdateAnimBg="0"/>
      <p:bldP spid="264199" grpId="0" autoUpdateAnimBg="0"/>
      <p:bldP spid="264200" grpId="0" animBg="1"/>
      <p:bldP spid="26420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14:cpLocks xmlns:a14="http://schemas.microsoft.com/office/drawing/2010/main" noChangeArrowheads="1"/>
          </p:cNvSpPr>
          <p:nvPr/>
        </p:nvSpPr>
        <p:spPr bwMode="auto">
          <a:xfrm>
            <a:off x="1619250" y="476250"/>
            <a:ext cx="5905500" cy="11906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solidFill>
                  <a:srgbClr val="000000"/>
                </a:solidFill>
                <a:latin typeface="Times New Roman" pitchFamily="18" charset="0"/>
              </a:rPr>
              <a:t>为何用假设检验处理</a:t>
            </a:r>
            <a:r>
              <a:rPr kumimoji="1" lang="zh-CN" altLang="en-US" sz="3600" b="1" dirty="0">
                <a:solidFill>
                  <a:srgbClr val="000000"/>
                </a:solidFill>
                <a:latin typeface="宋体" charset="-122"/>
              </a:rPr>
              <a:t>同一问题会得到截然相反的结果</a:t>
            </a:r>
            <a:r>
              <a:rPr kumimoji="1" lang="en-US" altLang="zh-CN" sz="3600" b="1" dirty="0">
                <a:solidFill>
                  <a:srgbClr val="000000"/>
                </a:solidFill>
                <a:latin typeface="宋体" charset="-122"/>
              </a:rPr>
              <a:t>?</a:t>
            </a:r>
            <a:endParaRPr kumimoji="1" lang="en-US" altLang="zh-CN" sz="3600" b="1" dirty="0">
              <a:solidFill>
                <a:srgbClr val="000000"/>
              </a:solidFill>
              <a:latin typeface="宋体" charset="-122"/>
            </a:endParaRPr>
          </a:p>
        </p:txBody>
      </p:sp>
      <p:sp>
        <p:nvSpPr>
          <p:cNvPr id="281603" name="Text Box 3"/>
          <p:cNvSpPr txBox="1">
            <a14:cpLocks xmlns:a14="http://schemas.microsoft.com/office/drawing/2010/main" noChangeArrowheads="1"/>
          </p:cNvSpPr>
          <p:nvPr/>
        </p:nvSpPr>
        <p:spPr bwMode="auto">
          <a:xfrm>
            <a:off x="611188" y="1989138"/>
            <a:ext cx="7940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a:solidFill>
                  <a:srgbClr val="000000"/>
                </a:solidFill>
                <a:latin typeface="Times New Roman" pitchFamily="18" charset="0"/>
                <a:ea typeface="楷体_GB2312" pitchFamily="49" charset="-122"/>
              </a:rPr>
              <a:t>        </a:t>
            </a:r>
            <a:r>
              <a:rPr kumimoji="1" lang="zh-CN" altLang="en-US" sz="3600">
                <a:solidFill>
                  <a:srgbClr val="000000"/>
                </a:solidFill>
                <a:latin typeface="宋体" charset="-122"/>
              </a:rPr>
              <a:t>这里固然有把哪个假设作为原假设从而引起检验结果不同这一原因；除此外还有一个根本的原因，即</a:t>
            </a:r>
            <a:r>
              <a:rPr kumimoji="1" lang="zh-CN" altLang="en-US" sz="3600">
                <a:solidFill>
                  <a:srgbClr val="333399"/>
                </a:solidFill>
                <a:latin typeface="宋体" charset="-122"/>
              </a:rPr>
              <a:t>样本容量不够大</a:t>
            </a:r>
            <a:r>
              <a:rPr kumimoji="1" lang="zh-CN" altLang="en-US" sz="3600">
                <a:solidFill>
                  <a:srgbClr val="000000"/>
                </a:solidFill>
                <a:latin typeface="宋体" charset="-122"/>
              </a:rPr>
              <a:t>．</a:t>
            </a:r>
            <a:endParaRPr kumimoji="1" lang="zh-CN" altLang="en-US" sz="3600">
              <a:solidFill>
                <a:srgbClr val="000000"/>
              </a:solidFill>
              <a:latin typeface="宋体" charset="-122"/>
              <a:sym typeface="Math1"/>
            </a:endParaRPr>
          </a:p>
        </p:txBody>
      </p:sp>
      <p:sp>
        <p:nvSpPr>
          <p:cNvPr id="281604" name="Text Box 4"/>
          <p:cNvSpPr txBox="1">
            <a14:cpLocks xmlns:a14="http://schemas.microsoft.com/office/drawing/2010/main" noChangeArrowheads="1"/>
          </p:cNvSpPr>
          <p:nvPr/>
        </p:nvSpPr>
        <p:spPr bwMode="auto">
          <a:xfrm>
            <a:off x="611188" y="4365625"/>
            <a:ext cx="82073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a:solidFill>
                  <a:srgbClr val="000000"/>
                </a:solidFill>
                <a:latin typeface="Times New Roman" pitchFamily="18" charset="0"/>
                <a:ea typeface="楷体_GB2312" pitchFamily="49" charset="-122"/>
              </a:rPr>
              <a:t>        </a:t>
            </a:r>
            <a:r>
              <a:rPr kumimoji="1" lang="zh-CN" altLang="en-US" sz="3600">
                <a:solidFill>
                  <a:srgbClr val="000000"/>
                </a:solidFill>
                <a:latin typeface="宋体" charset="-122"/>
              </a:rPr>
              <a:t>若</a:t>
            </a:r>
            <a:r>
              <a:rPr kumimoji="1" lang="zh-CN" altLang="en-US" sz="3600">
                <a:solidFill>
                  <a:srgbClr val="000000"/>
                </a:solidFill>
                <a:latin typeface="Times New Roman" pitchFamily="18" charset="0"/>
              </a:rPr>
              <a:t>样本容量足够大，则不论</a:t>
            </a:r>
            <a:r>
              <a:rPr kumimoji="1" lang="zh-CN" altLang="en-US" sz="3600">
                <a:solidFill>
                  <a:srgbClr val="000000"/>
                </a:solidFill>
                <a:latin typeface="宋体" charset="-122"/>
              </a:rPr>
              <a:t>把哪个假设作为原假设所得检验结果基本上应该是一样的．否则</a:t>
            </a:r>
            <a:r>
              <a:rPr kumimoji="1" lang="zh-CN" altLang="en-US" sz="3600">
                <a:solidFill>
                  <a:srgbClr val="000000"/>
                </a:solidFill>
                <a:latin typeface="Times New Roman" pitchFamily="18" charset="0"/>
              </a:rPr>
              <a:t>假设检验便无意义！</a:t>
            </a:r>
            <a:endParaRPr kumimoji="1" lang="zh-CN" altLang="en-US" sz="360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1602">
                                            <p:txEl>
                                              <p:pRg st="0" end="0"/>
                                            </p:txEl>
                                          </p:spTgt>
                                        </p:tgtEl>
                                        <p:attrNameLst>
                                          <p:attrName>style.visibility</p:attrName>
                                        </p:attrNameLst>
                                      </p:cBhvr>
                                      <p:to>
                                        <p:strVal val="visible"/>
                                      </p:to>
                                    </p:set>
                                    <p:animEffect transition="in" filter="wipe(up)">
                                      <p:cBhvr>
                                        <p:cTn id="7" dur="3000"/>
                                        <p:tgtEl>
                                          <p:spTgt spid="281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0" end="0"/>
                                            </p:txEl>
                                          </p:spTgt>
                                        </p:tgtEl>
                                        <p:attrNameLst>
                                          <p:attrName>style.visibility</p:attrName>
                                        </p:attrNameLst>
                                      </p:cBhvr>
                                      <p:to>
                                        <p:strVal val="visible"/>
                                      </p:to>
                                    </p:set>
                                    <p:animEffect transition="in" filter="wipe(up)">
                                      <p:cBhvr>
                                        <p:cTn id="12" dur="3000"/>
                                        <p:tgtEl>
                                          <p:spTgt spid="2816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1604">
                                            <p:txEl>
                                              <p:pRg st="0" end="0"/>
                                            </p:txEl>
                                          </p:spTgt>
                                        </p:tgtEl>
                                        <p:attrNameLst>
                                          <p:attrName>style.visibility</p:attrName>
                                        </p:attrNameLst>
                                      </p:cBhvr>
                                      <p:to>
                                        <p:strVal val="visible"/>
                                      </p:to>
                                    </p:set>
                                    <p:animEffect transition="in" filter="wipe(up)">
                                      <p:cBhvr>
                                        <p:cTn id="17" dur="5000"/>
                                        <p:tgtEl>
                                          <p:spTgt spid="281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autoUpdateAnimBg="0" build="p"/>
      <p:bldP spid="281603" grpId="0" autoUpdateAnimBg="0" build="p"/>
      <p:bldP spid="281604"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14:cpLocks xmlns:a14="http://schemas.microsoft.com/office/drawing/2010/main" noChangeArrowheads="1"/>
          </p:cNvSpPr>
          <p:nvPr/>
        </p:nvSpPr>
        <p:spPr bwMode="auto">
          <a:xfrm>
            <a:off x="519113" y="1341438"/>
            <a:ext cx="81565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pPr>
            <a:r>
              <a:rPr kumimoji="1" lang="en-US" altLang="zh-CN" sz="4000" dirty="0">
                <a:solidFill>
                  <a:srgbClr val="000000"/>
                </a:solidFill>
                <a:latin typeface="Times New Roman" pitchFamily="18" charset="0"/>
                <a:ea typeface="楷体_GB2312" pitchFamily="49" charset="-122"/>
              </a:rPr>
              <a:t>       </a:t>
            </a:r>
            <a:r>
              <a:rPr kumimoji="1" lang="zh-CN" altLang="en-US" sz="3600" dirty="0">
                <a:solidFill>
                  <a:srgbClr val="000000"/>
                </a:solidFill>
                <a:latin typeface="Times New Roman" pitchFamily="18" charset="0"/>
                <a:ea typeface="楷体_GB2312" pitchFamily="49" charset="-122"/>
              </a:rPr>
              <a:t>由于假设检验控制犯第一类错误的概率</a:t>
            </a:r>
            <a:r>
              <a:rPr kumimoji="1" lang="en-US" altLang="zh-CN" sz="3600" dirty="0">
                <a:solidFill>
                  <a:srgbClr val="000000"/>
                </a:solidFill>
                <a:latin typeface="Times New Roman" pitchFamily="18" charset="0"/>
                <a:ea typeface="楷体_GB2312" pitchFamily="49" charset="-122"/>
              </a:rPr>
              <a:t>,</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使得拒绝原假设 </a:t>
            </a:r>
            <a:r>
              <a:rPr kumimoji="1" lang="en-US" altLang="zh-CN" sz="3600" i="1" dirty="0">
                <a:solidFill>
                  <a:srgbClr val="000000"/>
                </a:solidFill>
                <a:latin typeface="Times New Roman" pitchFamily="18" charset="0"/>
                <a:ea typeface="楷体_GB2312" pitchFamily="49" charset="-122"/>
                <a:sym typeface="Math1"/>
              </a:rPr>
              <a:t>H</a:t>
            </a:r>
            <a:r>
              <a:rPr kumimoji="1" lang="en-US" altLang="zh-CN" sz="3600" baseline="-25000" dirty="0">
                <a:solidFill>
                  <a:srgbClr val="000000"/>
                </a:solidFill>
                <a:latin typeface="Times New Roman" pitchFamily="18" charset="0"/>
                <a:ea typeface="楷体_GB2312" pitchFamily="49" charset="-122"/>
                <a:sym typeface="Math1"/>
              </a:rPr>
              <a:t>0</a:t>
            </a:r>
            <a:r>
              <a:rPr kumimoji="1" lang="en-US" altLang="zh-CN" sz="3600" dirty="0">
                <a:solidFill>
                  <a:srgbClr val="000000"/>
                </a:solidFill>
                <a:latin typeface="Times New Roman" pitchFamily="18" charset="0"/>
                <a:ea typeface="楷体_GB2312" pitchFamily="49" charset="-122"/>
                <a:sym typeface="Math1"/>
              </a:rPr>
              <a:t> </a:t>
            </a:r>
            <a:r>
              <a:rPr kumimoji="1" lang="zh-CN" altLang="zh-CN" sz="3600" dirty="0">
                <a:solidFill>
                  <a:srgbClr val="000000"/>
                </a:solidFill>
                <a:latin typeface="Times New Roman" pitchFamily="18" charset="0"/>
                <a:ea typeface="楷体_GB2312" pitchFamily="49" charset="-122"/>
                <a:sym typeface="Math1"/>
              </a:rPr>
              <a:t>的决策变得比较慎重</a:t>
            </a:r>
            <a:r>
              <a:rPr kumimoji="1" lang="en-US" altLang="zh-CN" sz="3600" dirty="0">
                <a:solidFill>
                  <a:srgbClr val="000000"/>
                </a:solidFill>
                <a:latin typeface="Times New Roman" pitchFamily="18" charset="0"/>
                <a:ea typeface="楷体_GB2312" pitchFamily="49" charset="-122"/>
                <a:sym typeface="Math1"/>
              </a:rPr>
              <a:t>, </a:t>
            </a:r>
            <a:r>
              <a:rPr kumimoji="1" lang="zh-CN" altLang="zh-CN" sz="3600" dirty="0">
                <a:solidFill>
                  <a:srgbClr val="000000"/>
                </a:solidFill>
                <a:latin typeface="Times New Roman" pitchFamily="18" charset="0"/>
                <a:ea typeface="楷体_GB2312" pitchFamily="49" charset="-122"/>
                <a:sym typeface="Math1"/>
              </a:rPr>
              <a:t>也就是</a:t>
            </a:r>
            <a:r>
              <a:rPr kumimoji="1" lang="zh-CN" altLang="en-US" sz="3600" dirty="0">
                <a:solidFill>
                  <a:srgbClr val="000000"/>
                </a:solidFill>
                <a:latin typeface="Times New Roman" pitchFamily="18" charset="0"/>
                <a:ea typeface="楷体_GB2312" pitchFamily="49" charset="-122"/>
                <a:sym typeface="Math1"/>
              </a:rPr>
              <a:t> </a:t>
            </a:r>
            <a:r>
              <a:rPr kumimoji="1" lang="en-US" altLang="zh-CN" sz="3600" i="1" dirty="0">
                <a:solidFill>
                  <a:srgbClr val="FF0000"/>
                </a:solidFill>
                <a:latin typeface="Times New Roman" pitchFamily="18" charset="0"/>
                <a:ea typeface="楷体_GB2312" pitchFamily="49" charset="-122"/>
                <a:sym typeface="Math1"/>
              </a:rPr>
              <a:t>H</a:t>
            </a:r>
            <a:r>
              <a:rPr kumimoji="1" lang="en-US" altLang="zh-CN" sz="3600" baseline="-25000" dirty="0">
                <a:solidFill>
                  <a:srgbClr val="FF0000"/>
                </a:solidFill>
                <a:latin typeface="Times New Roman" pitchFamily="18" charset="0"/>
                <a:ea typeface="楷体_GB2312" pitchFamily="49" charset="-122"/>
                <a:sym typeface="Math1"/>
              </a:rPr>
              <a:t>0 </a:t>
            </a:r>
            <a:r>
              <a:rPr kumimoji="1" lang="zh-CN" altLang="zh-CN" sz="3600" dirty="0">
                <a:solidFill>
                  <a:srgbClr val="FF0000"/>
                </a:solidFill>
                <a:latin typeface="Times New Roman" pitchFamily="18" charset="0"/>
                <a:ea typeface="楷体_GB2312" pitchFamily="49" charset="-122"/>
                <a:sym typeface="Math1"/>
              </a:rPr>
              <a:t>得到特别的保护</a:t>
            </a:r>
            <a:r>
              <a:rPr kumimoji="1" lang="zh-CN" altLang="zh-CN" sz="3600" dirty="0">
                <a:solidFill>
                  <a:srgbClr val="000000"/>
                </a:solidFill>
                <a:latin typeface="Times New Roman" pitchFamily="18" charset="0"/>
                <a:ea typeface="楷体_GB2312" pitchFamily="49" charset="-122"/>
                <a:sym typeface="Math1"/>
              </a:rPr>
              <a:t>.</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因而</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通常把有把握的</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经验的结论作为原假设</a:t>
            </a:r>
            <a:r>
              <a:rPr kumimoji="1" lang="en-US" altLang="zh-CN" sz="3600" dirty="0">
                <a:solidFill>
                  <a:srgbClr val="000000"/>
                </a:solidFill>
                <a:latin typeface="Times New Roman" pitchFamily="18" charset="0"/>
                <a:ea typeface="楷体_GB2312" pitchFamily="49" charset="-122"/>
                <a:sym typeface="Math1"/>
              </a:rPr>
              <a:t>, </a:t>
            </a:r>
            <a:r>
              <a:rPr kumimoji="1" lang="zh-CN" altLang="en-US" sz="3600" dirty="0">
                <a:solidFill>
                  <a:srgbClr val="000000"/>
                </a:solidFill>
                <a:latin typeface="Times New Roman" pitchFamily="18" charset="0"/>
                <a:ea typeface="楷体_GB2312" pitchFamily="49" charset="-122"/>
                <a:sym typeface="Math1"/>
              </a:rPr>
              <a:t>或者尽量使后果严重的错误成为第一类错误</a:t>
            </a:r>
            <a:r>
              <a:rPr kumimoji="1" lang="en-US" altLang="zh-CN" sz="3600" dirty="0">
                <a:solidFill>
                  <a:srgbClr val="000000"/>
                </a:solidFill>
                <a:latin typeface="Times New Roman" pitchFamily="18" charset="0"/>
                <a:ea typeface="楷体_GB2312" pitchFamily="49" charset="-122"/>
                <a:sym typeface="Math1"/>
              </a:rPr>
              <a:t>.</a:t>
            </a:r>
            <a:endParaRPr kumimoji="1" lang="en-US" altLang="zh-CN" sz="3600" dirty="0">
              <a:solidFill>
                <a:srgbClr val="000000"/>
              </a:solidFill>
              <a:latin typeface="Times New Roman" pitchFamily="18" charset="0"/>
              <a:ea typeface="楷体_GB2312" pitchFamily="49" charset="-122"/>
              <a:sym typeface="Math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animEffect transition="in" filter="wipe(up)">
                                      <p:cBhvr>
                                        <p:cTn id="7" dur="500"/>
                                        <p:tgtEl>
                                          <p:spTgt spid="282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14:cpLocks xmlns:a14="http://schemas.microsoft.com/office/drawing/2010/main" noChangeArrowheads="1"/>
          </p:cNvSpPr>
          <p:nvPr/>
        </p:nvSpPr>
        <p:spPr bwMode="auto">
          <a:xfrm>
            <a:off x="539750" y="1341438"/>
            <a:ext cx="82804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spcBef>
                <a:spcPct val="30000"/>
              </a:spcBef>
            </a:pPr>
            <a:r>
              <a:rPr kumimoji="1" lang="zh-CN" altLang="en-US" sz="3600">
                <a:solidFill>
                  <a:srgbClr val="000000"/>
                </a:solidFill>
                <a:latin typeface="Times New Roman" pitchFamily="18" charset="0"/>
                <a:ea typeface="楷体_GB2312" pitchFamily="49" charset="-122"/>
              </a:rPr>
              <a:t>设   </a:t>
            </a:r>
            <a:r>
              <a:rPr kumimoji="1" lang="en-US" altLang="zh-CN" sz="3600" i="1">
                <a:solidFill>
                  <a:srgbClr val="000000"/>
                </a:solidFill>
                <a:latin typeface="Times New Roman" pitchFamily="18" charset="0"/>
                <a:ea typeface="楷体_GB2312" pitchFamily="49" charset="-122"/>
              </a:rPr>
              <a:t>X ~ N</a:t>
            </a:r>
            <a:r>
              <a:rPr kumimoji="1" lang="en-US" altLang="zh-CN" sz="3600">
                <a:solidFill>
                  <a:srgbClr val="000000"/>
                </a:solidFill>
                <a:latin typeface="Times New Roman" pitchFamily="18" charset="0"/>
                <a:ea typeface="楷体_GB2312" pitchFamily="49" charset="-122"/>
              </a:rPr>
              <a:t> (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baseline="30000">
                <a:solidFill>
                  <a:srgbClr val="000000"/>
                </a:solidFill>
                <a:latin typeface="Times New Roman" pitchFamily="18" charset="0"/>
                <a:ea typeface="楷体_GB2312" pitchFamily="49" charset="-122"/>
                <a:sym typeface="Symbol" pitchFamily="18" charset="2"/>
              </a:rPr>
              <a:t>2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Y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N</a:t>
            </a:r>
            <a:r>
              <a:rPr kumimoji="1" lang="en-US" altLang="zh-CN" sz="3600">
                <a:solidFill>
                  <a:srgbClr val="000000"/>
                </a:solidFill>
                <a:latin typeface="Times New Roman" pitchFamily="18" charset="0"/>
                <a:ea typeface="楷体_GB2312" pitchFamily="49" charset="-122"/>
              </a:rPr>
              <a:t> (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baseline="30000">
                <a:solidFill>
                  <a:srgbClr val="000000"/>
                </a:solidFill>
                <a:latin typeface="Times New Roman" pitchFamily="18" charset="0"/>
                <a:ea typeface="楷体_GB2312" pitchFamily="49" charset="-122"/>
                <a:sym typeface="Symbol" pitchFamily="18" charset="2"/>
              </a:rPr>
              <a:t>2 </a:t>
            </a:r>
            <a:r>
              <a:rPr kumimoji="1" lang="en-US" altLang="zh-CN" sz="3600">
                <a:solidFill>
                  <a:srgbClr val="000000"/>
                </a:solidFill>
                <a:latin typeface="Times New Roman" pitchFamily="18" charset="0"/>
                <a:ea typeface="楷体_GB2312" pitchFamily="49" charset="-122"/>
              </a:rPr>
              <a:t>) </a:t>
            </a:r>
            <a:endParaRPr kumimoji="1" lang="en-US" altLang="zh-CN" sz="3600">
              <a:solidFill>
                <a:srgbClr val="000000"/>
              </a:solidFill>
              <a:latin typeface="Times New Roman" pitchFamily="18" charset="0"/>
              <a:ea typeface="楷体_GB2312" pitchFamily="49" charset="-122"/>
            </a:endParaRPr>
          </a:p>
          <a:p>
            <a:pPr eaLnBrk="1" hangingPunct="1">
              <a:spcBef>
                <a:spcPct val="50000"/>
              </a:spcBef>
            </a:pPr>
            <a:r>
              <a:rPr kumimoji="1" lang="zh-CN" altLang="en-US" sz="3600">
                <a:solidFill>
                  <a:srgbClr val="000000"/>
                </a:solidFill>
                <a:latin typeface="Times New Roman" pitchFamily="18" charset="0"/>
                <a:ea typeface="楷体_GB2312" pitchFamily="49" charset="-122"/>
              </a:rPr>
              <a:t>两</a:t>
            </a:r>
            <a:r>
              <a:rPr kumimoji="1" lang="zh-CN" altLang="en-US" sz="3600">
                <a:solidFill>
                  <a:srgbClr val="000000"/>
                </a:solidFill>
                <a:latin typeface="Times New Roman" pitchFamily="18" charset="0"/>
                <a:ea typeface="楷体_GB2312" pitchFamily="49" charset="-122"/>
                <a:sym typeface="Symbol" pitchFamily="18" charset="2"/>
              </a:rPr>
              <a:t>样本 </a:t>
            </a:r>
            <a:r>
              <a:rPr kumimoji="1" lang="en-US" altLang="zh-CN" sz="3600" i="1">
                <a:solidFill>
                  <a:srgbClr val="000000"/>
                </a:solidFill>
                <a:latin typeface="Times New Roman" pitchFamily="18" charset="0"/>
                <a:ea typeface="楷体_GB2312" pitchFamily="49" charset="-122"/>
              </a:rPr>
              <a:t>X , Y </a:t>
            </a:r>
            <a:r>
              <a:rPr kumimoji="1" lang="zh-CN" altLang="zh-CN" sz="3600">
                <a:solidFill>
                  <a:srgbClr val="000000"/>
                </a:solidFill>
                <a:latin typeface="Times New Roman" pitchFamily="18" charset="0"/>
                <a:ea typeface="楷体_GB2312" pitchFamily="49" charset="-122"/>
              </a:rPr>
              <a:t>相互独立, </a:t>
            </a:r>
            <a:endParaRPr kumimoji="1" lang="en-US" altLang="zh-CN" sz="3600">
              <a:solidFill>
                <a:srgbClr val="000000"/>
              </a:solidFill>
              <a:latin typeface="Times New Roman" pitchFamily="18" charset="0"/>
              <a:ea typeface="楷体_GB2312" pitchFamily="49" charset="-122"/>
            </a:endParaRPr>
          </a:p>
          <a:p>
            <a:pPr eaLnBrk="1" hangingPunct="1">
              <a:spcBef>
                <a:spcPct val="40000"/>
              </a:spcBef>
            </a:pPr>
            <a:r>
              <a:rPr kumimoji="1" lang="zh-CN" altLang="en-US" sz="3600">
                <a:solidFill>
                  <a:srgbClr val="000000"/>
                </a:solidFill>
                <a:latin typeface="Times New Roman" pitchFamily="18" charset="0"/>
                <a:ea typeface="楷体_GB2312" pitchFamily="49" charset="-122"/>
                <a:sym typeface="Symbol" pitchFamily="18" charset="2"/>
              </a:rPr>
              <a:t>样本   </a:t>
            </a:r>
            <a:r>
              <a:rPr kumimoji="1" lang="zh-CN"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X</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 X</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4" pitchFamily="2" charset="2"/>
              </a:rPr>
              <a:t>, </a:t>
            </a:r>
            <a:r>
              <a:rPr kumimoji="1" lang="en-US" altLang="zh-CN" sz="3600" i="1">
                <a:solidFill>
                  <a:srgbClr val="000000"/>
                </a:solidFill>
                <a:latin typeface="Times New Roman" pitchFamily="18" charset="0"/>
                <a:ea typeface="楷体_GB2312" pitchFamily="49" charset="-122"/>
                <a:sym typeface="Math4" pitchFamily="2" charset="2"/>
              </a:rPr>
              <a:t>X</a:t>
            </a:r>
            <a:r>
              <a:rPr kumimoji="1" lang="en-US" altLang="zh-CN" sz="3600" i="1" baseline="-25000">
                <a:solidFill>
                  <a:srgbClr val="000000"/>
                </a:solidFill>
                <a:latin typeface="Times New Roman" pitchFamily="18" charset="0"/>
                <a:ea typeface="楷体_GB2312" pitchFamily="49" charset="-122"/>
                <a:sym typeface="Math4" pitchFamily="2" charset="2"/>
              </a:rPr>
              <a:t>n</a:t>
            </a:r>
            <a:r>
              <a:rPr kumimoji="1" lang="en-US" altLang="zh-CN" sz="3600">
                <a:solidFill>
                  <a:srgbClr val="000000"/>
                </a:solidFill>
                <a:latin typeface="Times New Roman" pitchFamily="18" charset="0"/>
                <a:ea typeface="楷体_GB2312" pitchFamily="49" charset="-122"/>
                <a:sym typeface="Math4" pitchFamily="2" charset="2"/>
              </a:rPr>
              <a:t> ),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Y</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a:solidFill>
                  <a:srgbClr val="000000"/>
                </a:solidFill>
                <a:latin typeface="Times New Roman" pitchFamily="18" charset="0"/>
                <a:ea typeface="楷体_GB2312" pitchFamily="49" charset="-122"/>
                <a:sym typeface="Symbol" pitchFamily="18" charset="2"/>
              </a:rPr>
              <a:t>,</a:t>
            </a:r>
            <a:r>
              <a:rPr kumimoji="1" lang="en-US" altLang="zh-CN" sz="3600" i="1">
                <a:solidFill>
                  <a:srgbClr val="000000"/>
                </a:solidFill>
                <a:latin typeface="Times New Roman" pitchFamily="18" charset="0"/>
                <a:ea typeface="楷体_GB2312" pitchFamily="49" charset="-122"/>
                <a:sym typeface="Symbol" pitchFamily="18" charset="2"/>
              </a:rPr>
              <a:t> Y</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4" pitchFamily="2" charset="2"/>
              </a:rPr>
              <a:t>, </a:t>
            </a:r>
            <a:r>
              <a:rPr kumimoji="1" lang="en-US" altLang="zh-CN" sz="3600" i="1">
                <a:solidFill>
                  <a:srgbClr val="000000"/>
                </a:solidFill>
                <a:latin typeface="Times New Roman" pitchFamily="18" charset="0"/>
                <a:ea typeface="楷体_GB2312" pitchFamily="49" charset="-122"/>
                <a:sym typeface="Math4" pitchFamily="2" charset="2"/>
              </a:rPr>
              <a:t>Y</a:t>
            </a:r>
            <a:r>
              <a:rPr kumimoji="1" lang="en-US" altLang="zh-CN" sz="3600" i="1" baseline="-25000">
                <a:solidFill>
                  <a:srgbClr val="000000"/>
                </a:solidFill>
                <a:latin typeface="Times New Roman" pitchFamily="18" charset="0"/>
                <a:ea typeface="楷体_GB2312" pitchFamily="49" charset="-122"/>
                <a:sym typeface="Math4" pitchFamily="2" charset="2"/>
              </a:rPr>
              <a:t>m</a:t>
            </a:r>
            <a:r>
              <a:rPr kumimoji="1" lang="en-US" altLang="zh-CN" sz="3600">
                <a:solidFill>
                  <a:srgbClr val="000000"/>
                </a:solidFill>
                <a:latin typeface="Times New Roman" pitchFamily="18" charset="0"/>
                <a:ea typeface="楷体_GB2312" pitchFamily="49" charset="-122"/>
                <a:sym typeface="Math4" pitchFamily="2" charset="2"/>
              </a:rPr>
              <a:t> )</a:t>
            </a:r>
            <a:r>
              <a:rPr kumimoji="1" lang="zh-CN" altLang="zh-CN" sz="3600">
                <a:solidFill>
                  <a:srgbClr val="000000"/>
                </a:solidFill>
                <a:latin typeface="Times New Roman" pitchFamily="18" charset="0"/>
                <a:ea typeface="楷体_GB2312" pitchFamily="49" charset="-122"/>
              </a:rPr>
              <a:t> </a:t>
            </a:r>
            <a:endParaRPr kumimoji="1" lang="zh-CN" altLang="zh-CN" sz="3600">
              <a:solidFill>
                <a:srgbClr val="000000"/>
              </a:solidFill>
              <a:latin typeface="Times New Roman" pitchFamily="18" charset="0"/>
              <a:ea typeface="楷体_GB2312" pitchFamily="49" charset="-122"/>
            </a:endParaRPr>
          </a:p>
          <a:p>
            <a:pPr eaLnBrk="1" hangingPunct="1">
              <a:spcBef>
                <a:spcPct val="40000"/>
              </a:spcBef>
            </a:pPr>
            <a:r>
              <a:rPr kumimoji="1" lang="zh-CN" altLang="zh-CN" sz="3600">
                <a:solidFill>
                  <a:srgbClr val="000000"/>
                </a:solidFill>
                <a:latin typeface="Times New Roman" pitchFamily="18" charset="0"/>
                <a:ea typeface="楷体_GB2312" pitchFamily="49" charset="-122"/>
              </a:rPr>
              <a:t>显著性水平</a:t>
            </a:r>
            <a:r>
              <a:rPr kumimoji="1" lang="zh-CN" altLang="zh-CN" sz="3600" i="1">
                <a:solidFill>
                  <a:srgbClr val="000000"/>
                </a:solidFill>
                <a:latin typeface="Times New Roman" pitchFamily="18" charset="0"/>
                <a:ea typeface="楷体_GB2312" pitchFamily="49" charset="-122"/>
                <a:sym typeface="Symbol" pitchFamily="18" charset="2"/>
              </a:rPr>
              <a:t> </a:t>
            </a:r>
            <a:endParaRPr kumimoji="1" lang="zh-CN" altLang="en-US" sz="3600" i="1">
              <a:solidFill>
                <a:srgbClr val="000000"/>
              </a:solidFill>
              <a:latin typeface="Times New Roman" pitchFamily="18" charset="0"/>
              <a:ea typeface="楷体_GB2312" pitchFamily="49" charset="-122"/>
              <a:sym typeface="Symbol" pitchFamily="18" charset="2"/>
            </a:endParaRPr>
          </a:p>
        </p:txBody>
      </p:sp>
      <p:sp>
        <p:nvSpPr>
          <p:cNvPr id="38915" name="Text Box 3"/>
          <p:cNvSpPr txBox="1">
            <a14:cpLocks xmlns:a14="http://schemas.microsoft.com/office/drawing/2010/main" noChangeArrowheads="1"/>
          </p:cNvSpPr>
          <p:nvPr/>
        </p:nvSpPr>
        <p:spPr bwMode="auto">
          <a:xfrm>
            <a:off x="566738" y="333375"/>
            <a:ext cx="39116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marL="457200" indent="-457200"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dirty="0">
                <a:latin typeface="Times New Roman" pitchFamily="18" charset="0"/>
              </a:rPr>
              <a:t>3</a:t>
            </a:r>
            <a:r>
              <a:rPr kumimoji="1" lang="en-US" altLang="zh-CN" sz="3600" b="1" dirty="0">
                <a:latin typeface="宋体" charset="-122"/>
              </a:rPr>
              <a:t>.</a:t>
            </a:r>
            <a:r>
              <a:rPr kumimoji="1" lang="zh-CN" altLang="en-US" sz="3600" b="1" dirty="0">
                <a:latin typeface="宋体" charset="-122"/>
              </a:rPr>
              <a:t>两个正态总体</a:t>
            </a:r>
            <a:endParaRPr kumimoji="1" lang="zh-CN" altLang="en-US" sz="3600" b="1" dirty="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0">
                                            <p:txEl>
                                              <p:pRg st="0" end="0"/>
                                            </p:txEl>
                                          </p:spTgt>
                                        </p:tgtEl>
                                        <p:attrNameLst>
                                          <p:attrName>style.visibility</p:attrName>
                                        </p:attrNameLst>
                                      </p:cBhvr>
                                      <p:to>
                                        <p:strVal val="visible"/>
                                      </p:to>
                                    </p:set>
                                    <p:animEffect transition="in" filter="wipe(up)">
                                      <p:cBhvr>
                                        <p:cTn id="7" dur="500"/>
                                        <p:tgtEl>
                                          <p:spTgt spid="283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3650">
                                            <p:txEl>
                                              <p:pRg st="1" end="1"/>
                                            </p:txEl>
                                          </p:spTgt>
                                        </p:tgtEl>
                                        <p:attrNameLst>
                                          <p:attrName>style.visibility</p:attrName>
                                        </p:attrNameLst>
                                      </p:cBhvr>
                                      <p:to>
                                        <p:strVal val="visible"/>
                                      </p:to>
                                    </p:set>
                                    <p:animEffect transition="in" filter="wipe(up)">
                                      <p:cBhvr>
                                        <p:cTn id="12" dur="500"/>
                                        <p:tgtEl>
                                          <p:spTgt spid="283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3650">
                                            <p:txEl>
                                              <p:pRg st="2" end="2"/>
                                            </p:txEl>
                                          </p:spTgt>
                                        </p:tgtEl>
                                        <p:attrNameLst>
                                          <p:attrName>style.visibility</p:attrName>
                                        </p:attrNameLst>
                                      </p:cBhvr>
                                      <p:to>
                                        <p:strVal val="visible"/>
                                      </p:to>
                                    </p:set>
                                    <p:animEffect transition="in" filter="wipe(up)">
                                      <p:cBhvr>
                                        <p:cTn id="17" dur="500"/>
                                        <p:tgtEl>
                                          <p:spTgt spid="283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3650">
                                            <p:txEl>
                                              <p:pRg st="3" end="3"/>
                                            </p:txEl>
                                          </p:spTgt>
                                        </p:tgtEl>
                                        <p:attrNameLst>
                                          <p:attrName>style.visibility</p:attrName>
                                        </p:attrNameLst>
                                      </p:cBhvr>
                                      <p:to>
                                        <p:strVal val="visible"/>
                                      </p:to>
                                    </p:set>
                                    <p:animEffect transition="in" filter="wipe(up)">
                                      <p:cBhvr>
                                        <p:cTn id="22" dur="500"/>
                                        <p:tgtEl>
                                          <p:spTgt spid="283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14:cpLocks xmlns:a14="http://schemas.microsoft.com/office/drawing/2010/main" noChangeArrowheads="1"/>
          </p:cNvSpPr>
          <p:nvPr/>
        </p:nvSpPr>
        <p:spPr bwMode="auto">
          <a:xfrm>
            <a:off x="611188" y="2708275"/>
            <a:ext cx="118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i="1">
              <a:solidFill>
                <a:srgbClr val="000000"/>
              </a:solidFill>
              <a:latin typeface="Times New Roman" pitchFamily="18" charset="0"/>
              <a:ea typeface="楷体_GB2312" pitchFamily="49" charset="-122"/>
              <a:sym typeface="Math1"/>
            </a:endParaRPr>
          </a:p>
        </p:txBody>
      </p:sp>
      <p:graphicFrame>
        <p:nvGraphicFramePr>
          <p:cNvPr id="22533" name="Object 5"/>
          <p:cNvGraphicFramePr>
            <a:graphicFrameLocks noChangeAspect="1"/>
          </p:cNvGraphicFramePr>
          <p:nvPr/>
        </p:nvGraphicFramePr>
        <p:xfrm>
          <a:off x="4333875" y="3290888"/>
          <a:ext cx="2238375" cy="2038350"/>
        </p:xfrm>
        <a:graphic>
          <a:graphicData uri="http://schemas.openxmlformats.org/presentationml/2006/ole">
            <mc:AlternateContent xmlns:mc="http://schemas.openxmlformats.org/markup-compatibility/2006">
              <mc:Choice xmlns:v="urn:schemas-microsoft-com:vml" Requires="v">
                <p:oleObj spid="_x0000_s17574" name="Equation" r:id="rId1" imgW="0" imgH="0" progId="Equation.DSMT4">
                  <p:embed/>
                </p:oleObj>
              </mc:Choice>
              <mc:Fallback>
                <p:oleObj name="Equation" r:id="rId1" imgW="0" imgH="0" progId="Equation.DSMT4">
                  <p:embed/>
                  <p:pic>
                    <p:nvPicPr>
                      <p:cNvPr id="0" name="图片 17573"/>
                      <p:cNvPicPr>
                        <a:picLocks noChangeAspect="1" noChangeArrowheads="1"/>
                      </p:cNvPicPr>
                      <p:nvPr/>
                    </p:nvPicPr>
                    <p:blipFill>
                      <a:blip r:embed="rId2"/>
                      <a:srcRect/>
                      <a:stretch>
                        <a:fillRect/>
                      </a:stretch>
                    </p:blipFill>
                    <p:spPr bwMode="auto">
                      <a:xfrm>
                        <a:off x="4333875" y="3290888"/>
                        <a:ext cx="2238375"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8" name="Object 6"/>
          <p:cNvGraphicFramePr>
            <a:graphicFrameLocks noChangeAspect="1"/>
          </p:cNvGraphicFramePr>
          <p:nvPr/>
        </p:nvGraphicFramePr>
        <p:xfrm>
          <a:off x="7497763" y="2919413"/>
          <a:ext cx="1419225" cy="720725"/>
        </p:xfrm>
        <a:graphic>
          <a:graphicData uri="http://schemas.openxmlformats.org/presentationml/2006/ole">
            <mc:AlternateContent xmlns:mc="http://schemas.openxmlformats.org/markup-compatibility/2006">
              <mc:Choice xmlns:v="urn:schemas-microsoft-com:vml" Requires="v">
                <p:oleObj spid="_x0000_s17575" name="公式" r:id="rId3" imgW="0" imgH="0" progId="Equation.3">
                  <p:embed/>
                </p:oleObj>
              </mc:Choice>
              <mc:Fallback>
                <p:oleObj name="公式" r:id="rId3" imgW="0" imgH="0" progId="Equation.3">
                  <p:embed/>
                  <p:pic>
                    <p:nvPicPr>
                      <p:cNvPr id="0" name="图片 175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763" y="2919413"/>
                        <a:ext cx="14192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9" name="Object 7"/>
          <p:cNvGraphicFramePr>
            <a:graphicFrameLocks noChangeAspect="1"/>
          </p:cNvGraphicFramePr>
          <p:nvPr/>
        </p:nvGraphicFramePr>
        <p:xfrm>
          <a:off x="7496175" y="5033963"/>
          <a:ext cx="1260475" cy="619125"/>
        </p:xfrm>
        <a:graphic>
          <a:graphicData uri="http://schemas.openxmlformats.org/presentationml/2006/ole">
            <mc:AlternateContent xmlns:mc="http://schemas.openxmlformats.org/markup-compatibility/2006">
              <mc:Choice xmlns:v="urn:schemas-microsoft-com:vml" Requires="v">
                <p:oleObj spid="_x0000_s17576" name="公式" r:id="rId5" imgW="0" imgH="0" progId="Equation.3">
                  <p:embed/>
                </p:oleObj>
              </mc:Choice>
              <mc:Fallback>
                <p:oleObj name="公式" r:id="rId5" imgW="0" imgH="0" progId="Equation.3">
                  <p:embed/>
                  <p:pic>
                    <p:nvPicPr>
                      <p:cNvPr id="0" name="图片 175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6175" y="5033963"/>
                        <a:ext cx="12604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0" name="Rectangle 8"/>
          <p:cNvSpPr>
            <a14:cpLocks xmlns:a14="http://schemas.microsoft.com/office/drawing/2010/main" noChangeArrowheads="1"/>
          </p:cNvSpPr>
          <p:nvPr/>
        </p:nvSpPr>
        <p:spPr bwMode="auto">
          <a:xfrm>
            <a:off x="1225550" y="207963"/>
            <a:ext cx="6683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dirty="0">
                <a:solidFill>
                  <a:srgbClr val="000000"/>
                </a:solidFill>
                <a:latin typeface="黑体" pitchFamily="49" charset="-122"/>
                <a:ea typeface="黑体" pitchFamily="49" charset="-122"/>
                <a:sym typeface="Math4" pitchFamily="2" charset="2"/>
              </a:rPr>
              <a:t>(1) </a:t>
            </a:r>
            <a:r>
              <a:rPr kumimoji="1" lang="zh-CN" altLang="zh-CN" sz="3600" b="1" dirty="0">
                <a:solidFill>
                  <a:srgbClr val="000000"/>
                </a:solidFill>
                <a:latin typeface="黑体" pitchFamily="49" charset="-122"/>
                <a:ea typeface="黑体" pitchFamily="49" charset="-122"/>
                <a:sym typeface="Math4" pitchFamily="2" charset="2"/>
              </a:rPr>
              <a:t>关于均值差 </a:t>
            </a:r>
            <a:r>
              <a:rPr kumimoji="1" lang="zh-CN" altLang="en-US" sz="3600" b="1" i="1" dirty="0">
                <a:solidFill>
                  <a:srgbClr val="000000"/>
                </a:solidFill>
                <a:latin typeface="黑体" pitchFamily="49" charset="-122"/>
                <a:ea typeface="黑体" pitchFamily="49" charset="-122"/>
                <a:sym typeface="Symbol" pitchFamily="18" charset="2"/>
              </a:rPr>
              <a:t></a:t>
            </a:r>
            <a:r>
              <a:rPr kumimoji="1" lang="en-US" altLang="zh-CN" sz="3600" b="1" baseline="-25000" dirty="0">
                <a:solidFill>
                  <a:srgbClr val="000000"/>
                </a:solidFill>
                <a:latin typeface="黑体" pitchFamily="49" charset="-122"/>
                <a:ea typeface="黑体" pitchFamily="49" charset="-122"/>
                <a:sym typeface="Symbol" pitchFamily="18" charset="2"/>
              </a:rPr>
              <a:t>1 </a:t>
            </a:r>
            <a:r>
              <a:rPr kumimoji="1" lang="en-US" altLang="zh-CN" sz="3600" b="1" dirty="0">
                <a:solidFill>
                  <a:srgbClr val="000000"/>
                </a:solidFill>
                <a:latin typeface="Times New Roman" pitchFamily="18" charset="0"/>
                <a:ea typeface="黑体" pitchFamily="49" charset="-122"/>
                <a:sym typeface="Math1"/>
              </a:rPr>
              <a:t>–</a:t>
            </a:r>
            <a:r>
              <a:rPr kumimoji="1" lang="en-US" altLang="zh-CN" sz="3600" b="1" dirty="0">
                <a:solidFill>
                  <a:srgbClr val="000000"/>
                </a:solidFill>
                <a:latin typeface="黑体" pitchFamily="49" charset="-122"/>
                <a:ea typeface="黑体" pitchFamily="49" charset="-122"/>
                <a:sym typeface="Math1"/>
              </a:rPr>
              <a:t> </a:t>
            </a:r>
            <a:r>
              <a:rPr kumimoji="1" lang="en-US" altLang="zh-CN" sz="3600" b="1" i="1" dirty="0">
                <a:solidFill>
                  <a:srgbClr val="000000"/>
                </a:solidFill>
                <a:latin typeface="黑体" pitchFamily="49" charset="-122"/>
                <a:ea typeface="黑体" pitchFamily="49" charset="-122"/>
                <a:sym typeface="Symbol" pitchFamily="18" charset="2"/>
              </a:rPr>
              <a:t></a:t>
            </a:r>
            <a:r>
              <a:rPr kumimoji="1" lang="en-US" altLang="zh-CN" sz="3600" b="1" baseline="-25000" dirty="0">
                <a:solidFill>
                  <a:srgbClr val="000000"/>
                </a:solidFill>
                <a:latin typeface="黑体" pitchFamily="49" charset="-122"/>
                <a:ea typeface="黑体" pitchFamily="49" charset="-122"/>
                <a:sym typeface="Math1"/>
              </a:rPr>
              <a:t>2</a:t>
            </a:r>
            <a:r>
              <a:rPr kumimoji="1" lang="en-US" altLang="zh-CN" sz="3600" b="1" i="1" dirty="0">
                <a:solidFill>
                  <a:srgbClr val="000000"/>
                </a:solidFill>
                <a:latin typeface="黑体" pitchFamily="49" charset="-122"/>
                <a:ea typeface="黑体" pitchFamily="49" charset="-122"/>
                <a:sym typeface="Symbol" pitchFamily="18" charset="2"/>
              </a:rPr>
              <a:t> </a:t>
            </a:r>
            <a:r>
              <a:rPr kumimoji="1" lang="zh-CN" altLang="zh-CN" sz="3600" b="1" dirty="0">
                <a:solidFill>
                  <a:srgbClr val="000000"/>
                </a:solidFill>
                <a:latin typeface="黑体" pitchFamily="49" charset="-122"/>
                <a:ea typeface="黑体" pitchFamily="49" charset="-122"/>
                <a:sym typeface="Symbol" pitchFamily="18" charset="2"/>
              </a:rPr>
              <a:t>的检验</a:t>
            </a:r>
            <a:endParaRPr kumimoji="1" lang="zh-CN" altLang="en-US" sz="3600" b="1" dirty="0">
              <a:solidFill>
                <a:srgbClr val="000000"/>
              </a:solidFill>
              <a:latin typeface="黑体" pitchFamily="49" charset="-122"/>
              <a:ea typeface="黑体" pitchFamily="49" charset="-122"/>
              <a:sym typeface="Symbol" pitchFamily="18" charset="2"/>
            </a:endParaRPr>
          </a:p>
        </p:txBody>
      </p:sp>
      <p:graphicFrame>
        <p:nvGraphicFramePr>
          <p:cNvPr id="284681" name="Object 9"/>
          <p:cNvGraphicFramePr>
            <a:graphicFrameLocks noChangeAspect="1"/>
          </p:cNvGraphicFramePr>
          <p:nvPr/>
        </p:nvGraphicFramePr>
        <p:xfrm>
          <a:off x="7508875" y="3860800"/>
          <a:ext cx="1476375" cy="603250"/>
        </p:xfrm>
        <a:graphic>
          <a:graphicData uri="http://schemas.openxmlformats.org/presentationml/2006/ole">
            <mc:AlternateContent xmlns:mc="http://schemas.openxmlformats.org/markup-compatibility/2006">
              <mc:Choice xmlns:v="urn:schemas-microsoft-com:vml" Requires="v">
                <p:oleObj spid="_x0000_s17577" name="公式" r:id="rId7" imgW="0" imgH="0" progId="Equation.3">
                  <p:embed/>
                </p:oleObj>
              </mc:Choice>
              <mc:Fallback>
                <p:oleObj name="公式" r:id="rId7" imgW="0" imgH="0" progId="Equation.3">
                  <p:embed/>
                  <p:pic>
                    <p:nvPicPr>
                      <p:cNvPr id="0" name="图片 175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8875" y="3860800"/>
                        <a:ext cx="14763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2" name="Text Box 10"/>
          <p:cNvSpPr txBox="1">
            <a14:cpLocks xmlns:a14="http://schemas.microsoft.com/office/drawing/2010/main" noChangeArrowheads="1"/>
          </p:cNvSpPr>
          <p:nvPr/>
        </p:nvSpPr>
        <p:spPr bwMode="auto">
          <a:xfrm>
            <a:off x="2411413" y="2708275"/>
            <a:ext cx="1268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i="1">
              <a:solidFill>
                <a:srgbClr val="000000"/>
              </a:solidFill>
              <a:latin typeface="Times New Roman" pitchFamily="18" charset="0"/>
              <a:ea typeface="楷体_GB2312" pitchFamily="49" charset="-122"/>
              <a:sym typeface="Symbol" pitchFamily="18" charset="2"/>
            </a:endParaRPr>
          </a:p>
        </p:txBody>
      </p:sp>
      <p:sp>
        <p:nvSpPr>
          <p:cNvPr id="284683" name="Text Box 11"/>
          <p:cNvSpPr txBox="1">
            <a14:cpLocks xmlns:a14="http://schemas.microsoft.com/office/drawing/2010/main" noChangeArrowheads="1"/>
          </p:cNvSpPr>
          <p:nvPr/>
        </p:nvSpPr>
        <p:spPr bwMode="auto">
          <a:xfrm>
            <a:off x="684213" y="5157788"/>
            <a:ext cx="124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i="1">
              <a:solidFill>
                <a:srgbClr val="000000"/>
              </a:solidFill>
              <a:latin typeface="Times New Roman" pitchFamily="18" charset="0"/>
              <a:ea typeface="楷体_GB2312" pitchFamily="49" charset="-122"/>
              <a:sym typeface="Symbol" pitchFamily="18" charset="2"/>
            </a:endParaRPr>
          </a:p>
        </p:txBody>
      </p:sp>
      <p:sp>
        <p:nvSpPr>
          <p:cNvPr id="284684" name="Text Box 12"/>
          <p:cNvSpPr txBox="1">
            <a14:cpLocks xmlns:a14="http://schemas.microsoft.com/office/drawing/2010/main" noChangeArrowheads="1"/>
          </p:cNvSpPr>
          <p:nvPr/>
        </p:nvSpPr>
        <p:spPr bwMode="auto">
          <a:xfrm>
            <a:off x="2411413" y="3933825"/>
            <a:ext cx="143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i="1">
              <a:solidFill>
                <a:srgbClr val="000000"/>
              </a:solidFill>
              <a:latin typeface="Times New Roman" pitchFamily="18" charset="0"/>
              <a:ea typeface="楷体_GB2312" pitchFamily="49" charset="-122"/>
              <a:sym typeface="Symbol" pitchFamily="18" charset="2"/>
            </a:endParaRPr>
          </a:p>
        </p:txBody>
      </p:sp>
      <p:sp>
        <p:nvSpPr>
          <p:cNvPr id="284685" name="Text Box 13"/>
          <p:cNvSpPr txBox="1">
            <a14:cpLocks xmlns:a14="http://schemas.microsoft.com/office/drawing/2010/main" noChangeArrowheads="1"/>
          </p:cNvSpPr>
          <p:nvPr/>
        </p:nvSpPr>
        <p:spPr bwMode="auto">
          <a:xfrm>
            <a:off x="2411413" y="5229225"/>
            <a:ext cx="120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&gt;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i="1">
              <a:solidFill>
                <a:srgbClr val="000000"/>
              </a:solidFill>
              <a:latin typeface="Times New Roman" pitchFamily="18" charset="0"/>
              <a:ea typeface="楷体_GB2312" pitchFamily="49" charset="-122"/>
              <a:sym typeface="Symbol" pitchFamily="18" charset="2"/>
            </a:endParaRPr>
          </a:p>
        </p:txBody>
      </p:sp>
      <p:sp>
        <p:nvSpPr>
          <p:cNvPr id="284686" name="Text Box 14"/>
          <p:cNvSpPr txBox="1">
            <a14:cpLocks xmlns:a14="http://schemas.microsoft.com/office/drawing/2010/main" noChangeArrowheads="1"/>
          </p:cNvSpPr>
          <p:nvPr/>
        </p:nvSpPr>
        <p:spPr bwMode="auto">
          <a:xfrm>
            <a:off x="611188" y="3860800"/>
            <a:ext cx="1268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i="1">
              <a:solidFill>
                <a:srgbClr val="000000"/>
              </a:solidFill>
              <a:latin typeface="Times New Roman" pitchFamily="18" charset="0"/>
              <a:ea typeface="楷体_GB2312" pitchFamily="49" charset="-122"/>
              <a:sym typeface="Symbol" pitchFamily="18" charset="2"/>
            </a:endParaRPr>
          </a:p>
        </p:txBody>
      </p:sp>
      <p:grpSp>
        <p:nvGrpSpPr>
          <p:cNvPr id="2" name="Group 15"/>
          <p:cNvGrpSpPr/>
          <p:nvPr/>
        </p:nvGrpSpPr>
        <p:grpSpPr bwMode="auto">
          <a:xfrm>
            <a:off x="381000" y="3581400"/>
            <a:ext cx="8534400" cy="0"/>
            <a:chOff x="240" y="2256"/>
            <a:chExt cx="5376" cy="0"/>
          </a:xfrm>
        </p:grpSpPr>
        <p:sp>
          <p:nvSpPr>
            <p:cNvPr id="19486" name="Line 16"/>
            <p:cNvSpPr>
              <a14:cpLocks xmlns:a14="http://schemas.microsoft.com/office/drawing/2010/main" noChangeShapeType="1"/>
            </p:cNvSpPr>
            <p:nvPr/>
          </p:nvSpPr>
          <p:spPr bwMode="auto">
            <a:xfrm>
              <a:off x="240" y="2256"/>
              <a:ext cx="23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17"/>
            <p:cNvSpPr>
              <a14:cpLocks xmlns:a14="http://schemas.microsoft.com/office/drawing/2010/main" noChangeShapeType="1"/>
            </p:cNvSpPr>
            <p:nvPr/>
          </p:nvSpPr>
          <p:spPr bwMode="auto">
            <a:xfrm>
              <a:off x="4512" y="2256"/>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p:cNvGrpSpPr/>
          <p:nvPr/>
        </p:nvGrpSpPr>
        <p:grpSpPr bwMode="auto">
          <a:xfrm>
            <a:off x="381000" y="4800600"/>
            <a:ext cx="8534400" cy="0"/>
            <a:chOff x="240" y="3024"/>
            <a:chExt cx="5376" cy="0"/>
          </a:xfrm>
        </p:grpSpPr>
        <p:sp>
          <p:nvSpPr>
            <p:cNvPr id="19484" name="Line 19"/>
            <p:cNvSpPr>
              <a14:cpLocks xmlns:a14="http://schemas.microsoft.com/office/drawing/2010/main" noChangeShapeType="1"/>
            </p:cNvSpPr>
            <p:nvPr/>
          </p:nvSpPr>
          <p:spPr bwMode="auto">
            <a:xfrm>
              <a:off x="240" y="3024"/>
              <a:ext cx="23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20"/>
            <p:cNvSpPr>
              <a14:cpLocks xmlns:a14="http://schemas.microsoft.com/office/drawing/2010/main" noChangeShapeType="1"/>
            </p:cNvSpPr>
            <p:nvPr/>
          </p:nvSpPr>
          <p:spPr bwMode="auto">
            <a:xfrm>
              <a:off x="4512" y="3024"/>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1"/>
          <p:cNvGrpSpPr/>
          <p:nvPr/>
        </p:nvGrpSpPr>
        <p:grpSpPr bwMode="auto">
          <a:xfrm>
            <a:off x="250825" y="1484313"/>
            <a:ext cx="8763000" cy="4983162"/>
            <a:chOff x="240" y="720"/>
            <a:chExt cx="5520" cy="3139"/>
          </a:xfrm>
        </p:grpSpPr>
        <p:sp>
          <p:nvSpPr>
            <p:cNvPr id="19475" name="Line 22"/>
            <p:cNvSpPr>
              <a14:cpLocks xmlns:a14="http://schemas.microsoft.com/office/drawing/2010/main" noChangeShapeType="1"/>
            </p:cNvSpPr>
            <p:nvPr/>
          </p:nvSpPr>
          <p:spPr bwMode="auto">
            <a:xfrm>
              <a:off x="240" y="1488"/>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3"/>
            <p:cNvSpPr>
              <a14:cpLocks xmlns:a14="http://schemas.microsoft.com/office/drawing/2010/main" noChangeShapeType="1"/>
            </p:cNvSpPr>
            <p:nvPr/>
          </p:nvSpPr>
          <p:spPr bwMode="auto">
            <a:xfrm>
              <a:off x="1392" y="720"/>
              <a:ext cx="0" cy="31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4"/>
            <p:cNvSpPr>
              <a14:cpLocks xmlns:a14="http://schemas.microsoft.com/office/drawing/2010/main" noChangeShapeType="1"/>
            </p:cNvSpPr>
            <p:nvPr/>
          </p:nvSpPr>
          <p:spPr bwMode="auto">
            <a:xfrm>
              <a:off x="2544" y="720"/>
              <a:ext cx="0" cy="31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5"/>
            <p:cNvSpPr>
              <a14:cpLocks xmlns:a14="http://schemas.microsoft.com/office/drawing/2010/main" noChangeShapeType="1"/>
            </p:cNvSpPr>
            <p:nvPr/>
          </p:nvSpPr>
          <p:spPr bwMode="auto">
            <a:xfrm>
              <a:off x="4512" y="720"/>
              <a:ext cx="0" cy="31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Text Box 26"/>
            <p:cNvSpPr txBox="1">
              <a14:cpLocks xmlns:a14="http://schemas.microsoft.com/office/drawing/2010/main" noChangeArrowheads="1"/>
            </p:cNvSpPr>
            <p:nvPr/>
          </p:nvSpPr>
          <p:spPr bwMode="auto">
            <a:xfrm>
              <a:off x="412" y="763"/>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19480" name="Text Box 27"/>
            <p:cNvSpPr txBox="1">
              <a14:cpLocks xmlns:a14="http://schemas.microsoft.com/office/drawing/2010/main" noChangeArrowheads="1"/>
            </p:cNvSpPr>
            <p:nvPr/>
          </p:nvSpPr>
          <p:spPr bwMode="auto">
            <a:xfrm>
              <a:off x="1388" y="763"/>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备择假设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a:t>
              </a:r>
              <a:endParaRPr kumimoji="1" lang="en-US" altLang="zh-CN" sz="3200">
                <a:solidFill>
                  <a:srgbClr val="000000"/>
                </a:solidFill>
                <a:latin typeface="Times New Roman" pitchFamily="18" charset="0"/>
                <a:ea typeface="楷体_GB2312" pitchFamily="49" charset="-122"/>
              </a:endParaRPr>
            </a:p>
          </p:txBody>
        </p:sp>
        <p:sp>
          <p:nvSpPr>
            <p:cNvPr id="19481" name="Text Box 28"/>
            <p:cNvSpPr txBox="1">
              <a14:cpLocks xmlns:a14="http://schemas.microsoft.com/office/drawing/2010/main" noChangeArrowheads="1"/>
            </p:cNvSpPr>
            <p:nvPr/>
          </p:nvSpPr>
          <p:spPr bwMode="auto">
            <a:xfrm>
              <a:off x="2556" y="796"/>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endParaRPr kumimoji="1" lang="zh-CN" altLang="en-US" sz="2800">
                <a:solidFill>
                  <a:srgbClr val="000000"/>
                </a:solidFill>
                <a:latin typeface="Times New Roman" pitchFamily="18" charset="0"/>
                <a:ea typeface="楷体_GB2312" pitchFamily="49" charset="-122"/>
              </a:endParaRP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19482" name="Text Box 29"/>
            <p:cNvSpPr txBox="1">
              <a14:cpLocks xmlns:a14="http://schemas.microsoft.com/office/drawing/2010/main" noChangeArrowheads="1"/>
            </p:cNvSpPr>
            <p:nvPr/>
          </p:nvSpPr>
          <p:spPr bwMode="auto">
            <a:xfrm>
              <a:off x="4684" y="888"/>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19483" name="Line 30"/>
            <p:cNvSpPr>
              <a14:cpLocks xmlns:a14="http://schemas.microsoft.com/office/drawing/2010/main" noChangeShapeType="1"/>
            </p:cNvSpPr>
            <p:nvPr/>
          </p:nvSpPr>
          <p:spPr bwMode="auto">
            <a:xfrm>
              <a:off x="240" y="720"/>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4703" name="Line 31"/>
          <p:cNvSpPr>
            <a14:cpLocks xmlns:a14="http://schemas.microsoft.com/office/drawing/2010/main" noChangeShapeType="1"/>
          </p:cNvSpPr>
          <p:nvPr/>
        </p:nvSpPr>
        <p:spPr bwMode="auto">
          <a:xfrm>
            <a:off x="250825" y="6453188"/>
            <a:ext cx="876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Text Box 4"/>
          <p:cNvSpPr txBox="1">
            <a14:cpLocks xmlns:a14="http://schemas.microsoft.com/office/drawing/2010/main" noChangeArrowheads="1"/>
          </p:cNvSpPr>
          <p:nvPr/>
        </p:nvSpPr>
        <p:spPr bwMode="auto">
          <a:xfrm>
            <a:off x="323850" y="765175"/>
            <a:ext cx="31019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i="1" baseline="-25000">
                <a:solidFill>
                  <a:srgbClr val="000000"/>
                </a:solidFill>
                <a:latin typeface="Times New Roman" pitchFamily="18" charset="0"/>
                <a:ea typeface="楷体_GB2312" pitchFamily="49" charset="-122"/>
                <a:sym typeface="Math1"/>
              </a:rPr>
              <a:t>1</a:t>
            </a:r>
            <a:r>
              <a:rPr kumimoji="1" lang="en-US" altLang="zh-CN" sz="3200" i="1" baseline="30000">
                <a:solidFill>
                  <a:srgbClr val="000000"/>
                </a:solidFill>
                <a:latin typeface="Times New Roman" pitchFamily="18" charset="0"/>
                <a:ea typeface="楷体_GB2312" pitchFamily="49" charset="-122"/>
                <a:sym typeface="Math1"/>
              </a:rPr>
              <a:t>2</a:t>
            </a:r>
            <a:r>
              <a:rPr kumimoji="1" lang="zh-CN" altLang="en-US" sz="3200">
                <a:solidFill>
                  <a:srgbClr val="000000"/>
                </a:solidFill>
                <a:latin typeface="Times New Roman" pitchFamily="18" charset="0"/>
                <a:ea typeface="楷体_GB2312" pitchFamily="49" charset="-122"/>
                <a:sym typeface="Math1"/>
              </a:rPr>
              <a:t>，</a:t>
            </a:r>
            <a:r>
              <a:rPr kumimoji="1" lang="zh-CN" altLang="en-US"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r>
              <a:rPr kumimoji="1" lang="en-US" altLang="zh-CN" sz="3200">
                <a:solidFill>
                  <a:srgbClr val="000000"/>
                </a:solidFill>
                <a:latin typeface="Times New Roman" pitchFamily="18" charset="0"/>
                <a:ea typeface="楷体_GB2312" pitchFamily="49" charset="-122"/>
                <a:sym typeface="Symbol" pitchFamily="18" charset="2"/>
              </a:rPr>
              <a:t>   </a:t>
            </a:r>
            <a:r>
              <a:rPr kumimoji="1" lang="zh-CN" altLang="en-US" sz="3200">
                <a:solidFill>
                  <a:srgbClr val="000000"/>
                </a:solidFill>
                <a:latin typeface="Times New Roman" pitchFamily="18" charset="0"/>
                <a:ea typeface="楷体_GB2312" pitchFamily="49" charset="-122"/>
                <a:sym typeface="Symbol" pitchFamily="18" charset="2"/>
              </a:rPr>
              <a:t>已知</a:t>
            </a:r>
            <a:r>
              <a:rPr kumimoji="1" lang="en-US" altLang="zh-CN" sz="3200">
                <a:solidFill>
                  <a:srgbClr val="000000"/>
                </a:solidFill>
                <a:latin typeface="Times New Roman" pitchFamily="18" charset="0"/>
                <a:ea typeface="楷体_GB2312" pitchFamily="49" charset="-122"/>
                <a:sym typeface="Symbol" pitchFamily="18" charset="2"/>
              </a:rPr>
              <a:t>)</a:t>
            </a:r>
            <a:endParaRPr kumimoji="1" lang="en-US" altLang="zh-CN" sz="3200">
              <a:solidFill>
                <a:srgbClr val="000000"/>
              </a:solidFill>
              <a:latin typeface="Times New Roman" pitchFamily="18" charset="0"/>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680"/>
                                        </p:tgtEl>
                                        <p:attrNameLst>
                                          <p:attrName>style.visibility</p:attrName>
                                        </p:attrNameLst>
                                      </p:cBhvr>
                                      <p:to>
                                        <p:strVal val="visible"/>
                                      </p:to>
                                    </p:set>
                                    <p:animEffect transition="in" filter="wipe(up)">
                                      <p:cBhvr>
                                        <p:cTn id="7" dur="500"/>
                                        <p:tgtEl>
                                          <p:spTgt spid="284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46"/>
                                        </p:tgtEl>
                                        <p:attrNameLst>
                                          <p:attrName>style.visibility</p:attrName>
                                        </p:attrNameLst>
                                      </p:cBhvr>
                                      <p:to>
                                        <p:strVal val="visible"/>
                                      </p:to>
                                    </p:set>
                                    <p:animEffect transition="in" filter="wipe(down)">
                                      <p:cBhvr>
                                        <p:cTn id="12" dur="500"/>
                                        <p:tgtEl>
                                          <p:spTgt spid="225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4674"/>
                                        </p:tgtEl>
                                        <p:attrNameLst>
                                          <p:attrName>style.visibility</p:attrName>
                                        </p:attrNameLst>
                                      </p:cBhvr>
                                      <p:to>
                                        <p:strVal val="visible"/>
                                      </p:to>
                                    </p:set>
                                    <p:animEffect transition="in" filter="wipe(up)">
                                      <p:cBhvr>
                                        <p:cTn id="22" dur="500"/>
                                        <p:tgtEl>
                                          <p:spTgt spid="2846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4682"/>
                                        </p:tgtEl>
                                        <p:attrNameLst>
                                          <p:attrName>style.visibility</p:attrName>
                                        </p:attrNameLst>
                                      </p:cBhvr>
                                      <p:to>
                                        <p:strVal val="visible"/>
                                      </p:to>
                                    </p:set>
                                    <p:animEffect transition="in" filter="wipe(up)">
                                      <p:cBhvr>
                                        <p:cTn id="27" dur="500"/>
                                        <p:tgtEl>
                                          <p:spTgt spid="28468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5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4678"/>
                                        </p:tgtEl>
                                        <p:attrNameLst>
                                          <p:attrName>style.visibility</p:attrName>
                                        </p:attrNameLst>
                                      </p:cBhvr>
                                      <p:to>
                                        <p:strVal val="visible"/>
                                      </p:to>
                                    </p:set>
                                    <p:animEffect transition="in" filter="wipe(up)">
                                      <p:cBhvr>
                                        <p:cTn id="36" dur="500"/>
                                        <p:tgtEl>
                                          <p:spTgt spid="28467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84686"/>
                                        </p:tgtEl>
                                        <p:attrNameLst>
                                          <p:attrName>style.visibility</p:attrName>
                                        </p:attrNameLst>
                                      </p:cBhvr>
                                      <p:to>
                                        <p:strVal val="visible"/>
                                      </p:to>
                                    </p:set>
                                    <p:animEffect transition="in" filter="wipe(up)">
                                      <p:cBhvr>
                                        <p:cTn id="46" dur="500"/>
                                        <p:tgtEl>
                                          <p:spTgt spid="28468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84684"/>
                                        </p:tgtEl>
                                        <p:attrNameLst>
                                          <p:attrName>style.visibility</p:attrName>
                                        </p:attrNameLst>
                                      </p:cBhvr>
                                      <p:to>
                                        <p:strVal val="visible"/>
                                      </p:to>
                                    </p:set>
                                    <p:animEffect transition="in" filter="wipe(up)">
                                      <p:cBhvr>
                                        <p:cTn id="51" dur="500"/>
                                        <p:tgtEl>
                                          <p:spTgt spid="2846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84681"/>
                                        </p:tgtEl>
                                        <p:attrNameLst>
                                          <p:attrName>style.visibility</p:attrName>
                                        </p:attrNameLst>
                                      </p:cBhvr>
                                      <p:to>
                                        <p:strVal val="visible"/>
                                      </p:to>
                                    </p:set>
                                    <p:animEffect transition="in" filter="wipe(up)">
                                      <p:cBhvr>
                                        <p:cTn id="56" dur="500"/>
                                        <p:tgtEl>
                                          <p:spTgt spid="2846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84683"/>
                                        </p:tgtEl>
                                        <p:attrNameLst>
                                          <p:attrName>style.visibility</p:attrName>
                                        </p:attrNameLst>
                                      </p:cBhvr>
                                      <p:to>
                                        <p:strVal val="visible"/>
                                      </p:to>
                                    </p:set>
                                    <p:animEffect transition="in" filter="wipe(up)">
                                      <p:cBhvr>
                                        <p:cTn id="66" dur="500"/>
                                        <p:tgtEl>
                                          <p:spTgt spid="2846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84685"/>
                                        </p:tgtEl>
                                        <p:attrNameLst>
                                          <p:attrName>style.visibility</p:attrName>
                                        </p:attrNameLst>
                                      </p:cBhvr>
                                      <p:to>
                                        <p:strVal val="visible"/>
                                      </p:to>
                                    </p:set>
                                    <p:animEffect transition="in" filter="wipe(up)">
                                      <p:cBhvr>
                                        <p:cTn id="71" dur="500"/>
                                        <p:tgtEl>
                                          <p:spTgt spid="28468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84679"/>
                                        </p:tgtEl>
                                        <p:attrNameLst>
                                          <p:attrName>style.visibility</p:attrName>
                                        </p:attrNameLst>
                                      </p:cBhvr>
                                      <p:to>
                                        <p:strVal val="visible"/>
                                      </p:to>
                                    </p:set>
                                    <p:animEffect transition="in" filter="wipe(up)">
                                      <p:cBhvr>
                                        <p:cTn id="76" dur="500"/>
                                        <p:tgtEl>
                                          <p:spTgt spid="284679"/>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84703"/>
                                        </p:tgtEl>
                                        <p:attrNameLst>
                                          <p:attrName>style.visibility</p:attrName>
                                        </p:attrNameLst>
                                      </p:cBhvr>
                                      <p:to>
                                        <p:strVal val="visible"/>
                                      </p:to>
                                    </p:set>
                                    <p:animEffect transition="in" filter="blinds(horizontal)">
                                      <p:cBhvr>
                                        <p:cTn id="80" dur="500"/>
                                        <p:tgtEl>
                                          <p:spTgt spid="284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utoUpdateAnimBg="0"/>
      <p:bldP spid="284680" grpId="0" autoUpdateAnimBg="0"/>
      <p:bldP spid="284682" grpId="0" autoUpdateAnimBg="0"/>
      <p:bldP spid="284683" grpId="0" autoUpdateAnimBg="0"/>
      <p:bldP spid="284684" grpId="0" autoUpdateAnimBg="0"/>
      <p:bldP spid="284685" grpId="0" autoUpdateAnimBg="0"/>
      <p:bldP spid="284686" grpId="0" autoUpdateAnimBg="0"/>
      <p:bldP spid="284703" grpId="0" animBg="1"/>
      <p:bldP spid="225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7950" y="831850"/>
            <a:ext cx="8839200" cy="5616575"/>
            <a:chOff x="192" y="315"/>
            <a:chExt cx="5568" cy="3538"/>
          </a:xfrm>
        </p:grpSpPr>
        <p:sp>
          <p:nvSpPr>
            <p:cNvPr id="20490" name="Text Box 3"/>
            <p:cNvSpPr txBox="1">
              <a14:cpLocks xmlns:a14="http://schemas.microsoft.com/office/drawing/2010/main" noChangeArrowheads="1"/>
            </p:cNvSpPr>
            <p:nvPr/>
          </p:nvSpPr>
          <p:spPr bwMode="auto">
            <a:xfrm>
              <a:off x="431" y="1162"/>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a:solidFill>
                  <a:srgbClr val="000000"/>
                </a:solidFill>
                <a:latin typeface="Times New Roman" pitchFamily="18" charset="0"/>
                <a:ea typeface="楷体_GB2312" pitchFamily="49" charset="-122"/>
                <a:sym typeface="Symbol" pitchFamily="18" charset="2"/>
              </a:endParaRPr>
            </a:p>
          </p:txBody>
        </p:sp>
        <p:graphicFrame>
          <p:nvGraphicFramePr>
            <p:cNvPr id="20482" name="Object 4"/>
            <p:cNvGraphicFramePr>
              <a:graphicFrameLocks noChangeAspect="1"/>
            </p:cNvGraphicFramePr>
            <p:nvPr/>
          </p:nvGraphicFramePr>
          <p:xfrm>
            <a:off x="4512" y="1104"/>
            <a:ext cx="909" cy="511"/>
          </p:xfrm>
          <a:graphic>
            <a:graphicData uri="http://schemas.openxmlformats.org/presentationml/2006/ole">
              <mc:AlternateContent xmlns:mc="http://schemas.openxmlformats.org/markup-compatibility/2006">
                <mc:Choice xmlns:v="urn:schemas-microsoft-com:vml" Requires="v">
                  <p:oleObj spid="_x0000_s18639" name="Equation" r:id="rId1" imgW="0" imgH="0" progId="Equation.3">
                    <p:embed/>
                  </p:oleObj>
                </mc:Choice>
                <mc:Fallback>
                  <p:oleObj name="Equation" r:id="rId1" imgW="0" imgH="0" progId="Equation.3">
                    <p:embed/>
                    <p:pic>
                      <p:nvPicPr>
                        <p:cNvPr id="0" name="图片 186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1104"/>
                          <a:ext cx="909"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Text Box 5"/>
            <p:cNvSpPr txBox="1">
              <a14:cpLocks xmlns:a14="http://schemas.microsoft.com/office/drawing/2010/main" noChangeArrowheads="1"/>
            </p:cNvSpPr>
            <p:nvPr/>
          </p:nvSpPr>
          <p:spPr bwMode="auto">
            <a:xfrm>
              <a:off x="1519" y="1207"/>
              <a:ext cx="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2" name="Text Box 6"/>
            <p:cNvSpPr txBox="1">
              <a14:cpLocks xmlns:a14="http://schemas.microsoft.com/office/drawing/2010/main" noChangeArrowheads="1"/>
            </p:cNvSpPr>
            <p:nvPr/>
          </p:nvSpPr>
          <p:spPr bwMode="auto">
            <a:xfrm>
              <a:off x="431" y="2704"/>
              <a:ext cx="8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3" name="Text Box 7"/>
            <p:cNvSpPr txBox="1">
              <a14:cpLocks xmlns:a14="http://schemas.microsoft.com/office/drawing/2010/main" noChangeArrowheads="1"/>
            </p:cNvSpPr>
            <p:nvPr/>
          </p:nvSpPr>
          <p:spPr bwMode="auto">
            <a:xfrm>
              <a:off x="1519" y="1979"/>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4" name="Text Box 8"/>
            <p:cNvSpPr txBox="1">
              <a14:cpLocks xmlns:a14="http://schemas.microsoft.com/office/drawing/2010/main" noChangeArrowheads="1"/>
            </p:cNvSpPr>
            <p:nvPr/>
          </p:nvSpPr>
          <p:spPr bwMode="auto">
            <a:xfrm>
              <a:off x="1474" y="2704"/>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i="1">
                  <a:solidFill>
                    <a:srgbClr val="000000"/>
                  </a:solidFill>
                  <a:latin typeface="Times New Roman" pitchFamily="18" charset="0"/>
                  <a:ea typeface="楷体_GB2312" pitchFamily="49" charset="-122"/>
                  <a:sym typeface="Symbol" pitchFamily="18" charset="2"/>
                </a:rPr>
                <a:t>&gt;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sp>
          <p:nvSpPr>
            <p:cNvPr id="20495" name="Text Box 9"/>
            <p:cNvSpPr txBox="1">
              <a14:cpLocks xmlns:a14="http://schemas.microsoft.com/office/drawing/2010/main" noChangeArrowheads="1"/>
            </p:cNvSpPr>
            <p:nvPr/>
          </p:nvSpPr>
          <p:spPr bwMode="auto">
            <a:xfrm>
              <a:off x="431" y="1933"/>
              <a:ext cx="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Symbol" pitchFamily="18" charset="2"/>
                </a:rPr>
                <a:t>1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i="1">
                  <a:solidFill>
                    <a:srgbClr val="000000"/>
                  </a:solidFill>
                  <a:latin typeface="Times New Roman" pitchFamily="18" charset="0"/>
                  <a:ea typeface="楷体_GB2312" pitchFamily="49" charset="-122"/>
                  <a:sym typeface="Symbol" pitchFamily="18" charset="2"/>
                </a:rPr>
                <a:t> </a:t>
              </a:r>
              <a:endParaRPr kumimoji="1" lang="en-US" altLang="zh-CN" sz="2800">
                <a:solidFill>
                  <a:srgbClr val="000000"/>
                </a:solidFill>
                <a:latin typeface="Times New Roman" pitchFamily="18" charset="0"/>
                <a:ea typeface="楷体_GB2312" pitchFamily="49" charset="-122"/>
                <a:sym typeface="Symbol" pitchFamily="18" charset="2"/>
              </a:endParaRPr>
            </a:p>
          </p:txBody>
        </p:sp>
        <p:graphicFrame>
          <p:nvGraphicFramePr>
            <p:cNvPr id="20483" name="Object 10"/>
            <p:cNvGraphicFramePr>
              <a:graphicFrameLocks noChangeAspect="1"/>
            </p:cNvGraphicFramePr>
            <p:nvPr/>
          </p:nvGraphicFramePr>
          <p:xfrm>
            <a:off x="4608" y="2586"/>
            <a:ext cx="725" cy="412"/>
          </p:xfrm>
          <a:graphic>
            <a:graphicData uri="http://schemas.openxmlformats.org/presentationml/2006/ole">
              <mc:AlternateContent xmlns:mc="http://schemas.openxmlformats.org/markup-compatibility/2006">
                <mc:Choice xmlns:v="urn:schemas-microsoft-com:vml" Requires="v">
                  <p:oleObj spid="_x0000_s18640" name="Equation" r:id="rId3" imgW="0" imgH="0" progId="Equation.3">
                    <p:embed/>
                  </p:oleObj>
                </mc:Choice>
                <mc:Fallback>
                  <p:oleObj name="Equation" r:id="rId3" imgW="0" imgH="0" progId="Equation.3">
                    <p:embed/>
                    <p:pic>
                      <p:nvPicPr>
                        <p:cNvPr id="0" name="图片 18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 y="2586"/>
                          <a:ext cx="725"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11"/>
            <p:cNvGraphicFramePr>
              <a:graphicFrameLocks noChangeAspect="1"/>
            </p:cNvGraphicFramePr>
            <p:nvPr/>
          </p:nvGraphicFramePr>
          <p:xfrm>
            <a:off x="4560" y="1919"/>
            <a:ext cx="867" cy="410"/>
          </p:xfrm>
          <a:graphic>
            <a:graphicData uri="http://schemas.openxmlformats.org/presentationml/2006/ole">
              <mc:AlternateContent xmlns:mc="http://schemas.openxmlformats.org/markup-compatibility/2006">
                <mc:Choice xmlns:v="urn:schemas-microsoft-com:vml" Requires="v">
                  <p:oleObj spid="_x0000_s18641" name="Equation" r:id="rId5" imgW="0" imgH="0" progId="Equation.3">
                    <p:embed/>
                  </p:oleObj>
                </mc:Choice>
                <mc:Fallback>
                  <p:oleObj name="Equation" r:id="rId5" imgW="0" imgH="0" progId="Equation.3">
                    <p:embed/>
                    <p:pic>
                      <p:nvPicPr>
                        <p:cNvPr id="0" name="图片 18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1919"/>
                          <a:ext cx="867"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6" name="Group 12"/>
            <p:cNvGrpSpPr/>
            <p:nvPr/>
          </p:nvGrpSpPr>
          <p:grpSpPr bwMode="auto">
            <a:xfrm>
              <a:off x="288" y="2496"/>
              <a:ext cx="5184" cy="0"/>
              <a:chOff x="288" y="2640"/>
              <a:chExt cx="5184" cy="0"/>
            </a:xfrm>
          </p:grpSpPr>
          <p:sp>
            <p:nvSpPr>
              <p:cNvPr id="20515" name="Line 13"/>
              <p:cNvSpPr>
                <a14:cpLocks xmlns:a14="http://schemas.microsoft.com/office/drawing/2010/main" noChangeShapeType="1"/>
              </p:cNvSpPr>
              <p:nvPr/>
            </p:nvSpPr>
            <p:spPr bwMode="auto">
              <a:xfrm>
                <a:off x="288" y="2640"/>
                <a:ext cx="21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Line 14"/>
              <p:cNvSpPr>
                <a14:cpLocks xmlns:a14="http://schemas.microsoft.com/office/drawing/2010/main" noChangeShapeType="1"/>
              </p:cNvSpPr>
              <p:nvPr/>
            </p:nvSpPr>
            <p:spPr bwMode="auto">
              <a:xfrm>
                <a:off x="4368" y="2640"/>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7" name="Group 15"/>
            <p:cNvGrpSpPr/>
            <p:nvPr/>
          </p:nvGrpSpPr>
          <p:grpSpPr bwMode="auto">
            <a:xfrm>
              <a:off x="288" y="1728"/>
              <a:ext cx="5184" cy="0"/>
              <a:chOff x="288" y="1872"/>
              <a:chExt cx="5184" cy="0"/>
            </a:xfrm>
          </p:grpSpPr>
          <p:sp>
            <p:nvSpPr>
              <p:cNvPr id="20513" name="Line 16"/>
              <p:cNvSpPr>
                <a14:cpLocks xmlns:a14="http://schemas.microsoft.com/office/drawing/2010/main" noChangeShapeType="1"/>
              </p:cNvSpPr>
              <p:nvPr/>
            </p:nvSpPr>
            <p:spPr bwMode="auto">
              <a:xfrm>
                <a:off x="288" y="1872"/>
                <a:ext cx="21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17"/>
              <p:cNvSpPr>
                <a14:cpLocks xmlns:a14="http://schemas.microsoft.com/office/drawing/2010/main" noChangeShapeType="1"/>
              </p:cNvSpPr>
              <p:nvPr/>
            </p:nvSpPr>
            <p:spPr bwMode="auto">
              <a:xfrm>
                <a:off x="4368" y="1872"/>
                <a:ext cx="11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8" name="Group 18"/>
            <p:cNvGrpSpPr/>
            <p:nvPr/>
          </p:nvGrpSpPr>
          <p:grpSpPr bwMode="auto">
            <a:xfrm>
              <a:off x="288" y="315"/>
              <a:ext cx="5156" cy="2858"/>
              <a:chOff x="288" y="315"/>
              <a:chExt cx="5156" cy="2858"/>
            </a:xfrm>
          </p:grpSpPr>
          <p:sp>
            <p:nvSpPr>
              <p:cNvPr id="20503" name="Line 19"/>
              <p:cNvSpPr>
                <a14:cpLocks xmlns:a14="http://schemas.microsoft.com/office/drawing/2010/main" noChangeShapeType="1"/>
              </p:cNvSpPr>
              <p:nvPr/>
            </p:nvSpPr>
            <p:spPr bwMode="auto">
              <a:xfrm flipH="1">
                <a:off x="1338" y="348"/>
                <a:ext cx="6" cy="2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04" name="Group 20"/>
              <p:cNvGrpSpPr/>
              <p:nvPr/>
            </p:nvGrpSpPr>
            <p:grpSpPr bwMode="auto">
              <a:xfrm>
                <a:off x="288" y="315"/>
                <a:ext cx="5156" cy="672"/>
                <a:chOff x="288" y="255"/>
                <a:chExt cx="5156" cy="672"/>
              </a:xfrm>
            </p:grpSpPr>
            <p:sp>
              <p:nvSpPr>
                <p:cNvPr id="20507" name="Line 21"/>
                <p:cNvSpPr>
                  <a14:cpLocks xmlns:a14="http://schemas.microsoft.com/office/drawing/2010/main" noChangeShapeType="1"/>
                </p:cNvSpPr>
                <p:nvPr/>
              </p:nvSpPr>
              <p:spPr bwMode="auto">
                <a:xfrm>
                  <a:off x="288" y="912"/>
                  <a:ext cx="51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Text Box 22"/>
                <p:cNvSpPr txBox="1">
                  <a14:cpLocks xmlns:a14="http://schemas.microsoft.com/office/drawing/2010/main" noChangeArrowheads="1"/>
                </p:cNvSpPr>
                <p:nvPr/>
              </p:nvSpPr>
              <p:spPr bwMode="auto">
                <a:xfrm>
                  <a:off x="460" y="255"/>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20509" name="Text Box 23"/>
                <p:cNvSpPr txBox="1">
                  <a14:cpLocks xmlns:a14="http://schemas.microsoft.com/office/drawing/2010/main" noChangeArrowheads="1"/>
                </p:cNvSpPr>
                <p:nvPr/>
              </p:nvSpPr>
              <p:spPr bwMode="auto">
                <a:xfrm>
                  <a:off x="1392" y="288"/>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endParaRPr kumimoji="1" lang="zh-CN" altLang="en-US" sz="2800">
                    <a:solidFill>
                      <a:srgbClr val="000000"/>
                    </a:solidFill>
                    <a:latin typeface="Times New Roman" pitchFamily="18" charset="0"/>
                    <a:ea typeface="楷体_GB2312" pitchFamily="49" charset="-122"/>
                  </a:endParaRP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20510" name="Text Box 24"/>
                <p:cNvSpPr txBox="1">
                  <a14:cpLocks xmlns:a14="http://schemas.microsoft.com/office/drawing/2010/main" noChangeArrowheads="1"/>
                </p:cNvSpPr>
                <p:nvPr/>
              </p:nvSpPr>
              <p:spPr bwMode="auto">
                <a:xfrm>
                  <a:off x="2460" y="288"/>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endParaRPr kumimoji="1" lang="zh-CN" altLang="en-US" sz="2800">
                    <a:solidFill>
                      <a:srgbClr val="000000"/>
                    </a:solidFill>
                    <a:latin typeface="Times New Roman" pitchFamily="18" charset="0"/>
                    <a:ea typeface="楷体_GB2312" pitchFamily="49" charset="-122"/>
                  </a:endParaRP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20511" name="Text Box 25"/>
                <p:cNvSpPr txBox="1">
                  <a14:cpLocks xmlns:a14="http://schemas.microsoft.com/office/drawing/2010/main" noChangeArrowheads="1"/>
                </p:cNvSpPr>
                <p:nvPr/>
              </p:nvSpPr>
              <p:spPr bwMode="auto">
                <a:xfrm>
                  <a:off x="4560" y="38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20512" name="Line 26"/>
                <p:cNvSpPr>
                  <a14:cpLocks xmlns:a14="http://schemas.microsoft.com/office/drawing/2010/main" noChangeShapeType="1"/>
                </p:cNvSpPr>
                <p:nvPr/>
              </p:nvSpPr>
              <p:spPr bwMode="auto">
                <a:xfrm>
                  <a:off x="288" y="288"/>
                  <a:ext cx="51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05" name="Line 27"/>
              <p:cNvSpPr>
                <a14:cpLocks xmlns:a14="http://schemas.microsoft.com/office/drawing/2010/main" noChangeShapeType="1"/>
              </p:cNvSpPr>
              <p:nvPr/>
            </p:nvSpPr>
            <p:spPr bwMode="auto">
              <a:xfrm>
                <a:off x="2448" y="336"/>
                <a:ext cx="24" cy="27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28"/>
              <p:cNvSpPr>
                <a14:cpLocks xmlns:a14="http://schemas.microsoft.com/office/drawing/2010/main" noChangeShapeType="1"/>
              </p:cNvSpPr>
              <p:nvPr/>
            </p:nvSpPr>
            <p:spPr bwMode="auto">
              <a:xfrm>
                <a:off x="4368" y="336"/>
                <a:ext cx="9" cy="27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485" name="Object 29"/>
            <p:cNvGraphicFramePr>
              <a:graphicFrameLocks noChangeAspect="1"/>
            </p:cNvGraphicFramePr>
            <p:nvPr/>
          </p:nvGraphicFramePr>
          <p:xfrm>
            <a:off x="2640" y="1326"/>
            <a:ext cx="1548" cy="1376"/>
          </p:xfrm>
          <a:graphic>
            <a:graphicData uri="http://schemas.openxmlformats.org/presentationml/2006/ole">
              <mc:AlternateContent xmlns:mc="http://schemas.openxmlformats.org/markup-compatibility/2006">
                <mc:Choice xmlns:v="urn:schemas-microsoft-com:vml" Requires="v">
                  <p:oleObj spid="_x0000_s18642" name="公式" r:id="rId7" imgW="0" imgH="0" progId="Equation.3">
                    <p:embed/>
                  </p:oleObj>
                </mc:Choice>
                <mc:Fallback>
                  <p:oleObj name="公式" r:id="rId7" imgW="0" imgH="0" progId="Equation.3">
                    <p:embed/>
                    <p:pic>
                      <p:nvPicPr>
                        <p:cNvPr id="0" name="图片 186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1326"/>
                          <a:ext cx="1548" cy="1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9" name="Group 30"/>
            <p:cNvGrpSpPr/>
            <p:nvPr/>
          </p:nvGrpSpPr>
          <p:grpSpPr bwMode="auto">
            <a:xfrm>
              <a:off x="1319" y="3126"/>
              <a:ext cx="3243" cy="659"/>
              <a:chOff x="1248" y="3543"/>
              <a:chExt cx="3020" cy="508"/>
            </a:xfrm>
          </p:grpSpPr>
          <p:graphicFrame>
            <p:nvGraphicFramePr>
              <p:cNvPr id="20486" name="Object 31"/>
              <p:cNvGraphicFramePr>
                <a:graphicFrameLocks noChangeAspect="1"/>
              </p:cNvGraphicFramePr>
              <p:nvPr/>
            </p:nvGraphicFramePr>
            <p:xfrm>
              <a:off x="1985" y="3543"/>
              <a:ext cx="2283" cy="508"/>
            </p:xfrm>
            <a:graphic>
              <a:graphicData uri="http://schemas.openxmlformats.org/presentationml/2006/ole">
                <mc:AlternateContent xmlns:mc="http://schemas.openxmlformats.org/markup-compatibility/2006">
                  <mc:Choice xmlns:v="urn:schemas-microsoft-com:vml" Requires="v">
                    <p:oleObj spid="_x0000_s18643" name="公式" r:id="rId9" imgW="0" imgH="0" progId="Equation.3">
                      <p:embed/>
                    </p:oleObj>
                  </mc:Choice>
                  <mc:Fallback>
                    <p:oleObj name="公式" r:id="rId9" imgW="0" imgH="0" progId="Equation.3">
                      <p:embed/>
                      <p:pic>
                        <p:nvPicPr>
                          <p:cNvPr id="0" name="图片 186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5" y="3543"/>
                            <a:ext cx="2283"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2" name="Text Box 32"/>
              <p:cNvSpPr txBox="1">
                <a14:cpLocks xmlns:a14="http://schemas.microsoft.com/office/drawing/2010/main" noChangeArrowheads="1"/>
              </p:cNvSpPr>
              <p:nvPr/>
            </p:nvSpPr>
            <p:spPr bwMode="auto">
              <a:xfrm>
                <a:off x="1248" y="3682"/>
                <a:ext cx="58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其中</a:t>
                </a:r>
                <a:endParaRPr kumimoji="1" lang="zh-CN" altLang="en-US" sz="3200">
                  <a:solidFill>
                    <a:srgbClr val="000000"/>
                  </a:solidFill>
                  <a:latin typeface="Times New Roman" pitchFamily="18" charset="0"/>
                  <a:ea typeface="楷体_GB2312" pitchFamily="49" charset="-122"/>
                </a:endParaRPr>
              </a:p>
            </p:txBody>
          </p:sp>
        </p:grpSp>
        <p:sp>
          <p:nvSpPr>
            <p:cNvPr id="20500" name="Line 36"/>
            <p:cNvSpPr>
              <a14:cpLocks xmlns:a14="http://schemas.microsoft.com/office/drawing/2010/main" noChangeShapeType="1"/>
            </p:cNvSpPr>
            <p:nvPr/>
          </p:nvSpPr>
          <p:spPr bwMode="auto">
            <a:xfrm flipV="1">
              <a:off x="192" y="3127"/>
              <a:ext cx="55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37"/>
            <p:cNvSpPr>
              <a14:cpLocks xmlns:a14="http://schemas.microsoft.com/office/drawing/2010/main" noChangeShapeType="1"/>
            </p:cNvSpPr>
            <p:nvPr/>
          </p:nvSpPr>
          <p:spPr bwMode="auto">
            <a:xfrm>
              <a:off x="192" y="3853"/>
              <a:ext cx="55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9" name="Text Box 34"/>
          <p:cNvSpPr txBox="1">
            <a14:cpLocks xmlns:a14="http://schemas.microsoft.com/office/drawing/2010/main" noChangeArrowheads="1"/>
          </p:cNvSpPr>
          <p:nvPr/>
        </p:nvSpPr>
        <p:spPr bwMode="auto">
          <a:xfrm>
            <a:off x="250825" y="188913"/>
            <a:ext cx="4105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Math1"/>
              </a:rPr>
              <a:t>1</a:t>
            </a:r>
            <a:r>
              <a:rPr kumimoji="1" lang="en-US" altLang="zh-CN" sz="3200" baseline="30000">
                <a:solidFill>
                  <a:srgbClr val="000000"/>
                </a:solidFill>
                <a:latin typeface="Times New Roman" pitchFamily="18" charset="0"/>
                <a:ea typeface="楷体_GB2312" pitchFamily="49" charset="-122"/>
                <a:sym typeface="Math1"/>
              </a:rPr>
              <a:t>2</a:t>
            </a:r>
            <a:r>
              <a:rPr kumimoji="1" lang="en-US" altLang="zh-CN" sz="3200">
                <a:solidFill>
                  <a:srgbClr val="000000"/>
                </a:solidFill>
                <a:latin typeface="Times New Roman" pitchFamily="18" charset="0"/>
                <a:ea typeface="楷体_GB2312" pitchFamily="49" charset="-122"/>
                <a:sym typeface="Math1"/>
              </a:rPr>
              <a:t>,</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r>
              <a:rPr kumimoji="1" lang="zh-CN" altLang="en-US" sz="3200">
                <a:solidFill>
                  <a:srgbClr val="000000"/>
                </a:solidFill>
                <a:latin typeface="Times New Roman" pitchFamily="18" charset="0"/>
                <a:ea typeface="楷体_GB2312" pitchFamily="49" charset="-122"/>
                <a:sym typeface="Symbol" pitchFamily="18" charset="2"/>
              </a:rPr>
              <a:t>未知</a:t>
            </a:r>
            <a:r>
              <a:rPr kumimoji="1" lang="zh-CN" altLang="en-US"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Math1"/>
              </a:rPr>
              <a:t>1</a:t>
            </a:r>
            <a:r>
              <a:rPr kumimoji="1" lang="en-US" altLang="zh-CN" sz="3200" baseline="30000">
                <a:solidFill>
                  <a:srgbClr val="000000"/>
                </a:solidFill>
                <a:latin typeface="Times New Roman" pitchFamily="18" charset="0"/>
                <a:ea typeface="楷体_GB2312" pitchFamily="49" charset="-122"/>
                <a:sym typeface="Math1"/>
              </a:rPr>
              <a:t>2 </a:t>
            </a:r>
            <a:r>
              <a:rPr kumimoji="1" lang="en-US" altLang="zh-CN" sz="3200">
                <a:solidFill>
                  <a:srgbClr val="000000"/>
                </a:solidFill>
                <a:latin typeface="Times New Roman" pitchFamily="18" charset="0"/>
                <a:ea typeface="楷体_GB2312" pitchFamily="49" charset="-122"/>
                <a:sym typeface="Math1"/>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Math1"/>
              </a:rPr>
              <a:t> </a:t>
            </a:r>
            <a:r>
              <a:rPr kumimoji="1" lang="en-US" altLang="zh-CN" sz="3200" baseline="-25000">
                <a:solidFill>
                  <a:srgbClr val="000000"/>
                </a:solidFill>
                <a:latin typeface="Times New Roman" pitchFamily="18" charset="0"/>
                <a:ea typeface="楷体_GB2312" pitchFamily="49" charset="-122"/>
                <a:sym typeface="Symbol" pitchFamily="18" charset="2"/>
              </a:rPr>
              <a:t>2</a:t>
            </a:r>
            <a:r>
              <a:rPr kumimoji="1" lang="en-US" altLang="zh-CN" sz="3200" baseline="30000">
                <a:solidFill>
                  <a:srgbClr val="000000"/>
                </a:solidFill>
                <a:latin typeface="Times New Roman" pitchFamily="18" charset="0"/>
                <a:ea typeface="楷体_GB2312" pitchFamily="49" charset="-122"/>
                <a:sym typeface="Symbol" pitchFamily="18" charset="2"/>
              </a:rPr>
              <a:t>2</a:t>
            </a:r>
            <a:endParaRPr kumimoji="1" lang="en-US" altLang="zh-CN" sz="3200" baseline="30000">
              <a:solidFill>
                <a:srgbClr val="000000"/>
              </a:solidFill>
              <a:latin typeface="Times New Roman" pitchFamily="18" charset="0"/>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14:cpLocks xmlns:a14="http://schemas.microsoft.com/office/drawing/2010/main" noChangeArrowheads="1"/>
          </p:cNvSpPr>
          <p:nvPr/>
        </p:nvSpPr>
        <p:spPr bwMode="auto">
          <a:xfrm>
            <a:off x="34925" y="2838450"/>
            <a:ext cx="165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sp>
        <p:nvSpPr>
          <p:cNvPr id="286723" name="Text Box 3"/>
          <p:cNvSpPr txBox="1">
            <a14:cpLocks xmlns:a14="http://schemas.microsoft.com/office/drawing/2010/main" noChangeArrowheads="1"/>
          </p:cNvSpPr>
          <p:nvPr/>
        </p:nvSpPr>
        <p:spPr bwMode="auto">
          <a:xfrm>
            <a:off x="1652588" y="2838450"/>
            <a:ext cx="1557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sp>
        <p:nvSpPr>
          <p:cNvPr id="286724" name="Text Box 4"/>
          <p:cNvSpPr txBox="1">
            <a14:cpLocks xmlns:a14="http://schemas.microsoft.com/office/drawing/2010/main" noChangeArrowheads="1"/>
          </p:cNvSpPr>
          <p:nvPr/>
        </p:nvSpPr>
        <p:spPr bwMode="auto">
          <a:xfrm>
            <a:off x="146050" y="5726113"/>
            <a:ext cx="1557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sp>
        <p:nvSpPr>
          <p:cNvPr id="286725" name="Text Box 5"/>
          <p:cNvSpPr txBox="1">
            <a14:cpLocks xmlns:a14="http://schemas.microsoft.com/office/drawing/2010/main" noChangeArrowheads="1"/>
          </p:cNvSpPr>
          <p:nvPr/>
        </p:nvSpPr>
        <p:spPr bwMode="auto">
          <a:xfrm>
            <a:off x="1533525" y="5726113"/>
            <a:ext cx="165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&gt;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sp>
        <p:nvSpPr>
          <p:cNvPr id="286726" name="Text Box 6"/>
          <p:cNvSpPr txBox="1">
            <a14:cpLocks xmlns:a14="http://schemas.microsoft.com/office/drawing/2010/main" noChangeArrowheads="1"/>
          </p:cNvSpPr>
          <p:nvPr/>
        </p:nvSpPr>
        <p:spPr bwMode="auto">
          <a:xfrm>
            <a:off x="85725" y="4387850"/>
            <a:ext cx="1557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sp>
        <p:nvSpPr>
          <p:cNvPr id="286727" name="Text Box 7"/>
          <p:cNvSpPr txBox="1">
            <a14:cpLocks xmlns:a14="http://schemas.microsoft.com/office/drawing/2010/main" noChangeArrowheads="1"/>
          </p:cNvSpPr>
          <p:nvPr/>
        </p:nvSpPr>
        <p:spPr bwMode="auto">
          <a:xfrm>
            <a:off x="1558925" y="4387850"/>
            <a:ext cx="165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1</a:t>
            </a:r>
            <a:r>
              <a:rPr kumimoji="1" lang="en-US" altLang="zh-CN" sz="2800" baseline="30000">
                <a:solidFill>
                  <a:srgbClr val="000000"/>
                </a:solidFill>
                <a:latin typeface="Times New Roman" pitchFamily="18" charset="0"/>
                <a:ea typeface="楷体_GB2312" pitchFamily="49" charset="-122"/>
                <a:sym typeface="Math1"/>
              </a:rPr>
              <a:t>2</a:t>
            </a:r>
            <a:r>
              <a:rPr kumimoji="1" lang="en-US" altLang="zh-CN" sz="2800">
                <a:solidFill>
                  <a:srgbClr val="000000"/>
                </a:solidFill>
                <a:latin typeface="Times New Roman" pitchFamily="18" charset="0"/>
                <a:ea typeface="楷体_GB2312" pitchFamily="49" charset="-122"/>
                <a:sym typeface="Math1"/>
              </a:rPr>
              <a:t> &lt; </a:t>
            </a:r>
            <a:r>
              <a:rPr kumimoji="1" lang="en-US" altLang="zh-CN" sz="2800" i="1">
                <a:solidFill>
                  <a:srgbClr val="000000"/>
                </a:solidFill>
                <a:latin typeface="Times New Roman" pitchFamily="18" charset="0"/>
                <a:ea typeface="楷体_GB2312" pitchFamily="49" charset="-122"/>
                <a:sym typeface="Symbol" pitchFamily="18" charset="2"/>
              </a:rPr>
              <a:t></a:t>
            </a:r>
            <a:r>
              <a:rPr kumimoji="1" lang="en-US" altLang="zh-CN" sz="2800">
                <a:solidFill>
                  <a:srgbClr val="000000"/>
                </a:solidFill>
                <a:latin typeface="Times New Roman" pitchFamily="18" charset="0"/>
                <a:ea typeface="楷体_GB2312" pitchFamily="49" charset="-122"/>
                <a:sym typeface="Math1"/>
              </a:rPr>
              <a:t> </a:t>
            </a:r>
            <a:r>
              <a:rPr kumimoji="1" lang="en-US" altLang="zh-CN" sz="2800" baseline="-25000">
                <a:solidFill>
                  <a:srgbClr val="000000"/>
                </a:solidFill>
                <a:latin typeface="Times New Roman" pitchFamily="18" charset="0"/>
                <a:ea typeface="楷体_GB2312" pitchFamily="49" charset="-122"/>
                <a:sym typeface="Math1"/>
              </a:rPr>
              <a:t>2</a:t>
            </a:r>
            <a:r>
              <a:rPr kumimoji="1" lang="en-US" altLang="zh-CN" sz="2800" baseline="30000">
                <a:solidFill>
                  <a:srgbClr val="000000"/>
                </a:solidFill>
                <a:latin typeface="Times New Roman" pitchFamily="18" charset="0"/>
                <a:ea typeface="楷体_GB2312" pitchFamily="49" charset="-122"/>
                <a:sym typeface="Math1"/>
              </a:rPr>
              <a:t>2</a:t>
            </a:r>
            <a:endParaRPr kumimoji="1" lang="en-US" altLang="zh-CN" sz="2800" baseline="30000">
              <a:solidFill>
                <a:srgbClr val="000000"/>
              </a:solidFill>
              <a:latin typeface="Times New Roman" pitchFamily="18" charset="0"/>
              <a:ea typeface="楷体_GB2312" pitchFamily="49" charset="-122"/>
              <a:sym typeface="Math1"/>
            </a:endParaRPr>
          </a:p>
        </p:txBody>
      </p:sp>
      <p:graphicFrame>
        <p:nvGraphicFramePr>
          <p:cNvPr id="286728" name="Object 8"/>
          <p:cNvGraphicFramePr>
            <a:graphicFrameLocks noChangeAspect="1"/>
          </p:cNvGraphicFramePr>
          <p:nvPr/>
        </p:nvGraphicFramePr>
        <p:xfrm>
          <a:off x="6410325" y="5676900"/>
          <a:ext cx="2447925" cy="455613"/>
        </p:xfrm>
        <a:graphic>
          <a:graphicData uri="http://schemas.openxmlformats.org/presentationml/2006/ole">
            <mc:AlternateContent xmlns:mc="http://schemas.openxmlformats.org/markup-compatibility/2006">
              <mc:Choice xmlns:v="urn:schemas-microsoft-com:vml" Requires="v">
                <p:oleObj spid="_x0000_s19663" name="Equation" r:id="rId1" imgW="0" imgH="0" progId="Equation.3">
                  <p:embed/>
                </p:oleObj>
              </mc:Choice>
              <mc:Fallback>
                <p:oleObj name="Equation" r:id="rId1" imgW="0" imgH="0" progId="Equation.3">
                  <p:embed/>
                  <p:pic>
                    <p:nvPicPr>
                      <p:cNvPr id="0" name="图片 196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5676900"/>
                        <a:ext cx="2447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9" name="Object 9"/>
          <p:cNvGraphicFramePr>
            <a:graphicFrameLocks noChangeAspect="1"/>
          </p:cNvGraphicFramePr>
          <p:nvPr/>
        </p:nvGraphicFramePr>
        <p:xfrm>
          <a:off x="6486525" y="4305300"/>
          <a:ext cx="2466975" cy="431800"/>
        </p:xfrm>
        <a:graphic>
          <a:graphicData uri="http://schemas.openxmlformats.org/presentationml/2006/ole">
            <mc:AlternateContent xmlns:mc="http://schemas.openxmlformats.org/markup-compatibility/2006">
              <mc:Choice xmlns:v="urn:schemas-microsoft-com:vml" Requires="v">
                <p:oleObj spid="_x0000_s19664" name="Equation" r:id="rId3" imgW="0" imgH="0" progId="Equation.3">
                  <p:embed/>
                </p:oleObj>
              </mc:Choice>
              <mc:Fallback>
                <p:oleObj name="Equation" r:id="rId3" imgW="0" imgH="0" progId="Equation.3">
                  <p:embed/>
                  <p:pic>
                    <p:nvPicPr>
                      <p:cNvPr id="0" name="图片 196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525" y="4305300"/>
                        <a:ext cx="24669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30" name="Text Box 10"/>
          <p:cNvSpPr txBox="1">
            <a14:cpLocks xmlns:a14="http://schemas.microsoft.com/office/drawing/2010/main" noChangeArrowheads="1"/>
          </p:cNvSpPr>
          <p:nvPr/>
        </p:nvSpPr>
        <p:spPr bwMode="auto">
          <a:xfrm>
            <a:off x="1066800" y="44450"/>
            <a:ext cx="698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a:solidFill>
                  <a:srgbClr val="000000"/>
                </a:solidFill>
                <a:latin typeface="黑体" pitchFamily="49" charset="-122"/>
                <a:ea typeface="黑体" pitchFamily="49" charset="-122"/>
              </a:rPr>
              <a:t>(2) </a:t>
            </a:r>
            <a:r>
              <a:rPr kumimoji="1" lang="zh-CN" altLang="en-US" sz="3600" b="1">
                <a:solidFill>
                  <a:srgbClr val="000000"/>
                </a:solidFill>
                <a:latin typeface="黑体" pitchFamily="49" charset="-122"/>
                <a:ea typeface="黑体" pitchFamily="49" charset="-122"/>
              </a:rPr>
              <a:t>关于方差比</a:t>
            </a:r>
            <a:r>
              <a:rPr kumimoji="1" lang="zh-CN" altLang="en-US" sz="3600" b="1" i="1">
                <a:solidFill>
                  <a:srgbClr val="000000"/>
                </a:solidFill>
                <a:latin typeface="黑体" pitchFamily="49" charset="-122"/>
                <a:ea typeface="黑体" pitchFamily="49" charset="-122"/>
                <a:sym typeface="Symbol" pitchFamily="18" charset="2"/>
              </a:rPr>
              <a:t></a:t>
            </a:r>
            <a:r>
              <a:rPr kumimoji="1" lang="zh-CN" altLang="en-US" sz="3600" b="1">
                <a:solidFill>
                  <a:srgbClr val="000000"/>
                </a:solidFill>
                <a:latin typeface="黑体" pitchFamily="49" charset="-122"/>
                <a:ea typeface="黑体" pitchFamily="49" charset="-122"/>
                <a:sym typeface="Math1"/>
              </a:rPr>
              <a:t> </a:t>
            </a:r>
            <a:r>
              <a:rPr kumimoji="1" lang="en-US" altLang="zh-CN" sz="3600" b="1" baseline="-25000">
                <a:solidFill>
                  <a:srgbClr val="000000"/>
                </a:solidFill>
                <a:latin typeface="黑体" pitchFamily="49" charset="-122"/>
                <a:ea typeface="黑体" pitchFamily="49" charset="-122"/>
                <a:sym typeface="Math1"/>
              </a:rPr>
              <a:t>1</a:t>
            </a:r>
            <a:r>
              <a:rPr kumimoji="1" lang="en-US" altLang="zh-CN" sz="3600" b="1" baseline="30000">
                <a:solidFill>
                  <a:srgbClr val="000000"/>
                </a:solidFill>
                <a:latin typeface="黑体" pitchFamily="49" charset="-122"/>
                <a:ea typeface="黑体" pitchFamily="49" charset="-122"/>
                <a:sym typeface="Math1"/>
              </a:rPr>
              <a:t>2</a:t>
            </a:r>
            <a:r>
              <a:rPr kumimoji="1" lang="en-US" altLang="zh-CN" sz="3600" b="1">
                <a:solidFill>
                  <a:srgbClr val="000000"/>
                </a:solidFill>
                <a:latin typeface="黑体" pitchFamily="49" charset="-122"/>
                <a:ea typeface="黑体" pitchFamily="49" charset="-122"/>
                <a:sym typeface="Math1"/>
              </a:rPr>
              <a:t> </a:t>
            </a:r>
            <a:r>
              <a:rPr kumimoji="1" lang="en-US" altLang="zh-CN" sz="3600" b="1">
                <a:solidFill>
                  <a:srgbClr val="000000"/>
                </a:solidFill>
                <a:latin typeface="黑体" pitchFamily="49" charset="-122"/>
                <a:ea typeface="黑体" pitchFamily="49" charset="-122"/>
                <a:sym typeface="Symbol" pitchFamily="18" charset="2"/>
              </a:rPr>
              <a:t>/</a:t>
            </a:r>
            <a:r>
              <a:rPr kumimoji="1" lang="en-US" altLang="zh-CN" sz="3600" b="1" i="1">
                <a:solidFill>
                  <a:srgbClr val="000000"/>
                </a:solidFill>
                <a:latin typeface="黑体" pitchFamily="49" charset="-122"/>
                <a:ea typeface="黑体" pitchFamily="49" charset="-122"/>
                <a:sym typeface="Symbol" pitchFamily="18" charset="2"/>
              </a:rPr>
              <a:t></a:t>
            </a:r>
            <a:r>
              <a:rPr kumimoji="1" lang="en-US" altLang="zh-CN" sz="3600" b="1">
                <a:solidFill>
                  <a:srgbClr val="000000"/>
                </a:solidFill>
                <a:latin typeface="黑体" pitchFamily="49" charset="-122"/>
                <a:ea typeface="黑体" pitchFamily="49" charset="-122"/>
                <a:sym typeface="Math1"/>
              </a:rPr>
              <a:t> </a:t>
            </a:r>
            <a:r>
              <a:rPr kumimoji="1" lang="en-US" altLang="zh-CN" sz="3600" b="1" baseline="-25000">
                <a:solidFill>
                  <a:srgbClr val="000000"/>
                </a:solidFill>
                <a:latin typeface="黑体" pitchFamily="49" charset="-122"/>
                <a:ea typeface="黑体" pitchFamily="49" charset="-122"/>
                <a:sym typeface="Math1"/>
              </a:rPr>
              <a:t>2</a:t>
            </a:r>
            <a:r>
              <a:rPr kumimoji="1" lang="en-US" altLang="zh-CN" sz="3600" b="1" baseline="30000">
                <a:solidFill>
                  <a:srgbClr val="000000"/>
                </a:solidFill>
                <a:latin typeface="黑体" pitchFamily="49" charset="-122"/>
                <a:ea typeface="黑体" pitchFamily="49" charset="-122"/>
                <a:sym typeface="Math1"/>
              </a:rPr>
              <a:t>2 </a:t>
            </a:r>
            <a:r>
              <a:rPr kumimoji="1" lang="zh-CN" altLang="en-US" sz="3600" b="1">
                <a:solidFill>
                  <a:srgbClr val="000000"/>
                </a:solidFill>
                <a:latin typeface="黑体" pitchFamily="49" charset="-122"/>
                <a:ea typeface="黑体" pitchFamily="49" charset="-122"/>
                <a:sym typeface="Math1"/>
              </a:rPr>
              <a:t>的检验</a:t>
            </a:r>
            <a:endParaRPr kumimoji="1" lang="zh-CN" altLang="en-US" sz="3600" b="1" baseline="30000">
              <a:solidFill>
                <a:srgbClr val="000000"/>
              </a:solidFill>
              <a:latin typeface="黑体" pitchFamily="49" charset="-122"/>
              <a:ea typeface="黑体" pitchFamily="49" charset="-122"/>
              <a:sym typeface="Math1"/>
            </a:endParaRPr>
          </a:p>
        </p:txBody>
      </p:sp>
      <p:grpSp>
        <p:nvGrpSpPr>
          <p:cNvPr id="2" name="Group 11"/>
          <p:cNvGrpSpPr/>
          <p:nvPr/>
        </p:nvGrpSpPr>
        <p:grpSpPr bwMode="auto">
          <a:xfrm>
            <a:off x="161925" y="5295900"/>
            <a:ext cx="8839200" cy="1588"/>
            <a:chOff x="192" y="3168"/>
            <a:chExt cx="5568" cy="1"/>
          </a:xfrm>
        </p:grpSpPr>
        <p:sp>
          <p:nvSpPr>
            <p:cNvPr id="21538" name="Line 12"/>
            <p:cNvSpPr>
              <a14:cpLocks xmlns:a14="http://schemas.microsoft.com/office/drawing/2010/main" noChangeShapeType="1"/>
            </p:cNvSpPr>
            <p:nvPr/>
          </p:nvSpPr>
          <p:spPr bwMode="auto">
            <a:xfrm flipV="1">
              <a:off x="192" y="3168"/>
              <a:ext cx="1920"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13"/>
            <p:cNvSpPr>
              <a14:cpLocks xmlns:a14="http://schemas.microsoft.com/office/drawing/2010/main" noChangeShapeType="1"/>
            </p:cNvSpPr>
            <p:nvPr/>
          </p:nvSpPr>
          <p:spPr bwMode="auto">
            <a:xfrm flipV="1">
              <a:off x="4128" y="3168"/>
              <a:ext cx="16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p:nvPr/>
        </p:nvGrpSpPr>
        <p:grpSpPr bwMode="auto">
          <a:xfrm>
            <a:off x="161925" y="3922713"/>
            <a:ext cx="8839200" cy="1587"/>
            <a:chOff x="192" y="2112"/>
            <a:chExt cx="5568" cy="1"/>
          </a:xfrm>
        </p:grpSpPr>
        <p:sp>
          <p:nvSpPr>
            <p:cNvPr id="21536" name="Line 15"/>
            <p:cNvSpPr>
              <a14:cpLocks xmlns:a14="http://schemas.microsoft.com/office/drawing/2010/main" noChangeShapeType="1"/>
            </p:cNvSpPr>
            <p:nvPr/>
          </p:nvSpPr>
          <p:spPr bwMode="auto">
            <a:xfrm flipV="1">
              <a:off x="192" y="2112"/>
              <a:ext cx="1920"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16"/>
            <p:cNvSpPr>
              <a14:cpLocks xmlns:a14="http://schemas.microsoft.com/office/drawing/2010/main" noChangeShapeType="1"/>
            </p:cNvSpPr>
            <p:nvPr/>
          </p:nvSpPr>
          <p:spPr bwMode="auto">
            <a:xfrm flipV="1">
              <a:off x="4128" y="2112"/>
              <a:ext cx="16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p:nvPr/>
        </p:nvGrpSpPr>
        <p:grpSpPr bwMode="auto">
          <a:xfrm>
            <a:off x="6372225" y="2527300"/>
            <a:ext cx="2719388" cy="1238250"/>
            <a:chOff x="4173" y="1520"/>
            <a:chExt cx="1713" cy="780"/>
          </a:xfrm>
        </p:grpSpPr>
        <p:graphicFrame>
          <p:nvGraphicFramePr>
            <p:cNvPr id="21509" name="Object 18"/>
            <p:cNvGraphicFramePr>
              <a:graphicFrameLocks noChangeAspect="1"/>
            </p:cNvGraphicFramePr>
            <p:nvPr/>
          </p:nvGraphicFramePr>
          <p:xfrm>
            <a:off x="4173" y="1983"/>
            <a:ext cx="1713" cy="317"/>
          </p:xfrm>
          <a:graphic>
            <a:graphicData uri="http://schemas.openxmlformats.org/presentationml/2006/ole">
              <mc:AlternateContent xmlns:mc="http://schemas.openxmlformats.org/markup-compatibility/2006">
                <mc:Choice xmlns:v="urn:schemas-microsoft-com:vml" Requires="v">
                  <p:oleObj spid="_x0000_s19665" name="Equation" r:id="rId5" imgW="0" imgH="0" progId="Equation.3">
                    <p:embed/>
                  </p:oleObj>
                </mc:Choice>
                <mc:Fallback>
                  <p:oleObj name="Equation" r:id="rId5" imgW="0" imgH="0" progId="Equation.3">
                    <p:embed/>
                    <p:pic>
                      <p:nvPicPr>
                        <p:cNvPr id="0" name="图片 196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 y="1983"/>
                          <a:ext cx="171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9"/>
            <p:cNvGraphicFramePr>
              <a:graphicFrameLocks noChangeAspect="1"/>
            </p:cNvGraphicFramePr>
            <p:nvPr/>
          </p:nvGraphicFramePr>
          <p:xfrm>
            <a:off x="4176" y="1520"/>
            <a:ext cx="1578" cy="323"/>
          </p:xfrm>
          <a:graphic>
            <a:graphicData uri="http://schemas.openxmlformats.org/presentationml/2006/ole">
              <mc:AlternateContent xmlns:mc="http://schemas.openxmlformats.org/markup-compatibility/2006">
                <mc:Choice xmlns:v="urn:schemas-microsoft-com:vml" Requires="v">
                  <p:oleObj spid="_x0000_s19666" name="Equation" r:id="rId7" imgW="0" imgH="0" progId="Equation.3">
                    <p:embed/>
                  </p:oleObj>
                </mc:Choice>
                <mc:Fallback>
                  <p:oleObj name="Equation" r:id="rId7" imgW="0" imgH="0" progId="Equation.3">
                    <p:embed/>
                    <p:pic>
                      <p:nvPicPr>
                        <p:cNvPr id="0" name="图片 196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1520"/>
                          <a:ext cx="157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p:cNvGrpSpPr/>
          <p:nvPr/>
        </p:nvGrpSpPr>
        <p:grpSpPr bwMode="auto">
          <a:xfrm>
            <a:off x="3563938" y="2841625"/>
            <a:ext cx="2424112" cy="2943225"/>
            <a:chOff x="2335" y="1718"/>
            <a:chExt cx="1527" cy="1854"/>
          </a:xfrm>
        </p:grpSpPr>
        <p:graphicFrame>
          <p:nvGraphicFramePr>
            <p:cNvPr id="21508" name="Object 22"/>
            <p:cNvGraphicFramePr>
              <a:graphicFrameLocks noChangeAspect="1"/>
            </p:cNvGraphicFramePr>
            <p:nvPr/>
          </p:nvGraphicFramePr>
          <p:xfrm>
            <a:off x="2335" y="1718"/>
            <a:ext cx="1527" cy="1192"/>
          </p:xfrm>
          <a:graphic>
            <a:graphicData uri="http://schemas.openxmlformats.org/presentationml/2006/ole">
              <mc:AlternateContent xmlns:mc="http://schemas.openxmlformats.org/markup-compatibility/2006">
                <mc:Choice xmlns:v="urn:schemas-microsoft-com:vml" Requires="v">
                  <p:oleObj spid="_x0000_s19667" name="Equation" r:id="rId9" imgW="0" imgH="0" progId="Equation.3">
                    <p:embed/>
                  </p:oleObj>
                </mc:Choice>
                <mc:Fallback>
                  <p:oleObj name="Equation" r:id="rId9" imgW="0" imgH="0" progId="Equation.3">
                    <p:embed/>
                    <p:pic>
                      <p:nvPicPr>
                        <p:cNvPr id="0" name="图片 196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5" y="1718"/>
                          <a:ext cx="1527" cy="1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5" name="Text Box 23"/>
            <p:cNvSpPr txBox="1">
              <a14:cpLocks xmlns:a14="http://schemas.microsoft.com/office/drawing/2010/main" noChangeArrowheads="1"/>
            </p:cNvSpPr>
            <p:nvPr/>
          </p:nvSpPr>
          <p:spPr bwMode="auto">
            <a:xfrm>
              <a:off x="2976" y="3204"/>
              <a:ext cx="18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solidFill>
                    <a:srgbClr val="000000"/>
                  </a:solidFill>
                  <a:latin typeface="Times New Roman" pitchFamily="18" charset="0"/>
                  <a:ea typeface="楷体_GB2312" pitchFamily="49" charset="-122"/>
                  <a:sym typeface="Math1"/>
                </a:rPr>
                <a:t> </a:t>
              </a:r>
              <a:endParaRPr kumimoji="1" lang="zh-CN" altLang="en-US" sz="3200">
                <a:solidFill>
                  <a:srgbClr val="000000"/>
                </a:solidFill>
                <a:latin typeface="Times New Roman" pitchFamily="18" charset="0"/>
                <a:ea typeface="楷体_GB2312" pitchFamily="49" charset="-122"/>
              </a:endParaRPr>
            </a:p>
          </p:txBody>
        </p:sp>
      </p:grpSp>
      <p:sp>
        <p:nvSpPr>
          <p:cNvPr id="286744" name="Line 24"/>
          <p:cNvSpPr>
            <a14:cpLocks xmlns:a14="http://schemas.microsoft.com/office/drawing/2010/main" noChangeShapeType="1"/>
          </p:cNvSpPr>
          <p:nvPr/>
        </p:nvSpPr>
        <p:spPr bwMode="auto">
          <a:xfrm>
            <a:off x="161925" y="6667500"/>
            <a:ext cx="8839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25"/>
          <p:cNvGrpSpPr/>
          <p:nvPr/>
        </p:nvGrpSpPr>
        <p:grpSpPr bwMode="auto">
          <a:xfrm>
            <a:off x="109538" y="1257300"/>
            <a:ext cx="8839200" cy="5411788"/>
            <a:chOff x="192" y="720"/>
            <a:chExt cx="5568" cy="3409"/>
          </a:xfrm>
        </p:grpSpPr>
        <p:sp>
          <p:nvSpPr>
            <p:cNvPr id="21526" name="Line 26"/>
            <p:cNvSpPr>
              <a14:cpLocks xmlns:a14="http://schemas.microsoft.com/office/drawing/2010/main" noChangeShapeType="1"/>
            </p:cNvSpPr>
            <p:nvPr/>
          </p:nvSpPr>
          <p:spPr bwMode="auto">
            <a:xfrm>
              <a:off x="1104" y="720"/>
              <a:ext cx="0" cy="34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7"/>
            <p:cNvSpPr>
              <a14:cpLocks xmlns:a14="http://schemas.microsoft.com/office/drawing/2010/main" noChangeShapeType="1"/>
            </p:cNvSpPr>
            <p:nvPr/>
          </p:nvSpPr>
          <p:spPr bwMode="auto">
            <a:xfrm>
              <a:off x="2112" y="720"/>
              <a:ext cx="0" cy="34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8"/>
            <p:cNvSpPr>
              <a14:cpLocks xmlns:a14="http://schemas.microsoft.com/office/drawing/2010/main" noChangeShapeType="1"/>
            </p:cNvSpPr>
            <p:nvPr/>
          </p:nvSpPr>
          <p:spPr bwMode="auto">
            <a:xfrm>
              <a:off x="4128" y="720"/>
              <a:ext cx="0" cy="3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Text Box 29"/>
            <p:cNvSpPr txBox="1">
              <a14:cpLocks xmlns:a14="http://schemas.microsoft.com/office/drawing/2010/main" noChangeArrowheads="1"/>
            </p:cNvSpPr>
            <p:nvPr/>
          </p:nvSpPr>
          <p:spPr bwMode="auto">
            <a:xfrm>
              <a:off x="230" y="763"/>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21530" name="Text Box 30"/>
            <p:cNvSpPr txBox="1">
              <a14:cpLocks xmlns:a14="http://schemas.microsoft.com/office/drawing/2010/main" noChangeArrowheads="1"/>
            </p:cNvSpPr>
            <p:nvPr/>
          </p:nvSpPr>
          <p:spPr bwMode="auto">
            <a:xfrm>
              <a:off x="1134" y="782"/>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endParaRPr kumimoji="1" lang="zh-CN" altLang="en-US" sz="2800">
                <a:solidFill>
                  <a:srgbClr val="000000"/>
                </a:solidFill>
                <a:latin typeface="Times New Roman" pitchFamily="18" charset="0"/>
                <a:ea typeface="楷体_GB2312" pitchFamily="49" charset="-122"/>
              </a:endParaRP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21531" name="Text Box 31"/>
            <p:cNvSpPr txBox="1">
              <a14:cpLocks xmlns:a14="http://schemas.microsoft.com/office/drawing/2010/main" noChangeArrowheads="1"/>
            </p:cNvSpPr>
            <p:nvPr/>
          </p:nvSpPr>
          <p:spPr bwMode="auto">
            <a:xfrm>
              <a:off x="2160" y="765"/>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solidFill>
                    <a:srgbClr val="000000"/>
                  </a:solidFill>
                  <a:latin typeface="Times New Roman" pitchFamily="18" charset="0"/>
                  <a:ea typeface="楷体_GB2312" pitchFamily="49" charset="-122"/>
                </a:rPr>
                <a:t>检验统计量及其在</a:t>
              </a:r>
              <a:endParaRPr kumimoji="1" lang="zh-CN" altLang="en-US" sz="2800">
                <a:solidFill>
                  <a:srgbClr val="000000"/>
                </a:solidFill>
                <a:latin typeface="Times New Roman" pitchFamily="18" charset="0"/>
                <a:ea typeface="楷体_GB2312" pitchFamily="49" charset="-122"/>
              </a:endParaRPr>
            </a:p>
            <a:p>
              <a:pPr algn="ctr" eaLnBrk="1" hangingPunct="1"/>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0</a:t>
              </a:r>
              <a:r>
                <a:rPr kumimoji="1" lang="zh-CN" altLang="zh-CN" sz="2800">
                  <a:solidFill>
                    <a:srgbClr val="000000"/>
                  </a:solidFill>
                  <a:latin typeface="Times New Roman" pitchFamily="18" charset="0"/>
                  <a:ea typeface="楷体_GB2312" pitchFamily="49" charset="-122"/>
                </a:rPr>
                <a:t>为真时的分布</a:t>
              </a:r>
              <a:endParaRPr kumimoji="1" lang="zh-CN" altLang="en-US" sz="2800">
                <a:solidFill>
                  <a:srgbClr val="000000"/>
                </a:solidFill>
                <a:latin typeface="Times New Roman" pitchFamily="18" charset="0"/>
                <a:ea typeface="楷体_GB2312" pitchFamily="49" charset="-122"/>
              </a:endParaRPr>
            </a:p>
          </p:txBody>
        </p:sp>
        <p:sp>
          <p:nvSpPr>
            <p:cNvPr id="21532" name="Text Box 32"/>
            <p:cNvSpPr txBox="1">
              <a14:cpLocks xmlns:a14="http://schemas.microsoft.com/office/drawing/2010/main" noChangeArrowheads="1"/>
            </p:cNvSpPr>
            <p:nvPr/>
          </p:nvSpPr>
          <p:spPr bwMode="auto">
            <a:xfrm>
              <a:off x="4512" y="885"/>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21533" name="Line 33"/>
            <p:cNvSpPr>
              <a14:cpLocks xmlns:a14="http://schemas.microsoft.com/office/drawing/2010/main" noChangeShapeType="1"/>
            </p:cNvSpPr>
            <p:nvPr/>
          </p:nvSpPr>
          <p:spPr bwMode="auto">
            <a:xfrm>
              <a:off x="192" y="1440"/>
              <a:ext cx="55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4"/>
            <p:cNvSpPr>
              <a14:cpLocks xmlns:a14="http://schemas.microsoft.com/office/drawing/2010/main" noChangeShapeType="1"/>
            </p:cNvSpPr>
            <p:nvPr/>
          </p:nvSpPr>
          <p:spPr bwMode="auto">
            <a:xfrm>
              <a:off x="192" y="720"/>
              <a:ext cx="55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7" name="Text Box 21"/>
          <p:cNvSpPr txBox="1">
            <a14:cpLocks xmlns:a14="http://schemas.microsoft.com/office/drawing/2010/main" noChangeArrowheads="1"/>
          </p:cNvSpPr>
          <p:nvPr/>
        </p:nvSpPr>
        <p:spPr bwMode="auto">
          <a:xfrm>
            <a:off x="160338" y="620713"/>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Math1"/>
              </a:rPr>
              <a:t>1</a:t>
            </a:r>
            <a:r>
              <a:rPr kumimoji="1" lang="en-US" altLang="zh-CN" sz="3600">
                <a:solidFill>
                  <a:srgbClr val="000000"/>
                </a:solidFill>
                <a:latin typeface="Times New Roman" pitchFamily="18" charset="0"/>
                <a:ea typeface="楷体_GB2312" pitchFamily="49" charset="-122"/>
                <a:sym typeface="Math1"/>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a:solidFill>
                  <a:srgbClr val="000000"/>
                </a:solidFill>
                <a:latin typeface="Times New Roman" pitchFamily="18" charset="0"/>
                <a:ea typeface="楷体_GB2312" pitchFamily="49" charset="-122"/>
                <a:sym typeface="Math1"/>
              </a:rPr>
              <a:t> </a:t>
            </a:r>
            <a:r>
              <a:rPr kumimoji="1" lang="en-US" altLang="zh-CN" sz="3600" baseline="-25000">
                <a:solidFill>
                  <a:srgbClr val="000000"/>
                </a:solidFill>
                <a:latin typeface="Times New Roman" pitchFamily="18" charset="0"/>
                <a:ea typeface="楷体_GB2312" pitchFamily="49" charset="-122"/>
                <a:sym typeface="Math1"/>
              </a:rPr>
              <a:t>2</a:t>
            </a:r>
            <a:r>
              <a:rPr kumimoji="1" lang="zh-CN" altLang="en-US" sz="3600">
                <a:solidFill>
                  <a:srgbClr val="000000"/>
                </a:solidFill>
                <a:latin typeface="Times New Roman" pitchFamily="18" charset="0"/>
                <a:ea typeface="楷体_GB2312" pitchFamily="49" charset="-122"/>
                <a:sym typeface="Math1"/>
              </a:rPr>
              <a:t>均未知</a:t>
            </a:r>
            <a:endParaRPr kumimoji="1" lang="en-US" altLang="zh-CN" sz="3600">
              <a:solidFill>
                <a:srgbClr val="000000"/>
              </a:solidFill>
              <a:latin typeface="Times New Roman" pitchFamily="18" charset="0"/>
              <a:ea typeface="楷体_GB2312" pitchFamily="49" charset="-122"/>
              <a:sym typeface="Math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30"/>
                                        </p:tgtEl>
                                        <p:attrNameLst>
                                          <p:attrName>style.visibility</p:attrName>
                                        </p:attrNameLst>
                                      </p:cBhvr>
                                      <p:to>
                                        <p:strVal val="visible"/>
                                      </p:to>
                                    </p:set>
                                    <p:animEffect transition="in" filter="wipe(up)">
                                      <p:cBhvr>
                                        <p:cTn id="7" dur="500"/>
                                        <p:tgtEl>
                                          <p:spTgt spid="2867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5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86722"/>
                                        </p:tgtEl>
                                        <p:attrNameLst>
                                          <p:attrName>style.visibility</p:attrName>
                                        </p:attrNameLst>
                                      </p:cBhvr>
                                      <p:to>
                                        <p:strVal val="visible"/>
                                      </p:to>
                                    </p:set>
                                    <p:animEffect transition="in" filter="blinds(vertical)">
                                      <p:cBhvr>
                                        <p:cTn id="21" dur="500"/>
                                        <p:tgtEl>
                                          <p:spTgt spid="2867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86723"/>
                                        </p:tgtEl>
                                        <p:attrNameLst>
                                          <p:attrName>style.visibility</p:attrName>
                                        </p:attrNameLst>
                                      </p:cBhvr>
                                      <p:to>
                                        <p:strVal val="visible"/>
                                      </p:to>
                                    </p:set>
                                    <p:animEffect transition="in" filter="blinds(vertical)">
                                      <p:cBhvr>
                                        <p:cTn id="26" dur="500"/>
                                        <p:tgtEl>
                                          <p:spTgt spid="2867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up)">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286726"/>
                                        </p:tgtEl>
                                        <p:attrNameLst>
                                          <p:attrName>style.visibility</p:attrName>
                                        </p:attrNameLst>
                                      </p:cBhvr>
                                      <p:to>
                                        <p:strVal val="visible"/>
                                      </p:to>
                                    </p:set>
                                    <p:animEffect transition="in" filter="blinds(vertical)">
                                      <p:cBhvr>
                                        <p:cTn id="46" dur="500"/>
                                        <p:tgtEl>
                                          <p:spTgt spid="28672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286727"/>
                                        </p:tgtEl>
                                        <p:attrNameLst>
                                          <p:attrName>style.visibility</p:attrName>
                                        </p:attrNameLst>
                                      </p:cBhvr>
                                      <p:to>
                                        <p:strVal val="visible"/>
                                      </p:to>
                                    </p:set>
                                    <p:animEffect transition="in" filter="blinds(vertical)">
                                      <p:cBhvr>
                                        <p:cTn id="51" dur="500"/>
                                        <p:tgtEl>
                                          <p:spTgt spid="28672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nodeType="clickEffect">
                                  <p:stCondLst>
                                    <p:cond delay="0"/>
                                  </p:stCondLst>
                                  <p:childTnLst>
                                    <p:set>
                                      <p:cBhvr>
                                        <p:cTn id="55" dur="1" fill="hold">
                                          <p:stCondLst>
                                            <p:cond delay="0"/>
                                          </p:stCondLst>
                                        </p:cTn>
                                        <p:tgtEl>
                                          <p:spTgt spid="286729"/>
                                        </p:tgtEl>
                                        <p:attrNameLst>
                                          <p:attrName>style.visibility</p:attrName>
                                        </p:attrNameLst>
                                      </p:cBhvr>
                                      <p:to>
                                        <p:strVal val="visible"/>
                                      </p:to>
                                    </p:set>
                                    <p:animEffect transition="in" filter="blinds(vertical)">
                                      <p:cBhvr>
                                        <p:cTn id="56" dur="500"/>
                                        <p:tgtEl>
                                          <p:spTgt spid="2867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up)">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5" fill="hold" grpId="0" nodeType="clickEffect">
                                  <p:stCondLst>
                                    <p:cond delay="0"/>
                                  </p:stCondLst>
                                  <p:childTnLst>
                                    <p:set>
                                      <p:cBhvr>
                                        <p:cTn id="65" dur="1" fill="hold">
                                          <p:stCondLst>
                                            <p:cond delay="0"/>
                                          </p:stCondLst>
                                        </p:cTn>
                                        <p:tgtEl>
                                          <p:spTgt spid="286724"/>
                                        </p:tgtEl>
                                        <p:attrNameLst>
                                          <p:attrName>style.visibility</p:attrName>
                                        </p:attrNameLst>
                                      </p:cBhvr>
                                      <p:to>
                                        <p:strVal val="visible"/>
                                      </p:to>
                                    </p:set>
                                    <p:animEffect transition="in" filter="blinds(vertical)">
                                      <p:cBhvr>
                                        <p:cTn id="66" dur="500"/>
                                        <p:tgtEl>
                                          <p:spTgt spid="28672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286725"/>
                                        </p:tgtEl>
                                        <p:attrNameLst>
                                          <p:attrName>style.visibility</p:attrName>
                                        </p:attrNameLst>
                                      </p:cBhvr>
                                      <p:to>
                                        <p:strVal val="visible"/>
                                      </p:to>
                                    </p:set>
                                    <p:animEffect transition="in" filter="blinds(vertical)">
                                      <p:cBhvr>
                                        <p:cTn id="71" dur="500"/>
                                        <p:tgtEl>
                                          <p:spTgt spid="28672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nodeType="clickEffect">
                                  <p:stCondLst>
                                    <p:cond delay="0"/>
                                  </p:stCondLst>
                                  <p:childTnLst>
                                    <p:set>
                                      <p:cBhvr>
                                        <p:cTn id="75" dur="1" fill="hold">
                                          <p:stCondLst>
                                            <p:cond delay="0"/>
                                          </p:stCondLst>
                                        </p:cTn>
                                        <p:tgtEl>
                                          <p:spTgt spid="286728"/>
                                        </p:tgtEl>
                                        <p:attrNameLst>
                                          <p:attrName>style.visibility</p:attrName>
                                        </p:attrNameLst>
                                      </p:cBhvr>
                                      <p:to>
                                        <p:strVal val="visible"/>
                                      </p:to>
                                    </p:set>
                                    <p:animEffect transition="in" filter="blinds(vertical)">
                                      <p:cBhvr>
                                        <p:cTn id="76" dur="500"/>
                                        <p:tgtEl>
                                          <p:spTgt spid="286728"/>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86744"/>
                                        </p:tgtEl>
                                        <p:attrNameLst>
                                          <p:attrName>style.visibility</p:attrName>
                                        </p:attrNameLst>
                                      </p:cBhvr>
                                      <p:to>
                                        <p:strVal val="visible"/>
                                      </p:to>
                                    </p:set>
                                    <p:animEffect transition="in" filter="blinds(horizontal)">
                                      <p:cBhvr>
                                        <p:cTn id="80" dur="500"/>
                                        <p:tgtEl>
                                          <p:spTgt spid="28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P spid="286723" grpId="0" autoUpdateAnimBg="0"/>
      <p:bldP spid="286724" grpId="0" autoUpdateAnimBg="0"/>
      <p:bldP spid="286725" grpId="0" autoUpdateAnimBg="0"/>
      <p:bldP spid="286726" grpId="0" autoUpdateAnimBg="0"/>
      <p:bldP spid="286727" grpId="0" autoUpdateAnimBg="0"/>
      <p:bldP spid="286730" grpId="0" autoUpdateAnimBg="0"/>
      <p:bldP spid="286744" grpId="0" animBg="1"/>
      <p:bldP spid="245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14:cpLocks xmlns:a14="http://schemas.microsoft.com/office/drawing/2010/main" noChangeArrowheads="1"/>
          </p:cNvSpPr>
          <p:nvPr/>
        </p:nvSpPr>
        <p:spPr bwMode="auto">
          <a:xfrm>
            <a:off x="609600" y="404813"/>
            <a:ext cx="79232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lnSpc>
                <a:spcPct val="120000"/>
              </a:lnSpc>
            </a:pPr>
            <a:r>
              <a:rPr kumimoji="1" lang="zh-CN" altLang="en-US" sz="3200" b="1" dirty="0">
                <a:solidFill>
                  <a:srgbClr val="000000"/>
                </a:solidFill>
                <a:latin typeface="Times New Roman" pitchFamily="18" charset="0"/>
              </a:rPr>
              <a:t>例</a:t>
            </a:r>
            <a:r>
              <a:rPr kumimoji="1" lang="zh-CN" altLang="en-US" sz="2400" dirty="0">
                <a:solidFill>
                  <a:srgbClr val="000000"/>
                </a:solidFill>
                <a:latin typeface="Times New Roman" pitchFamily="18" charset="0"/>
              </a:rPr>
              <a:t> </a:t>
            </a:r>
            <a:r>
              <a:rPr kumimoji="1" lang="zh-CN" altLang="en-US" sz="3200" b="1" dirty="0">
                <a:solidFill>
                  <a:srgbClr val="000000"/>
                </a:solidFill>
                <a:latin typeface="Times New Roman" pitchFamily="18" charset="0"/>
              </a:rPr>
              <a:t>为比较两台自动机床的精度，分别取容量为</a:t>
            </a:r>
            <a:r>
              <a:rPr kumimoji="1" lang="en-US" altLang="zh-CN" sz="3200" b="1" dirty="0">
                <a:solidFill>
                  <a:srgbClr val="000000"/>
                </a:solidFill>
                <a:latin typeface="Times New Roman" pitchFamily="18" charset="0"/>
              </a:rPr>
              <a:t>11</a:t>
            </a:r>
            <a:r>
              <a:rPr kumimoji="1" lang="zh-CN" altLang="en-US" sz="3200" b="1" dirty="0">
                <a:solidFill>
                  <a:srgbClr val="000000"/>
                </a:solidFill>
                <a:latin typeface="Times New Roman" pitchFamily="18" charset="0"/>
              </a:rPr>
              <a:t>和</a:t>
            </a:r>
            <a:r>
              <a:rPr kumimoji="1" lang="en-US" altLang="zh-CN" sz="3200" b="1" dirty="0">
                <a:solidFill>
                  <a:srgbClr val="000000"/>
                </a:solidFill>
                <a:latin typeface="Times New Roman" pitchFamily="18" charset="0"/>
              </a:rPr>
              <a:t>9</a:t>
            </a:r>
            <a:r>
              <a:rPr kumimoji="1" lang="zh-CN" altLang="en-US" sz="3200" b="1" dirty="0">
                <a:solidFill>
                  <a:srgbClr val="000000"/>
                </a:solidFill>
                <a:latin typeface="Times New Roman" pitchFamily="18" charset="0"/>
              </a:rPr>
              <a:t>的两个样本，测量某个指标的尺寸</a:t>
            </a:r>
            <a:r>
              <a:rPr kumimoji="1" lang="en-US" altLang="zh-CN" sz="3200" b="1" dirty="0">
                <a:solidFill>
                  <a:srgbClr val="000000"/>
                </a:solidFill>
                <a:latin typeface="Times New Roman" pitchFamily="18" charset="0"/>
              </a:rPr>
              <a:t>(</a:t>
            </a:r>
            <a:r>
              <a:rPr kumimoji="1" lang="zh-CN" altLang="en-US" sz="3200" b="1" dirty="0">
                <a:solidFill>
                  <a:srgbClr val="000000"/>
                </a:solidFill>
                <a:latin typeface="Times New Roman" pitchFamily="18" charset="0"/>
              </a:rPr>
              <a:t>假定服从正态分布</a:t>
            </a:r>
            <a:r>
              <a:rPr kumimoji="1" lang="en-US" altLang="zh-CN" sz="3200" b="1" dirty="0">
                <a:solidFill>
                  <a:srgbClr val="000000"/>
                </a:solidFill>
                <a:latin typeface="Times New Roman" pitchFamily="18" charset="0"/>
              </a:rPr>
              <a:t>)</a:t>
            </a:r>
            <a:r>
              <a:rPr kumimoji="1" lang="zh-CN" altLang="en-US" sz="3200" b="1" dirty="0">
                <a:solidFill>
                  <a:srgbClr val="000000"/>
                </a:solidFill>
                <a:latin typeface="Times New Roman" pitchFamily="18" charset="0"/>
              </a:rPr>
              <a:t>，得到下列结果：</a:t>
            </a:r>
            <a:endParaRPr kumimoji="1" lang="zh-CN" altLang="en-US" sz="3200" b="1" dirty="0">
              <a:solidFill>
                <a:srgbClr val="000000"/>
              </a:solidFill>
              <a:latin typeface="Times New Roman" pitchFamily="18" charset="0"/>
            </a:endParaRPr>
          </a:p>
        </p:txBody>
      </p:sp>
      <p:grpSp>
        <p:nvGrpSpPr>
          <p:cNvPr id="2" name="Group 3"/>
          <p:cNvGrpSpPr/>
          <p:nvPr/>
        </p:nvGrpSpPr>
        <p:grpSpPr bwMode="auto">
          <a:xfrm>
            <a:off x="900113" y="4652963"/>
            <a:ext cx="7646987" cy="1260475"/>
            <a:chOff x="607" y="2531"/>
            <a:chExt cx="4817" cy="794"/>
          </a:xfrm>
        </p:grpSpPr>
        <p:sp>
          <p:nvSpPr>
            <p:cNvPr id="22536" name="Rectangle 4"/>
            <p:cNvSpPr>
              <a14:cpLocks xmlns:a14="http://schemas.microsoft.com/office/drawing/2010/main" noChangeArrowheads="1"/>
            </p:cNvSpPr>
            <p:nvPr/>
          </p:nvSpPr>
          <p:spPr bwMode="auto">
            <a:xfrm>
              <a:off x="607" y="2531"/>
              <a:ext cx="4817"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20000"/>
                </a:lnSpc>
              </a:pPr>
              <a:r>
                <a:rPr kumimoji="1" lang="zh-CN" altLang="en-US" sz="3200" b="1" dirty="0">
                  <a:solidFill>
                    <a:srgbClr val="000000"/>
                  </a:solidFill>
                  <a:latin typeface="Times New Roman" pitchFamily="18" charset="0"/>
                </a:rPr>
                <a:t>在     </a:t>
              </a:r>
              <a:r>
                <a:rPr kumimoji="1" lang="en-US" altLang="zh-CN" sz="3200" b="1" dirty="0">
                  <a:solidFill>
                    <a:srgbClr val="000000"/>
                  </a:solidFill>
                  <a:latin typeface="Times New Roman" pitchFamily="18" charset="0"/>
                </a:rPr>
                <a:t>=0.05</a:t>
              </a:r>
              <a:r>
                <a:rPr kumimoji="1" lang="zh-CN" altLang="en-US" sz="3200" b="1" dirty="0">
                  <a:solidFill>
                    <a:srgbClr val="000000"/>
                  </a:solidFill>
                  <a:latin typeface="Times New Roman" pitchFamily="18" charset="0"/>
                </a:rPr>
                <a:t>时</a:t>
              </a:r>
              <a:r>
                <a:rPr kumimoji="1" lang="zh-CN" altLang="en-US" sz="3200" b="1" dirty="0" smtClean="0">
                  <a:solidFill>
                    <a:srgbClr val="000000"/>
                  </a:solidFill>
                  <a:latin typeface="Times New Roman" pitchFamily="18" charset="0"/>
                </a:rPr>
                <a:t>，问</a:t>
              </a:r>
              <a:r>
                <a:rPr kumimoji="1" lang="zh-CN" altLang="en-US" sz="3200" b="1" dirty="0">
                  <a:solidFill>
                    <a:srgbClr val="000000"/>
                  </a:solidFill>
                  <a:latin typeface="Times New Roman" pitchFamily="18" charset="0"/>
                </a:rPr>
                <a:t>这两台机床是否有同样的精度</a:t>
              </a:r>
              <a:r>
                <a:rPr kumimoji="1" lang="en-US" altLang="zh-CN" sz="3200" b="1" dirty="0">
                  <a:solidFill>
                    <a:srgbClr val="000000"/>
                  </a:solidFill>
                  <a:latin typeface="Times New Roman" pitchFamily="18" charset="0"/>
                </a:rPr>
                <a:t>?</a:t>
              </a:r>
              <a:endParaRPr kumimoji="1" lang="en-US" altLang="zh-CN" sz="3200" b="1" dirty="0">
                <a:solidFill>
                  <a:srgbClr val="000000"/>
                </a:solidFill>
                <a:latin typeface="Times New Roman" pitchFamily="18" charset="0"/>
              </a:endParaRPr>
            </a:p>
          </p:txBody>
        </p:sp>
        <p:graphicFrame>
          <p:nvGraphicFramePr>
            <p:cNvPr id="22530" name="Object 5"/>
            <p:cNvGraphicFramePr>
              <a:graphicFrameLocks noChangeAspect="1"/>
            </p:cNvGraphicFramePr>
            <p:nvPr/>
          </p:nvGraphicFramePr>
          <p:xfrm>
            <a:off x="936" y="2640"/>
            <a:ext cx="307" cy="284"/>
          </p:xfrm>
          <a:graphic>
            <a:graphicData uri="http://schemas.openxmlformats.org/presentationml/2006/ole">
              <mc:AlternateContent xmlns:mc="http://schemas.openxmlformats.org/markup-compatibility/2006">
                <mc:Choice xmlns:v="urn:schemas-microsoft-com:vml" Requires="v">
                  <p:oleObj spid="_x0000_s20523" name="公式" r:id="rId1" imgW="0" imgH="0" progId="Equation.3">
                    <p:embed/>
                  </p:oleObj>
                </mc:Choice>
                <mc:Fallback>
                  <p:oleObj name="公式" r:id="rId1" imgW="0" imgH="0" progId="Equation.3">
                    <p:embed/>
                    <p:pic>
                      <p:nvPicPr>
                        <p:cNvPr id="0" name="图片 20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 y="2640"/>
                          <a:ext cx="30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750" name="Rectangle 6"/>
          <p:cNvSpPr>
            <a14:cpLocks xmlns:a14="http://schemas.microsoft.com/office/drawing/2010/main" noChangeArrowheads="1"/>
          </p:cNvSpPr>
          <p:nvPr/>
        </p:nvSpPr>
        <p:spPr bwMode="auto">
          <a:xfrm>
            <a:off x="914399" y="2357438"/>
            <a:ext cx="76184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3200" b="1" dirty="0">
                <a:solidFill>
                  <a:srgbClr val="000000"/>
                </a:solidFill>
                <a:latin typeface="Times New Roman" pitchFamily="18" charset="0"/>
              </a:rPr>
              <a:t>车床甲：</a:t>
            </a:r>
            <a:r>
              <a:rPr kumimoji="1" lang="en-US" altLang="zh-CN" sz="3200" b="1" dirty="0">
                <a:solidFill>
                  <a:srgbClr val="000000"/>
                </a:solidFill>
                <a:latin typeface="Times New Roman" pitchFamily="18" charset="0"/>
              </a:rPr>
              <a:t>6.2,  5.7,  6.0,  6.3,  6.5,  6.0</a:t>
            </a:r>
            <a:r>
              <a:rPr kumimoji="1" lang="en-US" altLang="zh-CN" sz="3200" b="1" dirty="0" smtClean="0">
                <a:solidFill>
                  <a:srgbClr val="000000"/>
                </a:solidFill>
                <a:latin typeface="Times New Roman" pitchFamily="18" charset="0"/>
              </a:rPr>
              <a:t>, </a:t>
            </a:r>
            <a:endParaRPr kumimoji="1" lang="en-US" altLang="zh-CN" sz="3200" b="1" dirty="0" smtClean="0">
              <a:solidFill>
                <a:srgbClr val="000000"/>
              </a:solidFill>
              <a:latin typeface="Times New Roman" pitchFamily="18" charset="0"/>
            </a:endParaRPr>
          </a:p>
          <a:p>
            <a:r>
              <a:rPr kumimoji="1" lang="en-US" altLang="zh-CN" sz="3200" b="1" dirty="0" smtClean="0">
                <a:solidFill>
                  <a:srgbClr val="000000"/>
                </a:solidFill>
                <a:latin typeface="Times New Roman" pitchFamily="18" charset="0"/>
              </a:rPr>
              <a:t>                5.7,  5.8,  6.0,  5.8,  6.0;</a:t>
            </a:r>
            <a:endParaRPr kumimoji="1" lang="en-US" altLang="zh-CN" sz="3200" b="1" dirty="0">
              <a:solidFill>
                <a:srgbClr val="000000"/>
              </a:solidFill>
              <a:latin typeface="Times New Roman" pitchFamily="18" charset="0"/>
            </a:endParaRPr>
          </a:p>
        </p:txBody>
      </p:sp>
      <p:sp>
        <p:nvSpPr>
          <p:cNvPr id="287751" name="Rectangle 7"/>
          <p:cNvSpPr>
            <a14:cpLocks xmlns:a14="http://schemas.microsoft.com/office/drawing/2010/main" noChangeArrowheads="1"/>
          </p:cNvSpPr>
          <p:nvPr/>
        </p:nvSpPr>
        <p:spPr bwMode="auto">
          <a:xfrm>
            <a:off x="900113" y="3429000"/>
            <a:ext cx="7632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3200" b="1" dirty="0">
                <a:solidFill>
                  <a:srgbClr val="000000"/>
                </a:solidFill>
                <a:latin typeface="Times New Roman" pitchFamily="18" charset="0"/>
              </a:rPr>
              <a:t>车床乙：</a:t>
            </a:r>
            <a:r>
              <a:rPr kumimoji="1" lang="en-US" altLang="zh-CN" sz="3200" b="1" dirty="0">
                <a:solidFill>
                  <a:srgbClr val="000000"/>
                </a:solidFill>
                <a:latin typeface="Times New Roman" pitchFamily="18" charset="0"/>
              </a:rPr>
              <a:t>5.6,   5.7,  5.9,  5.5,  5.6,  6.0, </a:t>
            </a:r>
            <a:endParaRPr kumimoji="1" lang="en-US" altLang="zh-CN" sz="3200" b="1" dirty="0">
              <a:solidFill>
                <a:srgbClr val="000000"/>
              </a:solidFill>
              <a:latin typeface="Times New Roman" pitchFamily="18" charset="0"/>
            </a:endParaRPr>
          </a:p>
          <a:p>
            <a:r>
              <a:rPr kumimoji="1" lang="en-US" altLang="zh-CN" sz="3200" b="1" dirty="0">
                <a:solidFill>
                  <a:srgbClr val="000000"/>
                </a:solidFill>
                <a:latin typeface="Times New Roman" pitchFamily="18" charset="0"/>
              </a:rPr>
              <a:t>                5.8,   5.5,  5.7.</a:t>
            </a:r>
            <a:endParaRPr kumimoji="1" lang="en-US" altLang="zh-CN" sz="32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arn(outVertical)">
                                      <p:cBhvr>
                                        <p:cTn id="7" dur="500"/>
                                        <p:tgtEl>
                                          <p:spTgt spid="287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87750"/>
                                        </p:tgtEl>
                                        <p:attrNameLst>
                                          <p:attrName>style.visibility</p:attrName>
                                        </p:attrNameLst>
                                      </p:cBhvr>
                                      <p:to>
                                        <p:strVal val="visible"/>
                                      </p:to>
                                    </p:set>
                                    <p:animEffect transition="in" filter="wipe(right)">
                                      <p:cBhvr>
                                        <p:cTn id="12" dur="500"/>
                                        <p:tgtEl>
                                          <p:spTgt spid="287750"/>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87751"/>
                                        </p:tgtEl>
                                        <p:attrNameLst>
                                          <p:attrName>style.visibility</p:attrName>
                                        </p:attrNameLst>
                                      </p:cBhvr>
                                      <p:to>
                                        <p:strVal val="visible"/>
                                      </p:to>
                                    </p:set>
                                    <p:animEffect transition="in" filter="wipe(right)">
                                      <p:cBhvr>
                                        <p:cTn id="16" dur="500"/>
                                        <p:tgtEl>
                                          <p:spTgt spid="2877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50" grpId="0" autoUpdateAnimBg="0"/>
      <p:bldP spid="28775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70" name="Object 2"/>
          <p:cNvGraphicFramePr>
            <a:graphicFrameLocks noChangeAspect="1"/>
          </p:cNvGraphicFramePr>
          <p:nvPr/>
        </p:nvGraphicFramePr>
        <p:xfrm>
          <a:off x="1763713" y="1844675"/>
          <a:ext cx="5224462" cy="717550"/>
        </p:xfrm>
        <a:graphic>
          <a:graphicData uri="http://schemas.openxmlformats.org/presentationml/2006/ole">
            <mc:AlternateContent xmlns:mc="http://schemas.openxmlformats.org/markup-compatibility/2006">
              <mc:Choice xmlns:v="urn:schemas-microsoft-com:vml" Requires="v">
                <p:oleObj spid="_x0000_s21793" name="公式" r:id="rId1" imgW="0" imgH="0" progId="Equation.3">
                  <p:embed/>
                </p:oleObj>
              </mc:Choice>
              <mc:Fallback>
                <p:oleObj name="公式" r:id="rId1" imgW="0" imgH="0" progId="Equation.3">
                  <p:embed/>
                  <p:pic>
                    <p:nvPicPr>
                      <p:cNvPr id="0" name="图片 217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844675"/>
                        <a:ext cx="5224462"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p:nvPr/>
        </p:nvGrpSpPr>
        <p:grpSpPr bwMode="auto">
          <a:xfrm>
            <a:off x="971550" y="549275"/>
            <a:ext cx="7315200" cy="1260475"/>
            <a:chOff x="672" y="42"/>
            <a:chExt cx="4608" cy="794"/>
          </a:xfrm>
        </p:grpSpPr>
        <p:sp>
          <p:nvSpPr>
            <p:cNvPr id="23569" name="Rectangle 4"/>
            <p:cNvSpPr>
              <a14:cpLocks xmlns:a14="http://schemas.microsoft.com/office/drawing/2010/main" noChangeArrowheads="1"/>
            </p:cNvSpPr>
            <p:nvPr/>
          </p:nvSpPr>
          <p:spPr bwMode="auto">
            <a:xfrm>
              <a:off x="672" y="42"/>
              <a:ext cx="421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solidFill>
                    <a:srgbClr val="000000"/>
                  </a:solidFill>
                  <a:latin typeface="宋体" charset="-122"/>
                </a:rPr>
                <a:t>解</a:t>
              </a:r>
              <a:r>
                <a:rPr kumimoji="1" lang="en-US" altLang="zh-CN" sz="3200" b="1" dirty="0">
                  <a:solidFill>
                    <a:srgbClr val="000000"/>
                  </a:solidFill>
                  <a:latin typeface="宋体" charset="-122"/>
                </a:rPr>
                <a:t>:</a:t>
              </a:r>
              <a:r>
                <a:rPr kumimoji="1" lang="zh-CN" altLang="en-US" sz="3200" b="1" dirty="0">
                  <a:solidFill>
                    <a:srgbClr val="000000"/>
                  </a:solidFill>
                  <a:latin typeface="宋体" charset="-122"/>
                </a:rPr>
                <a:t>设</a:t>
              </a:r>
              <a:r>
                <a:rPr kumimoji="1" lang="zh-CN" altLang="en-US" sz="3200" b="1" dirty="0">
                  <a:solidFill>
                    <a:srgbClr val="000000"/>
                  </a:solidFill>
                  <a:latin typeface="Times New Roman" pitchFamily="18" charset="0"/>
                </a:rPr>
                <a:t>两台自动机床的方差分别为</a:t>
              </a:r>
              <a:endParaRPr kumimoji="1" lang="zh-CN" altLang="en-US" sz="3200" b="1" dirty="0">
                <a:solidFill>
                  <a:srgbClr val="000000"/>
                </a:solidFill>
                <a:latin typeface="Times New Roman" pitchFamily="18" charset="0"/>
              </a:endParaRPr>
            </a:p>
            <a:p>
              <a:pPr eaLnBrk="1" hangingPunct="1">
                <a:lnSpc>
                  <a:spcPct val="120000"/>
                </a:lnSpc>
              </a:pPr>
              <a:r>
                <a:rPr kumimoji="1" lang="zh-CN" altLang="en-US" sz="3200" b="1" dirty="0">
                  <a:solidFill>
                    <a:srgbClr val="000000"/>
                  </a:solidFill>
                  <a:latin typeface="宋体" charset="-122"/>
                </a:rPr>
                <a:t>在  </a:t>
              </a:r>
              <a:r>
                <a:rPr kumimoji="1" lang="en-US" altLang="zh-CN" sz="3200" b="1" dirty="0">
                  <a:solidFill>
                    <a:srgbClr val="000000"/>
                  </a:solidFill>
                  <a:latin typeface="宋体" charset="-122"/>
                </a:rPr>
                <a:t>=0.05</a:t>
              </a:r>
              <a:r>
                <a:rPr kumimoji="1" lang="zh-CN" altLang="en-US" sz="3200" b="1" dirty="0">
                  <a:solidFill>
                    <a:srgbClr val="000000"/>
                  </a:solidFill>
                  <a:latin typeface="宋体" charset="-122"/>
                </a:rPr>
                <a:t>下检验假设</a:t>
              </a:r>
              <a:r>
                <a:rPr kumimoji="1" lang="en-US" altLang="zh-CN" sz="3200" b="1" dirty="0">
                  <a:solidFill>
                    <a:srgbClr val="000000"/>
                  </a:solidFill>
                  <a:latin typeface="宋体" charset="-122"/>
                </a:rPr>
                <a:t>:            </a:t>
              </a:r>
              <a:endParaRPr kumimoji="1" lang="en-US" altLang="zh-CN" sz="3200" b="1" dirty="0">
                <a:solidFill>
                  <a:srgbClr val="000000"/>
                </a:solidFill>
                <a:latin typeface="宋体" charset="-122"/>
              </a:endParaRPr>
            </a:p>
          </p:txBody>
        </p:sp>
        <p:graphicFrame>
          <p:nvGraphicFramePr>
            <p:cNvPr id="23559" name="Object 5"/>
            <p:cNvGraphicFramePr>
              <a:graphicFrameLocks noChangeAspect="1"/>
            </p:cNvGraphicFramePr>
            <p:nvPr/>
          </p:nvGraphicFramePr>
          <p:xfrm>
            <a:off x="4456" y="96"/>
            <a:ext cx="824" cy="391"/>
          </p:xfrm>
          <a:graphic>
            <a:graphicData uri="http://schemas.openxmlformats.org/presentationml/2006/ole">
              <mc:AlternateContent xmlns:mc="http://schemas.openxmlformats.org/markup-compatibility/2006">
                <mc:Choice xmlns:v="urn:schemas-microsoft-com:vml" Requires="v">
                  <p:oleObj spid="_x0000_s21794" name="公式" r:id="rId3" imgW="0" imgH="0" progId="Equation.3">
                    <p:embed/>
                  </p:oleObj>
                </mc:Choice>
                <mc:Fallback>
                  <p:oleObj name="公式" r:id="rId3" imgW="0" imgH="0" progId="Equation.3">
                    <p:embed/>
                    <p:pic>
                      <p:nvPicPr>
                        <p:cNvPr id="0" name="图片 21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 y="96"/>
                          <a:ext cx="82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6"/>
            <p:cNvGraphicFramePr>
              <a:graphicFrameLocks noChangeAspect="1"/>
            </p:cNvGraphicFramePr>
            <p:nvPr/>
          </p:nvGraphicFramePr>
          <p:xfrm>
            <a:off x="990" y="577"/>
            <a:ext cx="258" cy="239"/>
          </p:xfrm>
          <a:graphic>
            <a:graphicData uri="http://schemas.openxmlformats.org/presentationml/2006/ole">
              <mc:AlternateContent xmlns:mc="http://schemas.openxmlformats.org/markup-compatibility/2006">
                <mc:Choice xmlns:v="urn:schemas-microsoft-com:vml" Requires="v">
                  <p:oleObj spid="_x0000_s21795" name="公式" r:id="rId5" imgW="0" imgH="0" progId="Equation.3">
                    <p:embed/>
                  </p:oleObj>
                </mc:Choice>
                <mc:Fallback>
                  <p:oleObj name="公式" r:id="rId5" imgW="0" imgH="0" progId="Equation.3">
                    <p:embed/>
                    <p:pic>
                      <p:nvPicPr>
                        <p:cNvPr id="0" name="图片 217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 y="577"/>
                          <a:ext cx="25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p:nvPr/>
        </p:nvGrpSpPr>
        <p:grpSpPr bwMode="auto">
          <a:xfrm>
            <a:off x="684213" y="2636838"/>
            <a:ext cx="6854825" cy="1752600"/>
            <a:chOff x="384" y="1248"/>
            <a:chExt cx="4318" cy="1104"/>
          </a:xfrm>
        </p:grpSpPr>
        <p:sp>
          <p:nvSpPr>
            <p:cNvPr id="23567" name="Rectangle 8"/>
            <p:cNvSpPr>
              <a14:cpLocks xmlns:a14="http://schemas.microsoft.com/office/drawing/2010/main" noChangeArrowheads="1"/>
            </p:cNvSpPr>
            <p:nvPr/>
          </p:nvSpPr>
          <p:spPr bwMode="auto">
            <a:xfrm>
              <a:off x="384" y="1948"/>
              <a:ext cx="4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solidFill>
                    <a:srgbClr val="000000"/>
                  </a:solidFill>
                  <a:latin typeface="Times New Roman" pitchFamily="18" charset="0"/>
                </a:rPr>
                <a:t>其中          为两样本的样本方差</a:t>
              </a:r>
              <a:endParaRPr kumimoji="1" lang="zh-CN" altLang="en-US" sz="3200" b="1" dirty="0">
                <a:solidFill>
                  <a:srgbClr val="000000"/>
                </a:solidFill>
                <a:latin typeface="Times New Roman" pitchFamily="18" charset="0"/>
              </a:endParaRPr>
            </a:p>
          </p:txBody>
        </p:sp>
        <p:graphicFrame>
          <p:nvGraphicFramePr>
            <p:cNvPr id="23557" name="Object 9"/>
            <p:cNvGraphicFramePr>
              <a:graphicFrameLocks noChangeAspect="1"/>
            </p:cNvGraphicFramePr>
            <p:nvPr/>
          </p:nvGraphicFramePr>
          <p:xfrm>
            <a:off x="1811" y="1248"/>
            <a:ext cx="1889" cy="773"/>
          </p:xfrm>
          <a:graphic>
            <a:graphicData uri="http://schemas.openxmlformats.org/presentationml/2006/ole">
              <mc:AlternateContent xmlns:mc="http://schemas.openxmlformats.org/markup-compatibility/2006">
                <mc:Choice xmlns:v="urn:schemas-microsoft-com:vml" Requires="v">
                  <p:oleObj spid="_x0000_s21796" name="公式" r:id="rId7" imgW="0" imgH="0" progId="Equation.3">
                    <p:embed/>
                  </p:oleObj>
                </mc:Choice>
                <mc:Fallback>
                  <p:oleObj name="公式" r:id="rId7" imgW="0" imgH="0" progId="Equation.3">
                    <p:embed/>
                    <p:pic>
                      <p:nvPicPr>
                        <p:cNvPr id="0" name="图片 217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1" y="1248"/>
                          <a:ext cx="1889" cy="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8" name="Rectangle 10"/>
            <p:cNvSpPr>
              <a14:cpLocks xmlns:a14="http://schemas.microsoft.com/office/drawing/2010/main" noChangeArrowheads="1"/>
            </p:cNvSpPr>
            <p:nvPr/>
          </p:nvSpPr>
          <p:spPr bwMode="auto">
            <a:xfrm>
              <a:off x="619" y="1440"/>
              <a:ext cx="11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取统计量</a:t>
              </a:r>
              <a:endParaRPr kumimoji="1" lang="zh-CN" altLang="en-US" sz="3200" b="1">
                <a:solidFill>
                  <a:srgbClr val="000000"/>
                </a:solidFill>
                <a:latin typeface="宋体" charset="-122"/>
              </a:endParaRPr>
            </a:p>
          </p:txBody>
        </p:sp>
        <p:graphicFrame>
          <p:nvGraphicFramePr>
            <p:cNvPr id="23558" name="Object 11"/>
            <p:cNvGraphicFramePr>
              <a:graphicFrameLocks noChangeAspect="1"/>
            </p:cNvGraphicFramePr>
            <p:nvPr/>
          </p:nvGraphicFramePr>
          <p:xfrm>
            <a:off x="1304" y="1961"/>
            <a:ext cx="694" cy="391"/>
          </p:xfrm>
          <a:graphic>
            <a:graphicData uri="http://schemas.openxmlformats.org/presentationml/2006/ole">
              <mc:AlternateContent xmlns:mc="http://schemas.openxmlformats.org/markup-compatibility/2006">
                <mc:Choice xmlns:v="urn:schemas-microsoft-com:vml" Requires="v">
                  <p:oleObj spid="_x0000_s21797" name="公式" r:id="rId9" imgW="0" imgH="0" progId="Equation.3">
                    <p:embed/>
                  </p:oleObj>
                </mc:Choice>
                <mc:Fallback>
                  <p:oleObj name="公式" r:id="rId9" imgW="0" imgH="0" progId="Equation.3">
                    <p:embed/>
                    <p:pic>
                      <p:nvPicPr>
                        <p:cNvPr id="0" name="图片 217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4" y="1961"/>
                          <a:ext cx="69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2"/>
          <p:cNvGrpSpPr/>
          <p:nvPr/>
        </p:nvGrpSpPr>
        <p:grpSpPr bwMode="auto">
          <a:xfrm>
            <a:off x="1116013" y="4652963"/>
            <a:ext cx="6146800" cy="1417637"/>
            <a:chOff x="630" y="2467"/>
            <a:chExt cx="3872" cy="893"/>
          </a:xfrm>
        </p:grpSpPr>
        <p:graphicFrame>
          <p:nvGraphicFramePr>
            <p:cNvPr id="23555" name="Object 13"/>
            <p:cNvGraphicFramePr>
              <a:graphicFrameLocks noChangeAspect="1"/>
            </p:cNvGraphicFramePr>
            <p:nvPr/>
          </p:nvGraphicFramePr>
          <p:xfrm>
            <a:off x="2426" y="2518"/>
            <a:ext cx="1694" cy="410"/>
          </p:xfrm>
          <a:graphic>
            <a:graphicData uri="http://schemas.openxmlformats.org/presentationml/2006/ole">
              <mc:AlternateContent xmlns:mc="http://schemas.openxmlformats.org/markup-compatibility/2006">
                <mc:Choice xmlns:v="urn:schemas-microsoft-com:vml" Requires="v">
                  <p:oleObj spid="_x0000_s21798" name="公式" r:id="rId11" imgW="0" imgH="0" progId="Equation.3">
                    <p:embed/>
                  </p:oleObj>
                </mc:Choice>
                <mc:Fallback>
                  <p:oleObj name="公式" r:id="rId11" imgW="0" imgH="0" progId="Equation.3">
                    <p:embed/>
                    <p:pic>
                      <p:nvPicPr>
                        <p:cNvPr id="0" name="图片 217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6" y="2518"/>
                          <a:ext cx="1694"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5" name="Rectangle 14"/>
            <p:cNvSpPr>
              <a14:cpLocks xmlns:a14="http://schemas.microsoft.com/office/drawing/2010/main" noChangeArrowheads="1"/>
            </p:cNvSpPr>
            <p:nvPr/>
          </p:nvSpPr>
          <p:spPr bwMode="auto">
            <a:xfrm>
              <a:off x="630" y="2496"/>
              <a:ext cx="17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否定域为  </a:t>
              </a:r>
              <a:r>
                <a:rPr kumimoji="1" lang="en-US" altLang="zh-CN" sz="3200" b="1" i="1">
                  <a:solidFill>
                    <a:srgbClr val="000000"/>
                  </a:solidFill>
                  <a:latin typeface="Times New Roman" pitchFamily="18" charset="0"/>
                </a:rPr>
                <a:t>W</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sp>
          <p:nvSpPr>
            <p:cNvPr id="23566" name="Rectangle 15"/>
            <p:cNvSpPr>
              <a14:cpLocks xmlns:a14="http://schemas.microsoft.com/office/drawing/2010/main" noChangeArrowheads="1"/>
            </p:cNvSpPr>
            <p:nvPr/>
          </p:nvSpPr>
          <p:spPr bwMode="auto">
            <a:xfrm>
              <a:off x="4128" y="2467"/>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或</a:t>
              </a:r>
              <a:endParaRPr kumimoji="1" lang="zh-CN" altLang="en-US" sz="3200" b="1">
                <a:solidFill>
                  <a:srgbClr val="000000"/>
                </a:solidFill>
                <a:latin typeface="宋体" charset="-122"/>
              </a:endParaRPr>
            </a:p>
          </p:txBody>
        </p:sp>
        <p:graphicFrame>
          <p:nvGraphicFramePr>
            <p:cNvPr id="23556" name="Object 16"/>
            <p:cNvGraphicFramePr>
              <a:graphicFrameLocks noChangeAspect="1"/>
            </p:cNvGraphicFramePr>
            <p:nvPr/>
          </p:nvGraphicFramePr>
          <p:xfrm>
            <a:off x="2460" y="2950"/>
            <a:ext cx="1539" cy="410"/>
          </p:xfrm>
          <a:graphic>
            <a:graphicData uri="http://schemas.openxmlformats.org/presentationml/2006/ole">
              <mc:AlternateContent xmlns:mc="http://schemas.openxmlformats.org/markup-compatibility/2006">
                <mc:Choice xmlns:v="urn:schemas-microsoft-com:vml" Requires="v">
                  <p:oleObj spid="_x0000_s21799" name="公式" r:id="rId13" imgW="0" imgH="0" progId="Equation.3">
                    <p:embed/>
                  </p:oleObj>
                </mc:Choice>
                <mc:Fallback>
                  <p:oleObj name="公式" r:id="rId13" imgW="0" imgH="0" progId="Equation.3">
                    <p:embed/>
                    <p:pic>
                      <p:nvPicPr>
                        <p:cNvPr id="0" name="图片 217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0" y="2950"/>
                          <a:ext cx="153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p14="http://schemas.microsoft.com/office/powerpoint/2010/main">
        <mc:Choice Requires="p14">
          <p:contentPart r:id="rId15" p14:bwMode="auto">
            <p14:nvContentPartPr>
              <p14:cNvPr id="5" name="墨迹 4"/>
              <p14:cNvContentPartPr/>
              <p14:nvPr/>
            </p14:nvContentPartPr>
            <p14:xfrm>
              <a:off x="6510067" y="2836404"/>
              <a:ext cx="5751" cy="17260"/>
            </p14:xfrm>
          </p:contentPart>
        </mc:Choice>
        <mc:Fallback xmlns="">
          <p:pic>
            <p:nvPicPr>
              <p:cNvPr id="5" name="墨迹 4"/>
            </p:nvPicPr>
            <p:blipFill>
              <a:blip/>
            </p:blipFill>
            <p:spPr>
              <a:xfrm>
                <a:off x="6510067" y="2836404"/>
                <a:ext cx="5751" cy="172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6" name="墨迹 5"/>
              <p14:cNvContentPartPr/>
              <p14:nvPr/>
            </p14:nvContentPartPr>
            <p14:xfrm>
              <a:off x="6492814" y="2991744"/>
              <a:ext cx="106393" cy="352034"/>
            </p14:xfrm>
          </p:contentPart>
        </mc:Choice>
        <mc:Fallback xmlns="">
          <p:pic>
            <p:nvPicPr>
              <p:cNvPr id="6" name="墨迹 5"/>
            </p:nvPicPr>
            <p:blipFill>
              <a:blip/>
            </p:blipFill>
            <p:spPr>
              <a:xfrm>
                <a:off x="6492814" y="2991744"/>
                <a:ext cx="106393" cy="35203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7" name="墨迹 6"/>
              <p14:cNvContentPartPr/>
              <p14:nvPr/>
            </p14:nvContentPartPr>
            <p14:xfrm>
              <a:off x="6632275" y="2919827"/>
              <a:ext cx="199845" cy="92953"/>
            </p14:xfrm>
          </p:contentPart>
        </mc:Choice>
        <mc:Fallback xmlns="">
          <p:pic>
            <p:nvPicPr>
              <p:cNvPr id="7" name="墨迹 6"/>
            </p:nvPicPr>
            <p:blipFill>
              <a:blip/>
            </p:blipFill>
            <p:spPr>
              <a:xfrm>
                <a:off x="6632275" y="2919827"/>
                <a:ext cx="199845" cy="9295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8" name="墨迹 7"/>
              <p14:cNvContentPartPr/>
              <p14:nvPr/>
            </p14:nvContentPartPr>
            <p14:xfrm>
              <a:off x="6722852" y="2830651"/>
              <a:ext cx="40257" cy="450200"/>
            </p14:xfrm>
          </p:contentPart>
        </mc:Choice>
        <mc:Fallback xmlns="">
          <p:pic>
            <p:nvPicPr>
              <p:cNvPr id="8" name="墨迹 7"/>
            </p:nvPicPr>
            <p:blipFill>
              <a:blip/>
            </p:blipFill>
            <p:spPr>
              <a:xfrm>
                <a:off x="6722852" y="2830651"/>
                <a:ext cx="40257" cy="4502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 name="墨迹 8"/>
              <p14:cNvContentPartPr/>
              <p14:nvPr/>
            </p14:nvContentPartPr>
            <p14:xfrm>
              <a:off x="6883879" y="2784624"/>
              <a:ext cx="57510" cy="300613"/>
            </p14:xfrm>
          </p:contentPart>
        </mc:Choice>
        <mc:Fallback xmlns="">
          <p:pic>
            <p:nvPicPr>
              <p:cNvPr id="9" name="墨迹 8"/>
            </p:nvPicPr>
            <p:blipFill>
              <a:blip/>
            </p:blipFill>
            <p:spPr>
              <a:xfrm>
                <a:off x="6883879" y="2784624"/>
                <a:ext cx="57510" cy="30061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0" name="墨迹 9"/>
              <p14:cNvContentPartPr/>
              <p14:nvPr/>
            </p14:nvContentPartPr>
            <p14:xfrm>
              <a:off x="6912634" y="2899691"/>
              <a:ext cx="69011" cy="23013"/>
            </p14:xfrm>
          </p:contentPart>
        </mc:Choice>
        <mc:Fallback xmlns="">
          <p:pic>
            <p:nvPicPr>
              <p:cNvPr id="10" name="墨迹 9"/>
            </p:nvPicPr>
            <p:blipFill>
              <a:blip/>
            </p:blipFill>
            <p:spPr>
              <a:xfrm>
                <a:off x="6912634" y="2899691"/>
                <a:ext cx="69011" cy="2301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6874893" y="2985991"/>
              <a:ext cx="106752" cy="40274"/>
            </p14:xfrm>
          </p:contentPart>
        </mc:Choice>
        <mc:Fallback xmlns="">
          <p:pic>
            <p:nvPicPr>
              <p:cNvPr id="11" name="墨迹 10"/>
            </p:nvPicPr>
            <p:blipFill>
              <a:blip/>
            </p:blipFill>
            <p:spPr>
              <a:xfrm>
                <a:off x="6874893" y="2985991"/>
                <a:ext cx="106752" cy="4027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7016150" y="2746328"/>
              <a:ext cx="23004" cy="300792"/>
            </p14:xfrm>
          </p:contentPart>
        </mc:Choice>
        <mc:Fallback xmlns="">
          <p:pic>
            <p:nvPicPr>
              <p:cNvPr id="12" name="墨迹 11"/>
            </p:nvPicPr>
            <p:blipFill>
              <a:blip/>
            </p:blipFill>
            <p:spPr>
              <a:xfrm>
                <a:off x="7016150" y="2746328"/>
                <a:ext cx="23004" cy="30079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021901" y="2819144"/>
              <a:ext cx="74763" cy="28767"/>
            </p14:xfrm>
          </p:contentPart>
        </mc:Choice>
        <mc:Fallback xmlns="">
          <p:pic>
            <p:nvPicPr>
              <p:cNvPr id="13" name="墨迹 12"/>
            </p:nvPicPr>
            <p:blipFill>
              <a:blip/>
            </p:blipFill>
            <p:spPr>
              <a:xfrm>
                <a:off x="7021901" y="2819144"/>
                <a:ext cx="74763" cy="2876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7027832" y="2862294"/>
              <a:ext cx="111964" cy="71917"/>
            </p14:xfrm>
          </p:contentPart>
        </mc:Choice>
        <mc:Fallback xmlns="">
          <p:pic>
            <p:nvPicPr>
              <p:cNvPr id="14" name="墨迹 13"/>
            </p:nvPicPr>
            <p:blipFill>
              <a:blip/>
            </p:blipFill>
            <p:spPr>
              <a:xfrm>
                <a:off x="7027832" y="2862294"/>
                <a:ext cx="111964" cy="7191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6924136" y="3114723"/>
              <a:ext cx="23003" cy="166847"/>
            </p14:xfrm>
          </p:contentPart>
        </mc:Choice>
        <mc:Fallback xmlns="">
          <p:pic>
            <p:nvPicPr>
              <p:cNvPr id="15" name="墨迹 14"/>
            </p:nvPicPr>
            <p:blipFill>
              <a:blip/>
            </p:blipFill>
            <p:spPr>
              <a:xfrm>
                <a:off x="6924136" y="3114723"/>
                <a:ext cx="23003" cy="16684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6952890" y="3005588"/>
              <a:ext cx="138022" cy="278139"/>
            </p14:xfrm>
          </p:contentPart>
        </mc:Choice>
        <mc:Fallback xmlns="">
          <p:pic>
            <p:nvPicPr>
              <p:cNvPr id="16" name="墨迹 15"/>
            </p:nvPicPr>
            <p:blipFill>
              <a:blip/>
            </p:blipFill>
            <p:spPr>
              <a:xfrm>
                <a:off x="6952890" y="3005588"/>
                <a:ext cx="138022" cy="27813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6995124" y="3124072"/>
              <a:ext cx="64159" cy="46027"/>
            </p14:xfrm>
          </p:contentPart>
        </mc:Choice>
        <mc:Fallback xmlns="">
          <p:pic>
            <p:nvPicPr>
              <p:cNvPr id="17" name="墨迹 16"/>
            </p:nvPicPr>
            <p:blipFill>
              <a:blip/>
            </p:blipFill>
            <p:spPr>
              <a:xfrm>
                <a:off x="6995124" y="3124072"/>
                <a:ext cx="64159" cy="4602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6995842" y="3167222"/>
              <a:ext cx="69191" cy="46925"/>
            </p14:xfrm>
          </p:contentPart>
        </mc:Choice>
        <mc:Fallback xmlns="">
          <p:pic>
            <p:nvPicPr>
              <p:cNvPr id="18" name="墨迹 17"/>
            </p:nvPicPr>
            <p:blipFill>
              <a:blip/>
            </p:blipFill>
            <p:spPr>
              <a:xfrm>
                <a:off x="6995842" y="3167222"/>
                <a:ext cx="69191" cy="4692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6978589" y="3227632"/>
              <a:ext cx="74942" cy="46027"/>
            </p14:xfrm>
          </p:contentPart>
        </mc:Choice>
        <mc:Fallback xmlns="">
          <p:pic>
            <p:nvPicPr>
              <p:cNvPr id="19" name="墨迹 18"/>
            </p:nvPicPr>
            <p:blipFill>
              <a:blip/>
            </p:blipFill>
            <p:spPr>
              <a:xfrm>
                <a:off x="6978589" y="3227632"/>
                <a:ext cx="74942" cy="4602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6886036" y="3299549"/>
              <a:ext cx="259511" cy="152464"/>
            </p14:xfrm>
          </p:contentPart>
        </mc:Choice>
        <mc:Fallback xmlns="">
          <p:pic>
            <p:nvPicPr>
              <p:cNvPr id="20" name="墨迹 19"/>
            </p:nvPicPr>
            <p:blipFill>
              <a:blip/>
            </p:blipFill>
            <p:spPr>
              <a:xfrm>
                <a:off x="6886036" y="3299549"/>
                <a:ext cx="259511" cy="15246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6998898" y="3286604"/>
              <a:ext cx="25879" cy="167207"/>
            </p14:xfrm>
          </p:contentPart>
        </mc:Choice>
        <mc:Fallback xmlns="">
          <p:pic>
            <p:nvPicPr>
              <p:cNvPr id="21" name="墨迹 20"/>
            </p:nvPicPr>
            <p:blipFill>
              <a:blip/>
            </p:blipFill>
            <p:spPr>
              <a:xfrm>
                <a:off x="6998898" y="3286604"/>
                <a:ext cx="25879" cy="16720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7039154" y="3271861"/>
              <a:ext cx="31631" cy="220425"/>
            </p14:xfrm>
          </p:contentPart>
        </mc:Choice>
        <mc:Fallback xmlns="">
          <p:pic>
            <p:nvPicPr>
              <p:cNvPr id="22" name="墨迹 21"/>
            </p:nvPicPr>
            <p:blipFill>
              <a:blip/>
            </p:blipFill>
            <p:spPr>
              <a:xfrm>
                <a:off x="7039154" y="3271861"/>
                <a:ext cx="31631" cy="22042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墨迹 22"/>
              <p14:cNvContentPartPr/>
              <p14:nvPr/>
            </p14:nvContentPartPr>
            <p14:xfrm>
              <a:off x="7311425" y="2807637"/>
              <a:ext cx="26778" cy="11507"/>
            </p14:xfrm>
          </p:contentPart>
        </mc:Choice>
        <mc:Fallback xmlns="">
          <p:pic>
            <p:nvPicPr>
              <p:cNvPr id="23" name="墨迹 22"/>
            </p:nvPicPr>
            <p:blipFill>
              <a:blip/>
            </p:blipFill>
            <p:spPr>
              <a:xfrm>
                <a:off x="7311425" y="2807637"/>
                <a:ext cx="26778" cy="1150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墨迹 23"/>
              <p14:cNvContentPartPr/>
              <p14:nvPr/>
            </p14:nvContentPartPr>
            <p14:xfrm>
              <a:off x="7211683" y="2912636"/>
              <a:ext cx="31630" cy="199929"/>
            </p14:xfrm>
          </p:contentPart>
        </mc:Choice>
        <mc:Fallback xmlns="">
          <p:pic>
            <p:nvPicPr>
              <p:cNvPr id="24" name="墨迹 23"/>
            </p:nvPicPr>
            <p:blipFill>
              <a:blip/>
            </p:blipFill>
            <p:spPr>
              <a:xfrm>
                <a:off x="7211683" y="2912636"/>
                <a:ext cx="31630" cy="19992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7231811" y="2867328"/>
              <a:ext cx="242259" cy="187703"/>
            </p14:xfrm>
          </p:contentPart>
        </mc:Choice>
        <mc:Fallback xmlns="">
          <p:pic>
            <p:nvPicPr>
              <p:cNvPr id="25" name="墨迹 24"/>
            </p:nvPicPr>
            <p:blipFill>
              <a:blip/>
            </p:blipFill>
            <p:spPr>
              <a:xfrm>
                <a:off x="7231811" y="2867328"/>
                <a:ext cx="242259" cy="187703"/>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墨迹 25"/>
              <p14:cNvContentPartPr/>
              <p14:nvPr/>
            </p14:nvContentPartPr>
            <p14:xfrm>
              <a:off x="7269192" y="3040648"/>
              <a:ext cx="66136" cy="37397"/>
            </p14:xfrm>
          </p:contentPart>
        </mc:Choice>
        <mc:Fallback xmlns="">
          <p:pic>
            <p:nvPicPr>
              <p:cNvPr id="26" name="墨迹 25"/>
            </p:nvPicPr>
            <p:blipFill>
              <a:blip/>
            </p:blipFill>
            <p:spPr>
              <a:xfrm>
                <a:off x="7269192" y="3040648"/>
                <a:ext cx="66136" cy="3739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7" name="墨迹 26"/>
              <p14:cNvContentPartPr/>
              <p14:nvPr/>
            </p14:nvContentPartPr>
            <p14:xfrm>
              <a:off x="7286445" y="3161469"/>
              <a:ext cx="23004" cy="14383"/>
            </p14:xfrm>
          </p:contentPart>
        </mc:Choice>
        <mc:Fallback xmlns="">
          <p:pic>
            <p:nvPicPr>
              <p:cNvPr id="27" name="墨迹 26"/>
            </p:nvPicPr>
            <p:blipFill>
              <a:blip/>
            </p:blipFill>
            <p:spPr>
              <a:xfrm>
                <a:off x="7286445" y="3161469"/>
                <a:ext cx="23004" cy="1438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墨迹 27"/>
              <p14:cNvContentPartPr/>
              <p14:nvPr/>
            </p14:nvContentPartPr>
            <p14:xfrm>
              <a:off x="7251939" y="3167222"/>
              <a:ext cx="169653" cy="121539"/>
            </p14:xfrm>
          </p:contentPart>
        </mc:Choice>
        <mc:Fallback xmlns="">
          <p:pic>
            <p:nvPicPr>
              <p:cNvPr id="28" name="墨迹 27"/>
            </p:nvPicPr>
            <p:blipFill>
              <a:blip/>
            </p:blipFill>
            <p:spPr>
              <a:xfrm>
                <a:off x="7251939" y="3167222"/>
                <a:ext cx="169653" cy="12153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9" name="墨迹 28"/>
              <p14:cNvContentPartPr/>
              <p14:nvPr/>
            </p14:nvContentPartPr>
            <p14:xfrm>
              <a:off x="7246188" y="3124072"/>
              <a:ext cx="92015" cy="409926"/>
            </p14:xfrm>
          </p:contentPart>
        </mc:Choice>
        <mc:Fallback xmlns="">
          <p:pic>
            <p:nvPicPr>
              <p:cNvPr id="29" name="墨迹 28"/>
            </p:nvPicPr>
            <p:blipFill>
              <a:blip/>
            </p:blipFill>
            <p:spPr>
              <a:xfrm>
                <a:off x="7246188" y="3124072"/>
                <a:ext cx="92015" cy="40992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0" name="墨迹 29"/>
              <p14:cNvContentPartPr/>
              <p14:nvPr/>
            </p14:nvContentPartPr>
            <p14:xfrm>
              <a:off x="7286445" y="3334788"/>
              <a:ext cx="189781" cy="111472"/>
            </p14:xfrm>
          </p:contentPart>
        </mc:Choice>
        <mc:Fallback xmlns="">
          <p:pic>
            <p:nvPicPr>
              <p:cNvPr id="30" name="墨迹 29"/>
            </p:nvPicPr>
            <p:blipFill>
              <a:blip/>
            </p:blipFill>
            <p:spPr>
              <a:xfrm>
                <a:off x="7286445" y="3334788"/>
                <a:ext cx="189781" cy="11147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1" name="墨迹 30"/>
              <p14:cNvContentPartPr/>
              <p14:nvPr/>
            </p14:nvContentPartPr>
            <p14:xfrm>
              <a:off x="7531579" y="3049278"/>
              <a:ext cx="30911" cy="11506"/>
            </p14:xfrm>
          </p:contentPart>
        </mc:Choice>
        <mc:Fallback xmlns="">
          <p:pic>
            <p:nvPicPr>
              <p:cNvPr id="31" name="墨迹 30"/>
            </p:nvPicPr>
            <p:blipFill>
              <a:blip/>
            </p:blipFill>
            <p:spPr>
              <a:xfrm>
                <a:off x="7531579" y="3049278"/>
                <a:ext cx="30911" cy="11506"/>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2" name="墨迹 31"/>
              <p14:cNvContentPartPr/>
              <p14:nvPr/>
            </p14:nvContentPartPr>
            <p14:xfrm>
              <a:off x="7518819" y="3178729"/>
              <a:ext cx="14916" cy="20136"/>
            </p14:xfrm>
          </p:contentPart>
        </mc:Choice>
        <mc:Fallback xmlns="">
          <p:pic>
            <p:nvPicPr>
              <p:cNvPr id="32" name="墨迹 31"/>
            </p:nvPicPr>
            <p:blipFill>
              <a:blip/>
            </p:blipFill>
            <p:spPr>
              <a:xfrm>
                <a:off x="7518819" y="3178729"/>
                <a:ext cx="14916" cy="2013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3" name="墨迹 32"/>
              <p14:cNvContentPartPr/>
              <p14:nvPr/>
            </p14:nvContentPartPr>
            <p14:xfrm>
              <a:off x="7545237" y="3193112"/>
              <a:ext cx="48883" cy="63287"/>
            </p14:xfrm>
          </p:contentPart>
        </mc:Choice>
        <mc:Fallback xmlns="">
          <p:pic>
            <p:nvPicPr>
              <p:cNvPr id="33" name="墨迹 32"/>
            </p:nvPicPr>
            <p:blipFill>
              <a:blip/>
            </p:blipFill>
            <p:spPr>
              <a:xfrm>
                <a:off x="7545237" y="3193112"/>
                <a:ext cx="48883" cy="6328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4" name="墨迹 33"/>
              <p14:cNvContentPartPr/>
              <p14:nvPr/>
            </p14:nvContentPartPr>
            <p14:xfrm>
              <a:off x="7602747" y="3051975"/>
              <a:ext cx="23003" cy="185725"/>
            </p14:xfrm>
          </p:contentPart>
        </mc:Choice>
        <mc:Fallback xmlns="">
          <p:pic>
            <p:nvPicPr>
              <p:cNvPr id="34" name="墨迹 33"/>
            </p:nvPicPr>
            <p:blipFill>
              <a:blip/>
            </p:blipFill>
            <p:spPr>
              <a:xfrm>
                <a:off x="7602747" y="3051975"/>
                <a:ext cx="23003" cy="1857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5" name="墨迹 34"/>
              <p14:cNvContentPartPr/>
              <p14:nvPr/>
            </p14:nvContentPartPr>
            <p14:xfrm>
              <a:off x="7625750" y="2994082"/>
              <a:ext cx="152400" cy="207660"/>
            </p14:xfrm>
          </p:contentPart>
        </mc:Choice>
        <mc:Fallback xmlns="">
          <p:pic>
            <p:nvPicPr>
              <p:cNvPr id="35" name="墨迹 34"/>
            </p:nvPicPr>
            <p:blipFill>
              <a:blip/>
            </p:blipFill>
            <p:spPr>
              <a:xfrm>
                <a:off x="7625750" y="2994082"/>
                <a:ext cx="152400" cy="20766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6" name="墨迹 35"/>
              <p14:cNvContentPartPr/>
              <p14:nvPr/>
            </p14:nvContentPartPr>
            <p14:xfrm>
              <a:off x="7622875" y="3066538"/>
              <a:ext cx="71887" cy="281375"/>
            </p14:xfrm>
          </p:contentPart>
        </mc:Choice>
        <mc:Fallback xmlns="">
          <p:pic>
            <p:nvPicPr>
              <p:cNvPr id="36" name="墨迹 35"/>
            </p:nvPicPr>
            <p:blipFill>
              <a:blip/>
            </p:blipFill>
            <p:spPr>
              <a:xfrm>
                <a:off x="7622875" y="3066538"/>
                <a:ext cx="71887" cy="28137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7" name="墨迹 36"/>
              <p14:cNvContentPartPr/>
              <p14:nvPr/>
            </p14:nvContentPartPr>
            <p14:xfrm>
              <a:off x="7677509" y="3187358"/>
              <a:ext cx="94891" cy="109314"/>
            </p14:xfrm>
          </p:contentPart>
        </mc:Choice>
        <mc:Fallback xmlns="">
          <p:pic>
            <p:nvPicPr>
              <p:cNvPr id="37" name="墨迹 36"/>
            </p:nvPicPr>
            <p:blipFill>
              <a:blip/>
            </p:blipFill>
            <p:spPr>
              <a:xfrm>
                <a:off x="7677509" y="3187358"/>
                <a:ext cx="94891" cy="109314"/>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8" name="墨迹 37"/>
              <p14:cNvContentPartPr/>
              <p14:nvPr/>
            </p14:nvContentPartPr>
            <p14:xfrm>
              <a:off x="7792528" y="3149063"/>
              <a:ext cx="8626" cy="29666"/>
            </p14:xfrm>
          </p:contentPart>
        </mc:Choice>
        <mc:Fallback xmlns="">
          <p:pic>
            <p:nvPicPr>
              <p:cNvPr id="38" name="墨迹 37"/>
            </p:nvPicPr>
            <p:blipFill>
              <a:blip/>
            </p:blipFill>
            <p:spPr>
              <a:xfrm>
                <a:off x="7792528" y="3149063"/>
                <a:ext cx="8626" cy="2966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9" name="墨迹 38"/>
              <p14:cNvContentPartPr/>
              <p14:nvPr/>
            </p14:nvContentPartPr>
            <p14:xfrm>
              <a:off x="7769524" y="2934211"/>
              <a:ext cx="112683" cy="435097"/>
            </p14:xfrm>
          </p:contentPart>
        </mc:Choice>
        <mc:Fallback xmlns="">
          <p:pic>
            <p:nvPicPr>
              <p:cNvPr id="39" name="墨迹 38"/>
            </p:nvPicPr>
            <p:blipFill>
              <a:blip/>
            </p:blipFill>
            <p:spPr>
              <a:xfrm>
                <a:off x="7769524" y="2934211"/>
                <a:ext cx="112683" cy="435097"/>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0" name="墨迹 39"/>
              <p14:cNvContentPartPr/>
              <p14:nvPr/>
            </p14:nvContentPartPr>
            <p14:xfrm>
              <a:off x="7919049" y="2876677"/>
              <a:ext cx="138022" cy="345201"/>
            </p14:xfrm>
          </p:contentPart>
        </mc:Choice>
        <mc:Fallback xmlns="">
          <p:pic>
            <p:nvPicPr>
              <p:cNvPr id="40" name="墨迹 39"/>
            </p:nvPicPr>
            <p:blipFill>
              <a:blip/>
            </p:blipFill>
            <p:spPr>
              <a:xfrm>
                <a:off x="7919049" y="2876677"/>
                <a:ext cx="138022" cy="34520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1" name="墨迹 40"/>
              <p14:cNvContentPartPr/>
              <p14:nvPr/>
            </p14:nvContentPartPr>
            <p14:xfrm>
              <a:off x="7976558" y="3083798"/>
              <a:ext cx="37381" cy="297197"/>
            </p14:xfrm>
          </p:contentPart>
        </mc:Choice>
        <mc:Fallback xmlns="">
          <p:pic>
            <p:nvPicPr>
              <p:cNvPr id="41" name="墨迹 40"/>
            </p:nvPicPr>
            <p:blipFill>
              <a:blip/>
            </p:blipFill>
            <p:spPr>
              <a:xfrm>
                <a:off x="7976558" y="3083798"/>
                <a:ext cx="37381" cy="297197"/>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2" name="墨迹 41"/>
              <p14:cNvContentPartPr/>
              <p14:nvPr/>
            </p14:nvContentPartPr>
            <p14:xfrm>
              <a:off x="8048445" y="2937088"/>
              <a:ext cx="129396" cy="94930"/>
            </p14:xfrm>
          </p:contentPart>
        </mc:Choice>
        <mc:Fallback xmlns="">
          <p:pic>
            <p:nvPicPr>
              <p:cNvPr id="42" name="墨迹 41"/>
            </p:nvPicPr>
            <p:blipFill>
              <a:blip/>
            </p:blipFill>
            <p:spPr>
              <a:xfrm>
                <a:off x="8048445" y="2937088"/>
                <a:ext cx="129396" cy="9493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3" name="墨迹 42"/>
              <p14:cNvContentPartPr/>
              <p14:nvPr/>
            </p14:nvContentPartPr>
            <p14:xfrm>
              <a:off x="8074324" y="2826875"/>
              <a:ext cx="57510" cy="265553"/>
            </p14:xfrm>
          </p:contentPart>
        </mc:Choice>
        <mc:Fallback xmlns="">
          <p:pic>
            <p:nvPicPr>
              <p:cNvPr id="43" name="墨迹 42"/>
            </p:nvPicPr>
            <p:blipFill>
              <a:blip/>
            </p:blipFill>
            <p:spPr>
              <a:xfrm>
                <a:off x="8074324" y="2826875"/>
                <a:ext cx="57510" cy="265553"/>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44" name="墨迹 43"/>
              <p14:cNvContentPartPr/>
              <p14:nvPr/>
            </p14:nvContentPartPr>
            <p14:xfrm>
              <a:off x="8062822" y="3114723"/>
              <a:ext cx="23004" cy="202086"/>
            </p14:xfrm>
          </p:contentPart>
        </mc:Choice>
        <mc:Fallback xmlns="">
          <p:pic>
            <p:nvPicPr>
              <p:cNvPr id="44" name="墨迹 43"/>
            </p:nvPicPr>
            <p:blipFill>
              <a:blip/>
            </p:blipFill>
            <p:spPr>
              <a:xfrm>
                <a:off x="8062822" y="3114723"/>
                <a:ext cx="23004" cy="20208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5" name="墨迹 44"/>
              <p14:cNvContentPartPr/>
              <p14:nvPr/>
            </p14:nvContentPartPr>
            <p14:xfrm>
              <a:off x="8131834" y="3026265"/>
              <a:ext cx="103516" cy="354550"/>
            </p14:xfrm>
          </p:contentPart>
        </mc:Choice>
        <mc:Fallback xmlns="">
          <p:pic>
            <p:nvPicPr>
              <p:cNvPr id="45" name="墨迹 44"/>
            </p:nvPicPr>
            <p:blipFill>
              <a:blip/>
            </p:blipFill>
            <p:spPr>
              <a:xfrm>
                <a:off x="8131834" y="3026265"/>
                <a:ext cx="103516" cy="3545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6" name="墨迹 45"/>
              <p14:cNvContentPartPr/>
              <p14:nvPr/>
            </p14:nvContentPartPr>
            <p14:xfrm>
              <a:off x="8093913" y="3129825"/>
              <a:ext cx="138562" cy="63287"/>
            </p14:xfrm>
          </p:contentPart>
        </mc:Choice>
        <mc:Fallback xmlns="">
          <p:pic>
            <p:nvPicPr>
              <p:cNvPr id="46" name="墨迹 45"/>
            </p:nvPicPr>
            <p:blipFill>
              <a:blip/>
            </p:blipFill>
            <p:spPr>
              <a:xfrm>
                <a:off x="8093913" y="3129825"/>
                <a:ext cx="138562" cy="6328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7" name="墨迹 46"/>
              <p14:cNvContentPartPr/>
              <p14:nvPr/>
            </p14:nvContentPartPr>
            <p14:xfrm>
              <a:off x="8103079" y="3193112"/>
              <a:ext cx="97766" cy="34520"/>
            </p14:xfrm>
          </p:contentPart>
        </mc:Choice>
        <mc:Fallback xmlns="">
          <p:pic>
            <p:nvPicPr>
              <p:cNvPr id="47" name="墨迹 46"/>
            </p:nvPicPr>
            <p:blipFill>
              <a:blip/>
            </p:blipFill>
            <p:spPr>
              <a:xfrm>
                <a:off x="8103079" y="3193112"/>
                <a:ext cx="97766" cy="3452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8" name="墨迹 47"/>
              <p14:cNvContentPartPr/>
              <p14:nvPr/>
            </p14:nvContentPartPr>
            <p14:xfrm>
              <a:off x="8111705" y="3236262"/>
              <a:ext cx="77638" cy="31643"/>
            </p14:xfrm>
          </p:contentPart>
        </mc:Choice>
        <mc:Fallback xmlns="">
          <p:pic>
            <p:nvPicPr>
              <p:cNvPr id="48" name="墨迹 47"/>
            </p:nvPicPr>
            <p:blipFill>
              <a:blip/>
            </p:blipFill>
            <p:spPr>
              <a:xfrm>
                <a:off x="8111705" y="3236262"/>
                <a:ext cx="77638" cy="3164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9" name="墨迹 48"/>
              <p14:cNvContentPartPr/>
              <p14:nvPr/>
            </p14:nvContentPartPr>
            <p14:xfrm>
              <a:off x="8059048" y="3293796"/>
              <a:ext cx="256815" cy="94930"/>
            </p14:xfrm>
          </p:contentPart>
        </mc:Choice>
        <mc:Fallback xmlns="">
          <p:pic>
            <p:nvPicPr>
              <p:cNvPr id="49" name="墨迹 48"/>
            </p:nvPicPr>
            <p:blipFill>
              <a:blip/>
            </p:blipFill>
            <p:spPr>
              <a:xfrm>
                <a:off x="8059048" y="3293796"/>
                <a:ext cx="256815" cy="9493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0" name="墨迹 49"/>
              <p14:cNvContentPartPr/>
              <p14:nvPr/>
            </p14:nvContentPartPr>
            <p14:xfrm>
              <a:off x="8278483" y="2844494"/>
              <a:ext cx="175404" cy="369653"/>
            </p14:xfrm>
          </p:contentPart>
        </mc:Choice>
        <mc:Fallback xmlns="">
          <p:pic>
            <p:nvPicPr>
              <p:cNvPr id="50" name="墨迹 49"/>
            </p:nvPicPr>
            <p:blipFill>
              <a:blip/>
            </p:blipFill>
            <p:spPr>
              <a:xfrm>
                <a:off x="8278483" y="2844494"/>
                <a:ext cx="175404" cy="36965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1" name="墨迹 50"/>
              <p14:cNvContentPartPr/>
              <p14:nvPr/>
            </p14:nvContentPartPr>
            <p14:xfrm>
              <a:off x="8356120" y="3024467"/>
              <a:ext cx="54634" cy="319311"/>
            </p14:xfrm>
          </p:contentPart>
        </mc:Choice>
        <mc:Fallback xmlns="">
          <p:pic>
            <p:nvPicPr>
              <p:cNvPr id="51" name="墨迹 50"/>
            </p:nvPicPr>
            <p:blipFill>
              <a:blip/>
            </p:blipFill>
            <p:spPr>
              <a:xfrm>
                <a:off x="8356120" y="3024467"/>
                <a:ext cx="54634" cy="319311"/>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52" name="墨迹 51"/>
              <p14:cNvContentPartPr/>
              <p14:nvPr/>
            </p14:nvContentPartPr>
            <p14:xfrm>
              <a:off x="8384875" y="3023388"/>
              <a:ext cx="163902" cy="106437"/>
            </p14:xfrm>
          </p:contentPart>
        </mc:Choice>
        <mc:Fallback xmlns="">
          <p:pic>
            <p:nvPicPr>
              <p:cNvPr id="52" name="墨迹 51"/>
            </p:nvPicPr>
            <p:blipFill>
              <a:blip/>
            </p:blipFill>
            <p:spPr>
              <a:xfrm>
                <a:off x="8384875" y="3023388"/>
                <a:ext cx="163902" cy="10643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53" name="墨迹 52"/>
              <p14:cNvContentPartPr/>
              <p14:nvPr/>
            </p14:nvContentPartPr>
            <p14:xfrm>
              <a:off x="8453887" y="2951471"/>
              <a:ext cx="123645" cy="319851"/>
            </p14:xfrm>
          </p:contentPart>
        </mc:Choice>
        <mc:Fallback xmlns="">
          <p:pic>
            <p:nvPicPr>
              <p:cNvPr id="53" name="墨迹 52"/>
            </p:nvPicPr>
            <p:blipFill>
              <a:blip/>
            </p:blipFill>
            <p:spPr>
              <a:xfrm>
                <a:off x="8453887" y="2951471"/>
                <a:ext cx="123645" cy="319851"/>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54" name="墨迹 53"/>
              <p14:cNvContentPartPr/>
              <p14:nvPr/>
            </p14:nvContentPartPr>
            <p14:xfrm>
              <a:off x="8541588" y="2952909"/>
              <a:ext cx="15815" cy="21575"/>
            </p14:xfrm>
          </p:contentPart>
        </mc:Choice>
        <mc:Fallback xmlns="">
          <p:pic>
            <p:nvPicPr>
              <p:cNvPr id="54" name="墨迹 53"/>
            </p:nvPicPr>
            <p:blipFill>
              <a:blip/>
            </p:blipFill>
            <p:spPr>
              <a:xfrm>
                <a:off x="8541588" y="2952909"/>
                <a:ext cx="15815" cy="2157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55" name="墨迹 54"/>
              <p14:cNvContentPartPr/>
              <p14:nvPr/>
            </p14:nvContentPartPr>
            <p14:xfrm>
              <a:off x="8629290" y="3020511"/>
              <a:ext cx="123645" cy="299175"/>
            </p14:xfrm>
          </p:contentPart>
        </mc:Choice>
        <mc:Fallback xmlns="">
          <p:pic>
            <p:nvPicPr>
              <p:cNvPr id="55" name="墨迹 54"/>
            </p:nvPicPr>
            <p:blipFill>
              <a:blip/>
            </p:blipFill>
            <p:spPr>
              <a:xfrm>
                <a:off x="8629290" y="3020511"/>
                <a:ext cx="123645" cy="29917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56" name="墨迹 55"/>
              <p14:cNvContentPartPr/>
              <p14:nvPr/>
            </p14:nvContentPartPr>
            <p14:xfrm>
              <a:off x="8614912" y="2982216"/>
              <a:ext cx="310551" cy="265553"/>
            </p14:xfrm>
          </p:contentPart>
        </mc:Choice>
        <mc:Fallback xmlns="">
          <p:pic>
            <p:nvPicPr>
              <p:cNvPr id="56" name="墨迹 55"/>
            </p:nvPicPr>
            <p:blipFill>
              <a:blip/>
            </p:blipFill>
            <p:spPr>
              <a:xfrm>
                <a:off x="8614912" y="2982216"/>
                <a:ext cx="310551" cy="26555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88770"/>
                                        </p:tgtEl>
                                        <p:attrNameLst>
                                          <p:attrName>style.visibility</p:attrName>
                                        </p:attrNameLst>
                                      </p:cBhvr>
                                      <p:to>
                                        <p:strVal val="visible"/>
                                      </p:to>
                                    </p:set>
                                    <p:animEffect transition="in" filter="wipe(left)">
                                      <p:cBhvr>
                                        <p:cTn id="12" dur="500"/>
                                        <p:tgtEl>
                                          <p:spTgt spid="2887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14:cpLocks xmlns:a14="http://schemas.microsoft.com/office/drawing/2010/main" noChangeArrowheads="1"/>
          </p:cNvSpPr>
          <p:nvPr/>
        </p:nvSpPr>
        <p:spPr bwMode="auto">
          <a:xfrm>
            <a:off x="1042988" y="98107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由样本值可计算得</a:t>
            </a:r>
            <a:r>
              <a:rPr kumimoji="1" lang="en-US" altLang="zh-CN" sz="3200" b="1" i="1">
                <a:solidFill>
                  <a:srgbClr val="000000"/>
                </a:solidFill>
                <a:latin typeface="Times New Roman" pitchFamily="18" charset="0"/>
              </a:rPr>
              <a:t>F</a:t>
            </a:r>
            <a:r>
              <a:rPr kumimoji="1" lang="zh-CN" altLang="en-US" sz="3200" b="1">
                <a:solidFill>
                  <a:srgbClr val="000000"/>
                </a:solidFill>
                <a:latin typeface="宋体" charset="-122"/>
              </a:rPr>
              <a:t>的实测值为</a:t>
            </a:r>
            <a:r>
              <a:rPr kumimoji="1" lang="en-US" altLang="zh-CN" sz="3200" b="1">
                <a:solidFill>
                  <a:srgbClr val="000000"/>
                </a:solidFill>
                <a:latin typeface="宋体" charset="-122"/>
              </a:rPr>
              <a:t>:</a:t>
            </a:r>
            <a:endParaRPr kumimoji="1" lang="zh-CN" altLang="zh-CN" sz="3200" b="1">
              <a:solidFill>
                <a:srgbClr val="000000"/>
              </a:solidFill>
              <a:latin typeface="宋体" charset="-122"/>
            </a:endParaRPr>
          </a:p>
        </p:txBody>
      </p:sp>
      <p:grpSp>
        <p:nvGrpSpPr>
          <p:cNvPr id="2" name="Group 3"/>
          <p:cNvGrpSpPr/>
          <p:nvPr/>
        </p:nvGrpSpPr>
        <p:grpSpPr bwMode="auto">
          <a:xfrm>
            <a:off x="1258888" y="2708275"/>
            <a:ext cx="6213475" cy="696913"/>
            <a:chOff x="830" y="1913"/>
            <a:chExt cx="3914" cy="439"/>
          </a:xfrm>
        </p:grpSpPr>
        <p:graphicFrame>
          <p:nvGraphicFramePr>
            <p:cNvPr id="24581" name="Object 4"/>
            <p:cNvGraphicFramePr>
              <a:graphicFrameLocks noChangeAspect="1"/>
            </p:cNvGraphicFramePr>
            <p:nvPr/>
          </p:nvGraphicFramePr>
          <p:xfrm>
            <a:off x="1705" y="1942"/>
            <a:ext cx="3039" cy="410"/>
          </p:xfrm>
          <a:graphic>
            <a:graphicData uri="http://schemas.openxmlformats.org/presentationml/2006/ole">
              <mc:AlternateContent xmlns:mc="http://schemas.openxmlformats.org/markup-compatibility/2006">
                <mc:Choice xmlns:v="urn:schemas-microsoft-com:vml" Requires="v">
                  <p:oleObj spid="_x0000_s22694" name="公式" r:id="rId1" imgW="0" imgH="0" progId="Equation.3">
                    <p:embed/>
                  </p:oleObj>
                </mc:Choice>
                <mc:Fallback>
                  <p:oleObj name="公式" r:id="rId1" imgW="0" imgH="0" progId="Equation.3">
                    <p:embed/>
                    <p:pic>
                      <p:nvPicPr>
                        <p:cNvPr id="0" name="图片 226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 y="1942"/>
                          <a:ext cx="303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Rectangle 5"/>
            <p:cNvSpPr>
              <a14:cpLocks xmlns:a14="http://schemas.microsoft.com/office/drawing/2010/main" noChangeArrowheads="1"/>
            </p:cNvSpPr>
            <p:nvPr/>
          </p:nvSpPr>
          <p:spPr bwMode="auto">
            <a:xfrm>
              <a:off x="830" y="1913"/>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宋体" charset="-122"/>
                </a:rPr>
                <a:t>查表得</a:t>
              </a:r>
              <a:endParaRPr kumimoji="1" lang="zh-CN" altLang="en-US" sz="3200" b="1">
                <a:solidFill>
                  <a:srgbClr val="000000"/>
                </a:solidFill>
                <a:latin typeface="宋体" charset="-122"/>
              </a:endParaRPr>
            </a:p>
          </p:txBody>
        </p:sp>
      </p:grpSp>
      <p:graphicFrame>
        <p:nvGraphicFramePr>
          <p:cNvPr id="289798" name="Object 6"/>
          <p:cNvGraphicFramePr>
            <a:graphicFrameLocks noChangeAspect="1"/>
          </p:cNvGraphicFramePr>
          <p:nvPr/>
        </p:nvGraphicFramePr>
        <p:xfrm>
          <a:off x="1331913" y="3644900"/>
          <a:ext cx="3916362" cy="617538"/>
        </p:xfrm>
        <a:graphic>
          <a:graphicData uri="http://schemas.openxmlformats.org/presentationml/2006/ole">
            <mc:AlternateContent xmlns:mc="http://schemas.openxmlformats.org/markup-compatibility/2006">
              <mc:Choice xmlns:v="urn:schemas-microsoft-com:vml" Requires="v">
                <p:oleObj spid="_x0000_s22695" name="公式" r:id="rId3" imgW="0" imgH="0" progId="Equation.3">
                  <p:embed/>
                </p:oleObj>
              </mc:Choice>
              <mc:Fallback>
                <p:oleObj name="公式" r:id="rId3" imgW="0" imgH="0" progId="Equation.3">
                  <p:embed/>
                  <p:pic>
                    <p:nvPicPr>
                      <p:cNvPr id="0" name="图片 226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644900"/>
                        <a:ext cx="3916362"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9" name="Object 7"/>
          <p:cNvGraphicFramePr>
            <a:graphicFrameLocks noChangeAspect="1"/>
          </p:cNvGraphicFramePr>
          <p:nvPr/>
        </p:nvGraphicFramePr>
        <p:xfrm>
          <a:off x="3132138" y="4437063"/>
          <a:ext cx="2513012" cy="452437"/>
        </p:xfrm>
        <a:graphic>
          <a:graphicData uri="http://schemas.openxmlformats.org/presentationml/2006/ole">
            <mc:AlternateContent xmlns:mc="http://schemas.openxmlformats.org/markup-compatibility/2006">
              <mc:Choice xmlns:v="urn:schemas-microsoft-com:vml" Requires="v">
                <p:oleObj spid="_x0000_s22696" name="公式" r:id="rId5" imgW="0" imgH="0" progId="Equation.3">
                  <p:embed/>
                </p:oleObj>
              </mc:Choice>
              <mc:Fallback>
                <p:oleObj name="公式" r:id="rId5" imgW="0" imgH="0" progId="Equation.3">
                  <p:embed/>
                  <p:pic>
                    <p:nvPicPr>
                      <p:cNvPr id="0" name="图片 226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437063"/>
                        <a:ext cx="251301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0" name="Object 8"/>
          <p:cNvGraphicFramePr>
            <a:graphicFrameLocks noChangeAspect="1"/>
          </p:cNvGraphicFramePr>
          <p:nvPr/>
        </p:nvGraphicFramePr>
        <p:xfrm>
          <a:off x="5219700" y="3644900"/>
          <a:ext cx="2441575" cy="588963"/>
        </p:xfrm>
        <a:graphic>
          <a:graphicData uri="http://schemas.openxmlformats.org/presentationml/2006/ole">
            <mc:AlternateContent xmlns:mc="http://schemas.openxmlformats.org/markup-compatibility/2006">
              <mc:Choice xmlns:v="urn:schemas-microsoft-com:vml" Requires="v">
                <p:oleObj spid="_x0000_s22697" name="公式" r:id="rId7" imgW="0" imgH="0" progId="Equation.3">
                  <p:embed/>
                </p:oleObj>
              </mc:Choice>
              <mc:Fallback>
                <p:oleObj name="公式" r:id="rId7" imgW="0" imgH="0" progId="Equation.3">
                  <p:embed/>
                  <p:pic>
                    <p:nvPicPr>
                      <p:cNvPr id="0" name="图片 226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644900"/>
                        <a:ext cx="24415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01" name="Rectangle 9"/>
          <p:cNvSpPr>
            <a14:cpLocks xmlns:a14="http://schemas.microsoft.com/office/drawing/2010/main" noChangeArrowheads="1"/>
          </p:cNvSpPr>
          <p:nvPr/>
        </p:nvSpPr>
        <p:spPr bwMode="auto">
          <a:xfrm>
            <a:off x="539750" y="5084763"/>
            <a:ext cx="7877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由于   </a:t>
            </a:r>
            <a:r>
              <a:rPr kumimoji="1" lang="en-US" altLang="zh-CN" sz="3200" b="1">
                <a:solidFill>
                  <a:srgbClr val="000000"/>
                </a:solidFill>
                <a:latin typeface="Times New Roman" pitchFamily="18" charset="0"/>
              </a:rPr>
              <a:t>0.26 &lt; 2.13 &lt; 4.3</a:t>
            </a:r>
            <a:r>
              <a:rPr kumimoji="1" lang="zh-CN" altLang="en-US" sz="3200" b="1">
                <a:solidFill>
                  <a:srgbClr val="000000"/>
                </a:solidFill>
                <a:latin typeface="Times New Roman" pitchFamily="18" charset="0"/>
              </a:rPr>
              <a:t>， 故接受</a:t>
            </a:r>
            <a:r>
              <a:rPr kumimoji="1" lang="en-US" altLang="zh-CN" sz="3200" b="1" i="1">
                <a:solidFill>
                  <a:srgbClr val="000000"/>
                </a:solidFill>
                <a:latin typeface="Times New Roman" pitchFamily="18" charset="0"/>
              </a:rPr>
              <a:t>H</a:t>
            </a:r>
            <a:r>
              <a:rPr kumimoji="1" lang="en-US" altLang="zh-CN" sz="3200" b="1" baseline="-25000">
                <a:solidFill>
                  <a:srgbClr val="000000"/>
                </a:solidFill>
                <a:latin typeface="Times New Roman" pitchFamily="18" charset="0"/>
              </a:rPr>
              <a:t>0</a:t>
            </a:r>
            <a:r>
              <a:rPr kumimoji="1" lang="en-US" altLang="zh-CN" sz="3200" b="1">
                <a:solidFill>
                  <a:srgbClr val="000000"/>
                </a:solidFill>
                <a:latin typeface="Times New Roman" pitchFamily="18" charset="0"/>
              </a:rPr>
              <a:t> </a:t>
            </a:r>
            <a:r>
              <a:rPr kumimoji="1" lang="en-US" altLang="zh-CN" sz="3200" b="1" baseline="-25000">
                <a:solidFill>
                  <a:srgbClr val="000000"/>
                </a:solidFill>
                <a:latin typeface="Times New Roman" pitchFamily="18" charset="0"/>
              </a:rPr>
              <a:t> </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sp>
        <p:nvSpPr>
          <p:cNvPr id="289802" name="Rectangle 10"/>
          <p:cNvSpPr>
            <a14:cpLocks xmlns:a14="http://schemas.microsoft.com/office/drawing/2010/main" noChangeArrowheads="1"/>
          </p:cNvSpPr>
          <p:nvPr/>
        </p:nvSpPr>
        <p:spPr bwMode="auto">
          <a:xfrm>
            <a:off x="3563938" y="1916113"/>
            <a:ext cx="1500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i="1">
                <a:solidFill>
                  <a:srgbClr val="000000"/>
                </a:solidFill>
                <a:latin typeface="Times New Roman" pitchFamily="18" charset="0"/>
              </a:rPr>
              <a:t>F </a:t>
            </a:r>
            <a:r>
              <a:rPr kumimoji="1" lang="en-US" altLang="zh-CN" sz="3200" b="1">
                <a:solidFill>
                  <a:srgbClr val="000000"/>
                </a:solidFill>
                <a:latin typeface="Times New Roman" pitchFamily="18" charset="0"/>
              </a:rPr>
              <a:t>=2.13</a:t>
            </a:r>
            <a:endParaRPr kumimoji="1" lang="en-US" altLang="zh-CN" sz="32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wipe(left)">
                                      <p:cBhvr>
                                        <p:cTn id="7" dur="500"/>
                                        <p:tgtEl>
                                          <p:spTgt spid="2897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898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9798"/>
                                        </p:tgtEl>
                                        <p:attrNameLst>
                                          <p:attrName>style.visibility</p:attrName>
                                        </p:attrNameLst>
                                      </p:cBhvr>
                                      <p:to>
                                        <p:strVal val="visible"/>
                                      </p:to>
                                    </p:set>
                                    <p:anim calcmode="lin" valueType="num">
                                      <p:cBhvr additive="base">
                                        <p:cTn id="21" dur="500" fill="hold"/>
                                        <p:tgtEl>
                                          <p:spTgt spid="289798"/>
                                        </p:tgtEl>
                                        <p:attrNameLst>
                                          <p:attrName>ppt_x</p:attrName>
                                        </p:attrNameLst>
                                      </p:cBhvr>
                                      <p:tavLst>
                                        <p:tav tm="0">
                                          <p:val>
                                            <p:strVal val="#ppt_x"/>
                                          </p:val>
                                        </p:tav>
                                        <p:tav tm="100000">
                                          <p:val>
                                            <p:strVal val="#ppt_x"/>
                                          </p:val>
                                        </p:tav>
                                      </p:tavLst>
                                    </p:anim>
                                    <p:anim calcmode="lin" valueType="num">
                                      <p:cBhvr additive="base">
                                        <p:cTn id="22" dur="500" fill="hold"/>
                                        <p:tgtEl>
                                          <p:spTgt spid="28979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89800"/>
                                        </p:tgtEl>
                                        <p:attrNameLst>
                                          <p:attrName>style.visibility</p:attrName>
                                        </p:attrNameLst>
                                      </p:cBhvr>
                                      <p:to>
                                        <p:strVal val="visible"/>
                                      </p:to>
                                    </p:set>
                                    <p:anim calcmode="lin" valueType="num">
                                      <p:cBhvr additive="base">
                                        <p:cTn id="26" dur="500" fill="hold"/>
                                        <p:tgtEl>
                                          <p:spTgt spid="289800"/>
                                        </p:tgtEl>
                                        <p:attrNameLst>
                                          <p:attrName>ppt_x</p:attrName>
                                        </p:attrNameLst>
                                      </p:cBhvr>
                                      <p:tavLst>
                                        <p:tav tm="0">
                                          <p:val>
                                            <p:strVal val="1+#ppt_w/2"/>
                                          </p:val>
                                        </p:tav>
                                        <p:tav tm="100000">
                                          <p:val>
                                            <p:strVal val="#ppt_x"/>
                                          </p:val>
                                        </p:tav>
                                      </p:tavLst>
                                    </p:anim>
                                    <p:anim calcmode="lin" valueType="num">
                                      <p:cBhvr additive="base">
                                        <p:cTn id="27" dur="500" fill="hold"/>
                                        <p:tgtEl>
                                          <p:spTgt spid="28980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9799"/>
                                        </p:tgtEl>
                                        <p:attrNameLst>
                                          <p:attrName>style.visibility</p:attrName>
                                        </p:attrNameLst>
                                      </p:cBhvr>
                                      <p:to>
                                        <p:strVal val="visible"/>
                                      </p:to>
                                    </p:set>
                                    <p:anim calcmode="lin" valueType="num">
                                      <p:cBhvr additive="base">
                                        <p:cTn id="32" dur="500" fill="hold"/>
                                        <p:tgtEl>
                                          <p:spTgt spid="289799"/>
                                        </p:tgtEl>
                                        <p:attrNameLst>
                                          <p:attrName>ppt_x</p:attrName>
                                        </p:attrNameLst>
                                      </p:cBhvr>
                                      <p:tavLst>
                                        <p:tav tm="0">
                                          <p:val>
                                            <p:strVal val="#ppt_x"/>
                                          </p:val>
                                        </p:tav>
                                        <p:tav tm="100000">
                                          <p:val>
                                            <p:strVal val="#ppt_x"/>
                                          </p:val>
                                        </p:tav>
                                      </p:tavLst>
                                    </p:anim>
                                    <p:anim calcmode="lin" valueType="num">
                                      <p:cBhvr additive="base">
                                        <p:cTn id="33" dur="500" fill="hold"/>
                                        <p:tgtEl>
                                          <p:spTgt spid="28979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89801"/>
                                        </p:tgtEl>
                                        <p:attrNameLst>
                                          <p:attrName>style.visibility</p:attrName>
                                        </p:attrNameLst>
                                      </p:cBhvr>
                                      <p:to>
                                        <p:strVal val="visible"/>
                                      </p:to>
                                    </p:set>
                                    <p:anim calcmode="lin" valueType="num">
                                      <p:cBhvr additive="base">
                                        <p:cTn id="38" dur="500" fill="hold"/>
                                        <p:tgtEl>
                                          <p:spTgt spid="289801"/>
                                        </p:tgtEl>
                                        <p:attrNameLst>
                                          <p:attrName>ppt_x</p:attrName>
                                        </p:attrNameLst>
                                      </p:cBhvr>
                                      <p:tavLst>
                                        <p:tav tm="0">
                                          <p:val>
                                            <p:strVal val="#ppt_x"/>
                                          </p:val>
                                        </p:tav>
                                        <p:tav tm="100000">
                                          <p:val>
                                            <p:strVal val="#ppt_x"/>
                                          </p:val>
                                        </p:tav>
                                      </p:tavLst>
                                    </p:anim>
                                    <p:anim calcmode="lin" valueType="num">
                                      <p:cBhvr additive="base">
                                        <p:cTn id="39" dur="500" fill="hold"/>
                                        <p:tgtEl>
                                          <p:spTgt spid="289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P spid="289801" grpId="0" autoUpdateAnimBg="0"/>
      <p:bldP spid="2898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14:cpLocks xmlns:a14="http://schemas.microsoft.com/office/drawing/2010/main" noChangeArrowheads="1"/>
          </p:cNvSpPr>
          <p:nvPr/>
        </p:nvSpPr>
        <p:spPr bwMode="auto">
          <a:xfrm>
            <a:off x="539750" y="332656"/>
            <a:ext cx="79930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600" b="1" dirty="0">
                <a:solidFill>
                  <a:srgbClr val="000000"/>
                </a:solidFill>
                <a:latin typeface="黑体" pitchFamily="49" charset="-122"/>
                <a:ea typeface="黑体" pitchFamily="49" charset="-122"/>
              </a:rPr>
              <a:t>例 </a:t>
            </a:r>
            <a:r>
              <a:rPr kumimoji="1" lang="zh-CN" altLang="en-US" sz="3600" dirty="0">
                <a:solidFill>
                  <a:srgbClr val="000000"/>
                </a:solidFill>
                <a:latin typeface="Times New Roman" pitchFamily="18" charset="0"/>
                <a:ea typeface="楷体_GB2312" pitchFamily="49" charset="-122"/>
              </a:rPr>
              <a:t> 杜鹃总是把蛋生在别的鸟巢中</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现从两种鸟巢中得到杜鹃蛋</a:t>
            </a:r>
            <a:r>
              <a:rPr kumimoji="1" lang="en-US" altLang="zh-CN" sz="3600" dirty="0">
                <a:solidFill>
                  <a:srgbClr val="000000"/>
                </a:solidFill>
                <a:latin typeface="Times New Roman" pitchFamily="18" charset="0"/>
                <a:ea typeface="楷体_GB2312" pitchFamily="49" charset="-122"/>
              </a:rPr>
              <a:t>24</a:t>
            </a:r>
            <a:r>
              <a:rPr kumimoji="1" lang="zh-CN" altLang="en-US" sz="3600" dirty="0">
                <a:solidFill>
                  <a:srgbClr val="000000"/>
                </a:solidFill>
                <a:latin typeface="Times New Roman" pitchFamily="18" charset="0"/>
                <a:ea typeface="楷体_GB2312" pitchFamily="49" charset="-122"/>
              </a:rPr>
              <a:t>个</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其中</a:t>
            </a:r>
            <a:r>
              <a:rPr kumimoji="1" lang="en-US" altLang="zh-CN" sz="3600" dirty="0">
                <a:solidFill>
                  <a:srgbClr val="000000"/>
                </a:solidFill>
                <a:latin typeface="Times New Roman" pitchFamily="18" charset="0"/>
                <a:ea typeface="楷体_GB2312" pitchFamily="49" charset="-122"/>
              </a:rPr>
              <a:t>9</a:t>
            </a:r>
            <a:r>
              <a:rPr kumimoji="1" lang="zh-CN" altLang="en-US" sz="3600" dirty="0">
                <a:solidFill>
                  <a:srgbClr val="000000"/>
                </a:solidFill>
                <a:latin typeface="Times New Roman" pitchFamily="18" charset="0"/>
                <a:ea typeface="楷体_GB2312" pitchFamily="49" charset="-122"/>
              </a:rPr>
              <a:t>个来自一种鸟巢</a:t>
            </a:r>
            <a:r>
              <a:rPr kumimoji="1" lang="en-US" altLang="zh-CN" sz="3600" dirty="0">
                <a:solidFill>
                  <a:srgbClr val="000000"/>
                </a:solidFill>
                <a:latin typeface="Times New Roman" pitchFamily="18" charset="0"/>
                <a:ea typeface="楷体_GB2312" pitchFamily="49" charset="-122"/>
              </a:rPr>
              <a:t>, 15</a:t>
            </a:r>
            <a:r>
              <a:rPr kumimoji="1" lang="zh-CN" altLang="en-US" sz="3600" dirty="0">
                <a:solidFill>
                  <a:srgbClr val="000000"/>
                </a:solidFill>
                <a:latin typeface="Times New Roman" pitchFamily="18" charset="0"/>
                <a:ea typeface="楷体_GB2312" pitchFamily="49" charset="-122"/>
              </a:rPr>
              <a:t>个来自另一种鸟巢</a:t>
            </a:r>
            <a:r>
              <a:rPr kumimoji="1" lang="en-US" altLang="zh-CN" sz="3600" dirty="0">
                <a:solidFill>
                  <a:srgbClr val="000000"/>
                </a:solidFill>
                <a:latin typeface="Times New Roman" pitchFamily="18" charset="0"/>
                <a:ea typeface="楷体_GB2312" pitchFamily="49" charset="-122"/>
              </a:rPr>
              <a:t>, </a:t>
            </a:r>
            <a:r>
              <a:rPr kumimoji="1" lang="zh-CN" altLang="en-US" sz="3600" dirty="0">
                <a:solidFill>
                  <a:srgbClr val="000000"/>
                </a:solidFill>
                <a:latin typeface="Times New Roman" pitchFamily="18" charset="0"/>
                <a:ea typeface="楷体_GB2312" pitchFamily="49" charset="-122"/>
              </a:rPr>
              <a:t>测得杜鹃蛋的长度</a:t>
            </a:r>
            <a:r>
              <a:rPr kumimoji="1" lang="en-US" altLang="zh-CN" sz="3600" dirty="0">
                <a:solidFill>
                  <a:srgbClr val="000000"/>
                </a:solidFill>
                <a:latin typeface="Times New Roman" pitchFamily="18" charset="0"/>
                <a:ea typeface="楷体_GB2312" pitchFamily="49" charset="-122"/>
              </a:rPr>
              <a:t>(</a:t>
            </a:r>
            <a:r>
              <a:rPr kumimoji="1" lang="en-US" altLang="zh-CN" sz="3600" i="1" dirty="0">
                <a:solidFill>
                  <a:srgbClr val="000000"/>
                </a:solidFill>
                <a:latin typeface="Times New Roman" pitchFamily="18" charset="0"/>
                <a:ea typeface="楷体_GB2312" pitchFamily="49" charset="-122"/>
              </a:rPr>
              <a:t>mm</a:t>
            </a:r>
            <a:r>
              <a:rPr kumimoji="1" lang="en-US" altLang="zh-CN" sz="3600" dirty="0">
                <a:solidFill>
                  <a:srgbClr val="000000"/>
                </a:solidFill>
                <a:latin typeface="Times New Roman" pitchFamily="18" charset="0"/>
                <a:ea typeface="楷体_GB2312" pitchFamily="49" charset="-122"/>
              </a:rPr>
              <a:t>)</a:t>
            </a:r>
            <a:r>
              <a:rPr kumimoji="1" lang="zh-CN" altLang="en-US" sz="3600" dirty="0">
                <a:solidFill>
                  <a:srgbClr val="000000"/>
                </a:solidFill>
                <a:latin typeface="Times New Roman" pitchFamily="18" charset="0"/>
                <a:ea typeface="楷体_GB2312" pitchFamily="49" charset="-122"/>
              </a:rPr>
              <a:t>如下</a:t>
            </a:r>
            <a:r>
              <a:rPr kumimoji="1" lang="en-US" altLang="zh-CN" sz="3600" dirty="0">
                <a:solidFill>
                  <a:srgbClr val="000000"/>
                </a:solidFill>
                <a:latin typeface="Times New Roman" pitchFamily="18" charset="0"/>
                <a:ea typeface="楷体_GB2312" pitchFamily="49" charset="-122"/>
              </a:rPr>
              <a:t>:</a:t>
            </a:r>
            <a:endParaRPr kumimoji="1" lang="en-US" altLang="zh-CN" sz="3600" dirty="0">
              <a:solidFill>
                <a:srgbClr val="000000"/>
              </a:solidFill>
              <a:latin typeface="Times New Roman" pitchFamily="18" charset="0"/>
              <a:ea typeface="楷体_GB2312" pitchFamily="49" charset="-122"/>
            </a:endParaRPr>
          </a:p>
        </p:txBody>
      </p:sp>
      <p:grpSp>
        <p:nvGrpSpPr>
          <p:cNvPr id="2" name="Group 3"/>
          <p:cNvGrpSpPr/>
          <p:nvPr/>
        </p:nvGrpSpPr>
        <p:grpSpPr bwMode="auto">
          <a:xfrm>
            <a:off x="284163" y="4512543"/>
            <a:ext cx="8555037" cy="1554163"/>
            <a:chOff x="179" y="2112"/>
            <a:chExt cx="5389" cy="979"/>
          </a:xfrm>
        </p:grpSpPr>
        <p:sp>
          <p:nvSpPr>
            <p:cNvPr id="25616" name="Text Box 4"/>
            <p:cNvSpPr txBox="1">
              <a14:cpLocks xmlns:a14="http://schemas.microsoft.com/office/drawing/2010/main" noChangeArrowheads="1"/>
            </p:cNvSpPr>
            <p:nvPr/>
          </p:nvSpPr>
          <p:spPr bwMode="auto">
            <a:xfrm>
              <a:off x="179" y="2400"/>
              <a:ext cx="8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rPr>
                <a:t>m</a:t>
              </a:r>
              <a:r>
                <a:rPr kumimoji="1" lang="en-US" altLang="zh-CN" sz="3200">
                  <a:solidFill>
                    <a:srgbClr val="000000"/>
                  </a:solidFill>
                  <a:latin typeface="Times New Roman" pitchFamily="18" charset="0"/>
                  <a:ea typeface="楷体_GB2312" pitchFamily="49" charset="-122"/>
                </a:rPr>
                <a:t> = 15</a:t>
              </a:r>
              <a:endParaRPr kumimoji="1" lang="en-US" altLang="zh-CN" sz="3200">
                <a:solidFill>
                  <a:srgbClr val="000000"/>
                </a:solidFill>
                <a:latin typeface="Times New Roman" pitchFamily="18" charset="0"/>
                <a:ea typeface="楷体_GB2312" pitchFamily="49" charset="-122"/>
              </a:endParaRPr>
            </a:p>
          </p:txBody>
        </p:sp>
        <p:graphicFrame>
          <p:nvGraphicFramePr>
            <p:cNvPr id="25603" name="Object 5"/>
            <p:cNvGraphicFramePr>
              <a:graphicFrameLocks noChangeAspect="1"/>
            </p:cNvGraphicFramePr>
            <p:nvPr/>
          </p:nvGraphicFramePr>
          <p:xfrm>
            <a:off x="4416" y="2208"/>
            <a:ext cx="1152" cy="768"/>
          </p:xfrm>
          <a:graphic>
            <a:graphicData uri="http://schemas.openxmlformats.org/presentationml/2006/ole">
              <mc:AlternateContent xmlns:mc="http://schemas.openxmlformats.org/markup-compatibility/2006">
                <mc:Choice xmlns:v="urn:schemas-microsoft-com:vml" Requires="v">
                  <p:oleObj spid="_x0000_s23636" name="Equation" r:id="rId1" imgW="0" imgH="0" progId="Equation.3">
                    <p:embed/>
                  </p:oleObj>
                </mc:Choice>
                <mc:Fallback>
                  <p:oleObj name="Equation" r:id="rId1" imgW="0" imgH="0" progId="Equation.3">
                    <p:embed/>
                    <p:pic>
                      <p:nvPicPr>
                        <p:cNvPr id="0" name="图片 236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2208"/>
                          <a:ext cx="1152"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Text Box 6"/>
            <p:cNvSpPr txBox="1">
              <a14:cpLocks xmlns:a14="http://schemas.microsoft.com/office/drawing/2010/main" noChangeArrowheads="1"/>
            </p:cNvSpPr>
            <p:nvPr/>
          </p:nvSpPr>
          <p:spPr bwMode="auto">
            <a:xfrm>
              <a:off x="1056" y="2112"/>
              <a:ext cx="3188"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solidFill>
                    <a:srgbClr val="000000"/>
                  </a:solidFill>
                  <a:latin typeface="Times New Roman" pitchFamily="18" charset="0"/>
                  <a:ea typeface="楷体_GB2312" pitchFamily="49" charset="-122"/>
                </a:rPr>
                <a:t>19.8   20.0   20.3   20.8   20.9 </a:t>
              </a:r>
              <a:endParaRPr kumimoji="1" lang="en-US" altLang="zh-CN" sz="3200">
                <a:solidFill>
                  <a:srgbClr val="000000"/>
                </a:solidFill>
                <a:latin typeface="Times New Roman" pitchFamily="18" charset="0"/>
                <a:ea typeface="楷体_GB2312" pitchFamily="49" charset="-122"/>
              </a:endParaRPr>
            </a:p>
            <a:p>
              <a:pPr eaLnBrk="1" hangingPunct="1"/>
              <a:r>
                <a:rPr kumimoji="1" lang="en-US" altLang="zh-CN" sz="3200">
                  <a:solidFill>
                    <a:srgbClr val="000000"/>
                  </a:solidFill>
                  <a:latin typeface="Times New Roman" pitchFamily="18" charset="0"/>
                  <a:ea typeface="楷体_GB2312" pitchFamily="49" charset="-122"/>
                </a:rPr>
                <a:t>20.9   21.0   21.0   21.0   21.2 </a:t>
              </a:r>
              <a:endParaRPr kumimoji="1" lang="en-US" altLang="zh-CN" sz="3200">
                <a:solidFill>
                  <a:srgbClr val="000000"/>
                </a:solidFill>
                <a:latin typeface="Times New Roman" pitchFamily="18" charset="0"/>
                <a:ea typeface="楷体_GB2312" pitchFamily="49" charset="-122"/>
              </a:endParaRPr>
            </a:p>
            <a:p>
              <a:pPr eaLnBrk="1" hangingPunct="1"/>
              <a:r>
                <a:rPr kumimoji="1" lang="en-US" altLang="zh-CN" sz="3200">
                  <a:solidFill>
                    <a:srgbClr val="000000"/>
                  </a:solidFill>
                  <a:latin typeface="Times New Roman" pitchFamily="18" charset="0"/>
                  <a:ea typeface="楷体_GB2312" pitchFamily="49" charset="-122"/>
                </a:rPr>
                <a:t>21.5   22.0   22.0   22.1   22.3</a:t>
              </a:r>
              <a:endParaRPr kumimoji="1" lang="en-US" altLang="zh-CN" sz="3200">
                <a:solidFill>
                  <a:srgbClr val="000000"/>
                </a:solidFill>
                <a:latin typeface="Times New Roman" pitchFamily="18" charset="0"/>
                <a:ea typeface="楷体_GB2312" pitchFamily="49" charset="-122"/>
              </a:endParaRPr>
            </a:p>
          </p:txBody>
        </p:sp>
      </p:grpSp>
      <p:grpSp>
        <p:nvGrpSpPr>
          <p:cNvPr id="3" name="Group 7"/>
          <p:cNvGrpSpPr/>
          <p:nvPr/>
        </p:nvGrpSpPr>
        <p:grpSpPr bwMode="auto">
          <a:xfrm>
            <a:off x="381000" y="3140943"/>
            <a:ext cx="8382000" cy="1219200"/>
            <a:chOff x="240" y="1248"/>
            <a:chExt cx="5280" cy="768"/>
          </a:xfrm>
        </p:grpSpPr>
        <p:sp>
          <p:nvSpPr>
            <p:cNvPr id="25614" name="Text Box 8"/>
            <p:cNvSpPr txBox="1">
              <a14:cpLocks xmlns:a14="http://schemas.microsoft.com/office/drawing/2010/main" noChangeArrowheads="1"/>
            </p:cNvSpPr>
            <p:nvPr/>
          </p:nvSpPr>
          <p:spPr bwMode="auto">
            <a:xfrm>
              <a:off x="240" y="1459"/>
              <a:ext cx="6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rPr>
                <a:t>n</a:t>
              </a:r>
              <a:r>
                <a:rPr kumimoji="1" lang="en-US" altLang="zh-CN" sz="3200">
                  <a:solidFill>
                    <a:srgbClr val="000000"/>
                  </a:solidFill>
                  <a:latin typeface="Times New Roman" pitchFamily="18" charset="0"/>
                  <a:ea typeface="楷体_GB2312" pitchFamily="49" charset="-122"/>
                </a:rPr>
                <a:t> = 9</a:t>
              </a:r>
              <a:endParaRPr kumimoji="1" lang="en-US" altLang="zh-CN" sz="3200">
                <a:solidFill>
                  <a:srgbClr val="000000"/>
                </a:solidFill>
                <a:latin typeface="Times New Roman" pitchFamily="18" charset="0"/>
                <a:ea typeface="楷体_GB2312" pitchFamily="49" charset="-122"/>
              </a:endParaRPr>
            </a:p>
          </p:txBody>
        </p:sp>
        <p:graphicFrame>
          <p:nvGraphicFramePr>
            <p:cNvPr id="25602" name="Object 9"/>
            <p:cNvGraphicFramePr>
              <a:graphicFrameLocks noChangeAspect="1"/>
            </p:cNvGraphicFramePr>
            <p:nvPr/>
          </p:nvGraphicFramePr>
          <p:xfrm>
            <a:off x="4368" y="1248"/>
            <a:ext cx="1152" cy="768"/>
          </p:xfrm>
          <a:graphic>
            <a:graphicData uri="http://schemas.openxmlformats.org/presentationml/2006/ole">
              <mc:AlternateContent xmlns:mc="http://schemas.openxmlformats.org/markup-compatibility/2006">
                <mc:Choice xmlns:v="urn:schemas-microsoft-com:vml" Requires="v">
                  <p:oleObj spid="_x0000_s23637" name="Equation" r:id="rId3" imgW="0" imgH="0" progId="Equation.3">
                    <p:embed/>
                  </p:oleObj>
                </mc:Choice>
                <mc:Fallback>
                  <p:oleObj name="Equation" r:id="rId3" imgW="0" imgH="0" progId="Equation.3">
                    <p:embed/>
                    <p:pic>
                      <p:nvPicPr>
                        <p:cNvPr id="0" name="图片 236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248"/>
                          <a:ext cx="1152"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Text Box 10"/>
            <p:cNvSpPr txBox="1">
              <a14:cpLocks xmlns:a14="http://schemas.microsoft.com/office/drawing/2010/main" noChangeArrowheads="1"/>
            </p:cNvSpPr>
            <p:nvPr/>
          </p:nvSpPr>
          <p:spPr bwMode="auto">
            <a:xfrm>
              <a:off x="1094" y="1296"/>
              <a:ext cx="31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solidFill>
                    <a:srgbClr val="000000"/>
                  </a:solidFill>
                  <a:latin typeface="Times New Roman" pitchFamily="18" charset="0"/>
                  <a:ea typeface="楷体_GB2312" pitchFamily="49" charset="-122"/>
                </a:rPr>
                <a:t>21.2   21.6   21.9   22.0   22.0</a:t>
              </a:r>
              <a:endParaRPr kumimoji="1" lang="en-US" altLang="zh-CN" sz="3200">
                <a:solidFill>
                  <a:srgbClr val="000000"/>
                </a:solidFill>
                <a:latin typeface="Times New Roman" pitchFamily="18" charset="0"/>
                <a:ea typeface="楷体_GB2312" pitchFamily="49" charset="-122"/>
              </a:endParaRPr>
            </a:p>
            <a:p>
              <a:pPr eaLnBrk="1" hangingPunct="1"/>
              <a:r>
                <a:rPr kumimoji="1" lang="en-US" altLang="zh-CN" sz="3200">
                  <a:solidFill>
                    <a:srgbClr val="000000"/>
                  </a:solidFill>
                  <a:latin typeface="Times New Roman" pitchFamily="18" charset="0"/>
                  <a:ea typeface="楷体_GB2312" pitchFamily="49" charset="-122"/>
                </a:rPr>
                <a:t>22.2   22.8   22.9   23.2</a:t>
              </a:r>
              <a:endParaRPr kumimoji="1" lang="en-US" altLang="zh-CN" sz="3200">
                <a:solidFill>
                  <a:srgbClr val="000000"/>
                </a:solidFill>
                <a:latin typeface="Times New Roman" pitchFamily="18" charset="0"/>
                <a:ea typeface="楷体_GB2312" pitchFamily="49" charset="-122"/>
              </a:endParaRPr>
            </a:p>
          </p:txBody>
        </p:sp>
      </p:grpSp>
      <p:grpSp>
        <p:nvGrpSpPr>
          <p:cNvPr id="4" name="Group 11"/>
          <p:cNvGrpSpPr/>
          <p:nvPr/>
        </p:nvGrpSpPr>
        <p:grpSpPr bwMode="auto">
          <a:xfrm>
            <a:off x="304800" y="3140943"/>
            <a:ext cx="8763000" cy="3048000"/>
            <a:chOff x="192" y="1248"/>
            <a:chExt cx="5520" cy="1920"/>
          </a:xfrm>
        </p:grpSpPr>
        <p:sp>
          <p:nvSpPr>
            <p:cNvPr id="25609" name="Line 12"/>
            <p:cNvSpPr>
              <a14:cpLocks xmlns:a14="http://schemas.microsoft.com/office/drawing/2010/main" noChangeShapeType="1"/>
            </p:cNvSpPr>
            <p:nvPr/>
          </p:nvSpPr>
          <p:spPr bwMode="auto">
            <a:xfrm>
              <a:off x="192" y="1248"/>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0" name="Line 13"/>
            <p:cNvSpPr>
              <a14:cpLocks xmlns:a14="http://schemas.microsoft.com/office/drawing/2010/main" noChangeShapeType="1"/>
            </p:cNvSpPr>
            <p:nvPr/>
          </p:nvSpPr>
          <p:spPr bwMode="auto">
            <a:xfrm>
              <a:off x="192" y="2016"/>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1" name="Line 14"/>
            <p:cNvSpPr>
              <a14:cpLocks xmlns:a14="http://schemas.microsoft.com/office/drawing/2010/main" noChangeShapeType="1"/>
            </p:cNvSpPr>
            <p:nvPr/>
          </p:nvSpPr>
          <p:spPr bwMode="auto">
            <a:xfrm>
              <a:off x="4272" y="1248"/>
              <a:ext cx="0" cy="19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2" name="Line 15"/>
            <p:cNvSpPr>
              <a14:cpLocks xmlns:a14="http://schemas.microsoft.com/office/drawing/2010/main" noChangeShapeType="1"/>
            </p:cNvSpPr>
            <p:nvPr/>
          </p:nvSpPr>
          <p:spPr bwMode="auto">
            <a:xfrm>
              <a:off x="960" y="1248"/>
              <a:ext cx="0" cy="19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6"/>
            <p:cNvSpPr>
              <a14:cpLocks xmlns:a14="http://schemas.microsoft.com/office/drawing/2010/main" noChangeShapeType="1"/>
            </p:cNvSpPr>
            <p:nvPr/>
          </p:nvSpPr>
          <p:spPr bwMode="auto">
            <a:xfrm>
              <a:off x="192" y="3168"/>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wipe(up)">
                                      <p:cBhvr>
                                        <p:cTn id="7" dur="500"/>
                                        <p:tgtEl>
                                          <p:spTgt spid="290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14:cpLocks xmlns:a14="http://schemas.microsoft.com/office/drawing/2010/main" noChangeArrowheads="1"/>
          </p:cNvSpPr>
          <p:nvPr/>
        </p:nvSpPr>
        <p:spPr bwMode="auto">
          <a:xfrm>
            <a:off x="3276600" y="5805264"/>
            <a:ext cx="2009775" cy="6508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i="1" dirty="0">
                <a:solidFill>
                  <a:srgbClr val="000000"/>
                </a:solidFill>
                <a:latin typeface="Times New Roman" pitchFamily="18" charset="0"/>
                <a:ea typeface="楷体_GB2312" pitchFamily="49" charset="-122"/>
              </a:rPr>
              <a:t>U </a:t>
            </a:r>
            <a:r>
              <a:rPr kumimoji="1" lang="zh-CN" altLang="en-US" sz="3600" dirty="0">
                <a:solidFill>
                  <a:srgbClr val="000000"/>
                </a:solidFill>
                <a:latin typeface="Times New Roman" pitchFamily="18" charset="0"/>
                <a:ea typeface="楷体_GB2312" pitchFamily="49" charset="-122"/>
              </a:rPr>
              <a:t>检验法</a:t>
            </a:r>
            <a:endParaRPr kumimoji="1" lang="zh-CN" altLang="en-US" sz="3600" i="1" dirty="0">
              <a:solidFill>
                <a:srgbClr val="000000"/>
              </a:solidFill>
              <a:latin typeface="Times New Roman" pitchFamily="18" charset="0"/>
              <a:ea typeface="楷体_GB2312" pitchFamily="49" charset="-122"/>
            </a:endParaRPr>
          </a:p>
        </p:txBody>
      </p:sp>
      <p:sp>
        <p:nvSpPr>
          <p:cNvPr id="266243" name="Rectangle 3"/>
          <p:cNvSpPr>
            <a14:cpLocks xmlns:a14="http://schemas.microsoft.com/office/drawing/2010/main" noChangeArrowheads="1"/>
          </p:cNvSpPr>
          <p:nvPr/>
        </p:nvSpPr>
        <p:spPr bwMode="auto">
          <a:xfrm>
            <a:off x="1042988" y="2349500"/>
            <a:ext cx="467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故我们可以取拒绝域为：</a:t>
            </a:r>
            <a:endParaRPr kumimoji="1" lang="zh-CN" altLang="en-US" sz="3200" b="1">
              <a:solidFill>
                <a:srgbClr val="000000"/>
              </a:solidFill>
              <a:latin typeface="Times New Roman" pitchFamily="18" charset="0"/>
            </a:endParaRPr>
          </a:p>
        </p:txBody>
      </p:sp>
      <p:grpSp>
        <p:nvGrpSpPr>
          <p:cNvPr id="2" name="Group 4"/>
          <p:cNvGrpSpPr/>
          <p:nvPr/>
        </p:nvGrpSpPr>
        <p:grpSpPr bwMode="auto">
          <a:xfrm>
            <a:off x="1042988" y="1262064"/>
            <a:ext cx="7562850" cy="690563"/>
            <a:chOff x="611" y="668"/>
            <a:chExt cx="4764" cy="435"/>
          </a:xfrm>
        </p:grpSpPr>
        <p:sp>
          <p:nvSpPr>
            <p:cNvPr id="4109" name="Rectangle 5"/>
            <p:cNvSpPr>
              <a14:cpLocks xmlns:a14="http://schemas.microsoft.com/office/drawing/2010/main" noChangeArrowheads="1"/>
            </p:cNvSpPr>
            <p:nvPr/>
          </p:nvSpPr>
          <p:spPr bwMode="auto">
            <a:xfrm>
              <a:off x="611" y="691"/>
              <a:ext cx="1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也就是说</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graphicFrame>
          <p:nvGraphicFramePr>
            <p:cNvPr id="4100" name="Object 6"/>
            <p:cNvGraphicFramePr>
              <a:graphicFrameLocks noChangeAspect="1"/>
            </p:cNvGraphicFramePr>
            <p:nvPr/>
          </p:nvGraphicFramePr>
          <p:xfrm>
            <a:off x="1923" y="668"/>
            <a:ext cx="1081" cy="435"/>
          </p:xfrm>
          <a:graphic>
            <a:graphicData uri="http://schemas.openxmlformats.org/presentationml/2006/ole">
              <mc:AlternateContent xmlns:mc="http://schemas.openxmlformats.org/markup-compatibility/2006">
                <mc:Choice xmlns:v="urn:schemas-microsoft-com:vml" Requires="v">
                  <p:oleObj spid="_x0000_s2173" name="Equation" r:id="rId1" imgW="0" imgH="0" progId="Equation.DSMT4">
                    <p:embed/>
                  </p:oleObj>
                </mc:Choice>
                <mc:Fallback>
                  <p:oleObj name="Equation" r:id="rId1" imgW="0" imgH="0" progId="Equation.DSMT4">
                    <p:embed/>
                    <p:pic>
                      <p:nvPicPr>
                        <p:cNvPr id="0" name="图片 2172"/>
                        <p:cNvPicPr>
                          <a:picLocks noChangeAspect="1" noChangeArrowheads="1"/>
                        </p:cNvPicPr>
                        <p:nvPr/>
                      </p:nvPicPr>
                      <p:blipFill>
                        <a:blip r:embed="rId2"/>
                        <a:srcRect/>
                        <a:stretch>
                          <a:fillRect/>
                        </a:stretch>
                      </p:blipFill>
                      <p:spPr bwMode="auto">
                        <a:xfrm>
                          <a:off x="1923" y="668"/>
                          <a:ext cx="1081"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Rectangle 7"/>
            <p:cNvSpPr>
              <a14:cpLocks xmlns:a14="http://schemas.microsoft.com/office/drawing/2010/main" noChangeArrowheads="1"/>
            </p:cNvSpPr>
            <p:nvPr/>
          </p:nvSpPr>
          <p:spPr bwMode="auto">
            <a:xfrm>
              <a:off x="3013" y="672"/>
              <a:ext cx="23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a:solidFill>
                    <a:srgbClr val="000000"/>
                  </a:solidFill>
                  <a:latin typeface="Times New Roman" pitchFamily="18" charset="0"/>
                </a:rPr>
                <a:t>”</a:t>
              </a:r>
              <a:r>
                <a:rPr kumimoji="1" lang="zh-CN" altLang="en-US" sz="3200" b="1">
                  <a:solidFill>
                    <a:srgbClr val="000000"/>
                  </a:solidFill>
                  <a:latin typeface="Times New Roman" pitchFamily="18" charset="0"/>
                </a:rPr>
                <a:t>是一个小概率事件</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grpSp>
      <p:grpSp>
        <p:nvGrpSpPr>
          <p:cNvPr id="3" name="Group 8"/>
          <p:cNvGrpSpPr/>
          <p:nvPr/>
        </p:nvGrpSpPr>
        <p:grpSpPr bwMode="auto">
          <a:xfrm>
            <a:off x="1979613" y="3351213"/>
            <a:ext cx="2573338" cy="688975"/>
            <a:chOff x="1214" y="2114"/>
            <a:chExt cx="1621" cy="434"/>
          </a:xfrm>
        </p:grpSpPr>
        <p:sp>
          <p:nvSpPr>
            <p:cNvPr id="4108" name="Rectangle 9"/>
            <p:cNvSpPr>
              <a14:cpLocks xmlns:a14="http://schemas.microsoft.com/office/drawing/2010/main" noChangeArrowheads="1"/>
            </p:cNvSpPr>
            <p:nvPr/>
          </p:nvSpPr>
          <p:spPr bwMode="auto">
            <a:xfrm>
              <a:off x="1214" y="2118"/>
              <a:ext cx="60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i="1">
                  <a:solidFill>
                    <a:srgbClr val="000000"/>
                  </a:solidFill>
                  <a:latin typeface="Times New Roman" pitchFamily="18" charset="0"/>
                </a:rPr>
                <a:t>W</a:t>
              </a:r>
              <a:r>
                <a:rPr kumimoji="1" lang="zh-CN" altLang="en-US" sz="3200" b="1">
                  <a:solidFill>
                    <a:srgbClr val="000000"/>
                  </a:solidFill>
                  <a:latin typeface="Times New Roman" pitchFamily="18" charset="0"/>
                </a:rPr>
                <a:t>：</a:t>
              </a:r>
              <a:endParaRPr kumimoji="1" lang="zh-CN" altLang="en-US" sz="3200" b="1">
                <a:solidFill>
                  <a:srgbClr val="000000"/>
                </a:solidFill>
                <a:latin typeface="Times New Roman" pitchFamily="18" charset="0"/>
              </a:endParaRPr>
            </a:p>
          </p:txBody>
        </p:sp>
        <p:graphicFrame>
          <p:nvGraphicFramePr>
            <p:cNvPr id="4099" name="Object 10"/>
            <p:cNvGraphicFramePr>
              <a:graphicFrameLocks noChangeAspect="1"/>
            </p:cNvGraphicFramePr>
            <p:nvPr/>
          </p:nvGraphicFramePr>
          <p:xfrm>
            <a:off x="1754" y="2114"/>
            <a:ext cx="1081" cy="434"/>
          </p:xfrm>
          <a:graphic>
            <a:graphicData uri="http://schemas.openxmlformats.org/presentationml/2006/ole">
              <mc:AlternateContent xmlns:mc="http://schemas.openxmlformats.org/markup-compatibility/2006">
                <mc:Choice xmlns:v="urn:schemas-microsoft-com:vml" Requires="v">
                  <p:oleObj spid="_x0000_s2174" name="Equation" r:id="rId3" imgW="0" imgH="0" progId="Equation.DSMT4">
                    <p:embed/>
                  </p:oleObj>
                </mc:Choice>
                <mc:Fallback>
                  <p:oleObj name="Equation" r:id="rId3" imgW="0" imgH="0" progId="Equation.DSMT4">
                    <p:embed/>
                    <p:pic>
                      <p:nvPicPr>
                        <p:cNvPr id="0" name="图片 2173"/>
                        <p:cNvPicPr>
                          <a:picLocks noChangeAspect="1" noChangeArrowheads="1"/>
                        </p:cNvPicPr>
                        <p:nvPr/>
                      </p:nvPicPr>
                      <p:blipFill>
                        <a:blip r:embed="rId4"/>
                        <a:srcRect/>
                        <a:stretch>
                          <a:fillRect/>
                        </a:stretch>
                      </p:blipFill>
                      <p:spPr bwMode="auto">
                        <a:xfrm>
                          <a:off x="1754" y="2114"/>
                          <a:ext cx="1081"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251" name="Rectangle 11"/>
          <p:cNvSpPr>
            <a14:cpLocks xmlns:a14="http://schemas.microsoft.com/office/drawing/2010/main" noChangeArrowheads="1"/>
          </p:cNvSpPr>
          <p:nvPr/>
        </p:nvSpPr>
        <p:spPr bwMode="auto">
          <a:xfrm>
            <a:off x="900113" y="4508500"/>
            <a:ext cx="763111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solidFill>
                  <a:srgbClr val="000000"/>
                </a:solidFill>
                <a:latin typeface="Times New Roman" pitchFamily="18" charset="0"/>
              </a:rPr>
              <a:t>如果由样本值算得该统计量的实测值落入区域</a:t>
            </a:r>
            <a:r>
              <a:rPr kumimoji="1" lang="en-US" altLang="zh-CN" sz="3200" b="1" i="1" dirty="0">
                <a:solidFill>
                  <a:srgbClr val="000000"/>
                </a:solidFill>
                <a:latin typeface="Times New Roman" pitchFamily="18" charset="0"/>
              </a:rPr>
              <a:t>W</a:t>
            </a:r>
            <a:r>
              <a:rPr kumimoji="1" lang="zh-CN" altLang="en-US" sz="3200" b="1" dirty="0">
                <a:solidFill>
                  <a:srgbClr val="000000"/>
                </a:solidFill>
                <a:latin typeface="Times New Roman" pitchFamily="18" charset="0"/>
              </a:rPr>
              <a:t>，则拒绝</a:t>
            </a:r>
            <a:r>
              <a:rPr kumimoji="1" lang="en-US" altLang="zh-CN" sz="3200" b="1" i="1" dirty="0">
                <a:solidFill>
                  <a:srgbClr val="000000"/>
                </a:solidFill>
                <a:latin typeface="Times New Roman" pitchFamily="18" charset="0"/>
              </a:rPr>
              <a:t>H</a:t>
            </a:r>
            <a:r>
              <a:rPr kumimoji="1" lang="en-US" altLang="zh-CN" sz="3200" b="1" baseline="-25000" dirty="0">
                <a:solidFill>
                  <a:srgbClr val="000000"/>
                </a:solidFill>
                <a:latin typeface="Times New Roman" pitchFamily="18" charset="0"/>
              </a:rPr>
              <a:t>0</a:t>
            </a: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；否则，不能拒绝</a:t>
            </a:r>
            <a:r>
              <a:rPr kumimoji="1" lang="en-US" altLang="zh-CN" sz="3200" b="1" i="1" dirty="0">
                <a:solidFill>
                  <a:srgbClr val="000000"/>
                </a:solidFill>
                <a:latin typeface="Times New Roman" pitchFamily="18" charset="0"/>
              </a:rPr>
              <a:t>H</a:t>
            </a:r>
            <a:r>
              <a:rPr kumimoji="1" lang="en-US" altLang="zh-CN" sz="3200" b="1" baseline="-25000" dirty="0">
                <a:solidFill>
                  <a:srgbClr val="000000"/>
                </a:solidFill>
                <a:latin typeface="Times New Roman" pitchFamily="18" charset="0"/>
              </a:rPr>
              <a:t>0 </a:t>
            </a:r>
            <a:r>
              <a:rPr kumimoji="1" lang="en-US" altLang="zh-CN" sz="3200" b="1" dirty="0">
                <a:solidFill>
                  <a:srgbClr val="000000"/>
                </a:solidFill>
                <a:latin typeface="Times New Roman" pitchFamily="18" charset="0"/>
              </a:rPr>
              <a:t>.</a:t>
            </a:r>
            <a:endParaRPr kumimoji="1" lang="en-US" altLang="zh-CN" sz="3200" b="1" baseline="-25000" dirty="0">
              <a:solidFill>
                <a:srgbClr val="000000"/>
              </a:solidFill>
              <a:latin typeface="Times New Roman" pitchFamily="18" charset="0"/>
            </a:endParaRPr>
          </a:p>
        </p:txBody>
      </p:sp>
      <p:graphicFrame>
        <p:nvGraphicFramePr>
          <p:cNvPr id="266252" name="Object 12"/>
          <p:cNvGraphicFramePr>
            <a:graphicFrameLocks noChangeAspect="1"/>
          </p:cNvGraphicFramePr>
          <p:nvPr/>
        </p:nvGraphicFramePr>
        <p:xfrm>
          <a:off x="2633663" y="398463"/>
          <a:ext cx="3113087" cy="690562"/>
        </p:xfrm>
        <a:graphic>
          <a:graphicData uri="http://schemas.openxmlformats.org/presentationml/2006/ole">
            <mc:AlternateContent xmlns:mc="http://schemas.openxmlformats.org/markup-compatibility/2006">
              <mc:Choice xmlns:v="urn:schemas-microsoft-com:vml" Requires="v">
                <p:oleObj spid="_x0000_s2175" name="Equation" r:id="rId5" imgW="0" imgH="0" progId="Equation.DSMT4">
                  <p:embed/>
                </p:oleObj>
              </mc:Choice>
              <mc:Fallback>
                <p:oleObj name="Equation" r:id="rId5" imgW="0" imgH="0" progId="Equation.DSMT4">
                  <p:embed/>
                  <p:pic>
                    <p:nvPicPr>
                      <p:cNvPr id="0" name="图片 2174"/>
                      <p:cNvPicPr>
                        <a:picLocks noChangeAspect="1" noChangeArrowheads="1"/>
                      </p:cNvPicPr>
                      <p:nvPr/>
                    </p:nvPicPr>
                    <p:blipFill>
                      <a:blip r:embed="rId6"/>
                      <a:srcRect/>
                      <a:stretch>
                        <a:fillRect/>
                      </a:stretch>
                    </p:blipFill>
                    <p:spPr bwMode="auto">
                      <a:xfrm>
                        <a:off x="2633663" y="398463"/>
                        <a:ext cx="3113087" cy="690562"/>
                      </a:xfrm>
                      <a:prstGeom prst="rect">
                        <a:avLst/>
                      </a:prstGeom>
                      <a:solidFill>
                        <a:schemeClr val="accent3">
                          <a:lumMod val="40000"/>
                          <a:lumOff val="60000"/>
                        </a:schemeClr>
                      </a:solidFill>
                      <a:ln>
                        <a:noFill/>
                      </a:ln>
                      <a:effectLst/>
                    </p:spPr>
                  </p:pic>
                </p:oleObj>
              </mc:Fallback>
            </mc:AlternateContent>
          </a:graphicData>
        </a:graphic>
      </p:graphicFrame>
      <p:pic>
        <p:nvPicPr>
          <p:cNvPr id="266253" name="Picture 13" descr="拒绝域"/>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1916113"/>
            <a:ext cx="32702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6252"/>
                                        </p:tgtEl>
                                        <p:attrNameLst>
                                          <p:attrName>style.visibility</p:attrName>
                                        </p:attrNameLst>
                                      </p:cBhvr>
                                      <p:to>
                                        <p:strVal val="visible"/>
                                      </p:to>
                                    </p:set>
                                    <p:anim calcmode="lin" valueType="num">
                                      <p:cBhvr additive="base">
                                        <p:cTn id="7" dur="500" fill="hold"/>
                                        <p:tgtEl>
                                          <p:spTgt spid="266252"/>
                                        </p:tgtEl>
                                        <p:attrNameLst>
                                          <p:attrName>ppt_x</p:attrName>
                                        </p:attrNameLst>
                                      </p:cBhvr>
                                      <p:tavLst>
                                        <p:tav tm="0">
                                          <p:val>
                                            <p:strVal val="#ppt_x"/>
                                          </p:val>
                                        </p:tav>
                                        <p:tav tm="100000">
                                          <p:val>
                                            <p:strVal val="#ppt_x"/>
                                          </p:val>
                                        </p:tav>
                                      </p:tavLst>
                                    </p:anim>
                                    <p:anim calcmode="lin" valueType="num">
                                      <p:cBhvr additive="base">
                                        <p:cTn id="8" dur="500" fill="hold"/>
                                        <p:tgtEl>
                                          <p:spTgt spid="26625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66253"/>
                                        </p:tgtEl>
                                        <p:attrNameLst>
                                          <p:attrName>style.visibility</p:attrName>
                                        </p:attrNameLst>
                                      </p:cBhvr>
                                      <p:to>
                                        <p:strVal val="visible"/>
                                      </p:to>
                                    </p:set>
                                    <p:anim calcmode="lin" valueType="num">
                                      <p:cBhvr additive="base">
                                        <p:cTn id="13" dur="500" fill="hold"/>
                                        <p:tgtEl>
                                          <p:spTgt spid="266253"/>
                                        </p:tgtEl>
                                        <p:attrNameLst>
                                          <p:attrName>ppt_x</p:attrName>
                                        </p:attrNameLst>
                                      </p:cBhvr>
                                      <p:tavLst>
                                        <p:tav tm="0">
                                          <p:val>
                                            <p:strVal val="1+#ppt_w/2"/>
                                          </p:val>
                                        </p:tav>
                                        <p:tav tm="100000">
                                          <p:val>
                                            <p:strVal val="#ppt_x"/>
                                          </p:val>
                                        </p:tav>
                                      </p:tavLst>
                                    </p:anim>
                                    <p:anim calcmode="lin" valueType="num">
                                      <p:cBhvr additive="base">
                                        <p:cTn id="14" dur="500" fill="hold"/>
                                        <p:tgtEl>
                                          <p:spTgt spid="2662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6243"/>
                                        </p:tgtEl>
                                        <p:attrNameLst>
                                          <p:attrName>style.visibility</p:attrName>
                                        </p:attrNameLst>
                                      </p:cBhvr>
                                      <p:to>
                                        <p:strVal val="visible"/>
                                      </p:to>
                                    </p:set>
                                    <p:animEffect transition="in" filter="wipe(left)">
                                      <p:cBhvr>
                                        <p:cTn id="24" dur="500"/>
                                        <p:tgtEl>
                                          <p:spTgt spid="2662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6251"/>
                                        </p:tgtEl>
                                        <p:attrNameLst>
                                          <p:attrName>style.visibility</p:attrName>
                                        </p:attrNameLst>
                                      </p:cBhvr>
                                      <p:to>
                                        <p:strVal val="visible"/>
                                      </p:to>
                                    </p:set>
                                    <p:animEffect transition="in" filter="wipe(left)">
                                      <p:cBhvr>
                                        <p:cTn id="34" dur="500"/>
                                        <p:tgtEl>
                                          <p:spTgt spid="26625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6242"/>
                                        </p:tgtEl>
                                        <p:attrNameLst>
                                          <p:attrName>style.visibility</p:attrName>
                                        </p:attrNameLst>
                                      </p:cBhvr>
                                      <p:to>
                                        <p:strVal val="visible"/>
                                      </p:to>
                                    </p:set>
                                    <p:anim calcmode="lin" valueType="num">
                                      <p:cBhvr additive="base">
                                        <p:cTn id="39" dur="500" fill="hold"/>
                                        <p:tgtEl>
                                          <p:spTgt spid="266242"/>
                                        </p:tgtEl>
                                        <p:attrNameLst>
                                          <p:attrName>ppt_x</p:attrName>
                                        </p:attrNameLst>
                                      </p:cBhvr>
                                      <p:tavLst>
                                        <p:tav tm="0">
                                          <p:val>
                                            <p:strVal val="#ppt_x"/>
                                          </p:val>
                                        </p:tav>
                                        <p:tav tm="100000">
                                          <p:val>
                                            <p:strVal val="#ppt_x"/>
                                          </p:val>
                                        </p:tav>
                                      </p:tavLst>
                                    </p:anim>
                                    <p:anim calcmode="lin" valueType="num">
                                      <p:cBhvr additive="base">
                                        <p:cTn id="40" dur="500" fill="hold"/>
                                        <p:tgtEl>
                                          <p:spTgt spid="266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autoUpdateAnimBg="0"/>
      <p:bldP spid="2662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14:cpLocks xmlns:a14="http://schemas.microsoft.com/office/drawing/2010/main" noChangeArrowheads="1"/>
          </p:cNvSpPr>
          <p:nvPr/>
        </p:nvSpPr>
        <p:spPr bwMode="auto">
          <a:xfrm>
            <a:off x="900113" y="549275"/>
            <a:ext cx="784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spcBef>
                <a:spcPct val="50000"/>
              </a:spcBef>
            </a:pPr>
            <a:r>
              <a:rPr kumimoji="1" lang="en-US" altLang="zh-CN" sz="4000">
                <a:solidFill>
                  <a:srgbClr val="000000"/>
                </a:solidFill>
                <a:latin typeface="Times New Roman" pitchFamily="18" charset="0"/>
                <a:ea typeface="楷体_GB2312" pitchFamily="49" charset="-122"/>
              </a:rPr>
              <a:t>     </a:t>
            </a:r>
            <a:r>
              <a:rPr kumimoji="1" lang="zh-CN" altLang="en-US" sz="3600">
                <a:solidFill>
                  <a:srgbClr val="000000"/>
                </a:solidFill>
                <a:latin typeface="Times New Roman" pitchFamily="18" charset="0"/>
                <a:ea typeface="楷体_GB2312" pitchFamily="49" charset="-122"/>
              </a:rPr>
              <a:t>试判别两个样本均值的差异是仅由随机因素造成的还是与来自不同的鸟巢有关 </a:t>
            </a:r>
            <a:endParaRPr kumimoji="1" lang="zh-CN" altLang="en-US" sz="3600">
              <a:solidFill>
                <a:srgbClr val="000000"/>
              </a:solidFill>
              <a:latin typeface="Times New Roman" pitchFamily="18" charset="0"/>
              <a:ea typeface="楷体_GB2312" pitchFamily="49" charset="-122"/>
            </a:endParaRPr>
          </a:p>
        </p:txBody>
      </p:sp>
      <p:graphicFrame>
        <p:nvGraphicFramePr>
          <p:cNvPr id="291843" name="Object 3"/>
          <p:cNvGraphicFramePr>
            <a:graphicFrameLocks noChangeAspect="1"/>
          </p:cNvGraphicFramePr>
          <p:nvPr/>
        </p:nvGraphicFramePr>
        <p:xfrm>
          <a:off x="2484438" y="2333625"/>
          <a:ext cx="1728787" cy="663575"/>
        </p:xfrm>
        <a:graphic>
          <a:graphicData uri="http://schemas.openxmlformats.org/presentationml/2006/ole">
            <mc:AlternateContent xmlns:mc="http://schemas.openxmlformats.org/markup-compatibility/2006">
              <mc:Choice xmlns:v="urn:schemas-microsoft-com:vml" Requires="v">
                <p:oleObj spid="_x0000_s24660" name="Equation" r:id="rId1" imgW="0" imgH="0" progId="Equation.3">
                  <p:embed/>
                </p:oleObj>
              </mc:Choice>
              <mc:Fallback>
                <p:oleObj name="Equation" r:id="rId1" imgW="0" imgH="0" progId="Equation.3">
                  <p:embed/>
                  <p:pic>
                    <p:nvPicPr>
                      <p:cNvPr id="0" name="图片 246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333625"/>
                        <a:ext cx="17287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4" name="Text Box 4"/>
          <p:cNvSpPr txBox="1">
            <a14:cpLocks xmlns:a14="http://schemas.microsoft.com/office/drawing/2010/main" noChangeArrowheads="1"/>
          </p:cNvSpPr>
          <p:nvPr/>
        </p:nvSpPr>
        <p:spPr bwMode="auto">
          <a:xfrm>
            <a:off x="971550" y="3265488"/>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000000"/>
                </a:solidFill>
                <a:latin typeface="Times New Roman" pitchFamily="18" charset="0"/>
                <a:ea typeface="黑体" pitchFamily="49" charset="-122"/>
              </a:rPr>
              <a:t>解</a:t>
            </a:r>
            <a:endParaRPr kumimoji="1" lang="zh-CN" altLang="en-US" sz="3600" b="1">
              <a:solidFill>
                <a:srgbClr val="000000"/>
              </a:solidFill>
              <a:latin typeface="Times New Roman" pitchFamily="18" charset="0"/>
              <a:ea typeface="黑体" pitchFamily="49" charset="-122"/>
            </a:endParaRPr>
          </a:p>
        </p:txBody>
      </p:sp>
      <p:sp>
        <p:nvSpPr>
          <p:cNvPr id="291845" name="Text Box 5"/>
          <p:cNvSpPr txBox="1">
            <a14:cpLocks xmlns:a14="http://schemas.microsoft.com/office/drawing/2010/main" noChangeArrowheads="1"/>
          </p:cNvSpPr>
          <p:nvPr/>
        </p:nvSpPr>
        <p:spPr bwMode="auto">
          <a:xfrm>
            <a:off x="1692275" y="32131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0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H</a:t>
            </a:r>
            <a:r>
              <a:rPr kumimoji="1" lang="en-US" altLang="zh-CN" sz="3600" baseline="-25000">
                <a:solidFill>
                  <a:srgbClr val="000000"/>
                </a:solidFill>
                <a:latin typeface="Times New Roman" pitchFamily="18" charset="0"/>
                <a:ea typeface="楷体_GB2312" pitchFamily="49" charset="-122"/>
              </a:rPr>
              <a:t>0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1"/>
              </a:rPr>
              <a:t> </a:t>
            </a:r>
            <a:r>
              <a:rPr kumimoji="1" lang="zh-CN" altLang="en-US" sz="3600">
                <a:solidFill>
                  <a:srgbClr val="000000"/>
                </a:solidFill>
                <a:latin typeface="Times New Roman" pitchFamily="18" charset="0"/>
                <a:ea typeface="楷体_GB2312" pitchFamily="49" charset="-122"/>
                <a:sym typeface="Math1"/>
              </a:rPr>
              <a:t>；</a:t>
            </a:r>
            <a:r>
              <a:rPr kumimoji="1" lang="zh-CN" altLang="en-US" sz="3600" baseline="-250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rPr>
              <a:t>H</a:t>
            </a:r>
            <a:r>
              <a:rPr kumimoji="1" lang="en-US" altLang="zh-CN" sz="3600" baseline="-25000">
                <a:solidFill>
                  <a:srgbClr val="000000"/>
                </a:solidFill>
                <a:latin typeface="Times New Roman" pitchFamily="18" charset="0"/>
                <a:ea typeface="楷体_GB2312" pitchFamily="49" charset="-122"/>
              </a:rPr>
              <a:t>1 </a:t>
            </a:r>
            <a:r>
              <a:rPr kumimoji="1" lang="en-US" altLang="zh-CN" sz="3600">
                <a:solidFill>
                  <a:srgbClr val="000000"/>
                </a:solidFill>
                <a:latin typeface="Times New Roman" pitchFamily="18" charset="0"/>
                <a:ea typeface="楷体_GB2312" pitchFamily="49" charset="-12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1</a:t>
            </a:r>
            <a:r>
              <a:rPr kumimoji="1" lang="en-US" altLang="zh-CN" sz="3600" i="1">
                <a:solidFill>
                  <a:srgbClr val="000000"/>
                </a:solidFill>
                <a:latin typeface="Times New Roman" pitchFamily="18" charset="0"/>
                <a:ea typeface="楷体_GB2312" pitchFamily="49" charset="-122"/>
                <a:sym typeface="Symbol" pitchFamily="18" charset="2"/>
              </a:rPr>
              <a:t> </a:t>
            </a:r>
            <a:r>
              <a:rPr kumimoji="1" lang="en-US" altLang="zh-CN" sz="3600">
                <a:solidFill>
                  <a:srgbClr val="000000"/>
                </a:solidFill>
                <a:latin typeface="Times New Roman" pitchFamily="18" charset="0"/>
                <a:ea typeface="楷体_GB2312" pitchFamily="49" charset="-122"/>
                <a:sym typeface="Math1"/>
              </a:rPr>
              <a:t> </a:t>
            </a:r>
            <a:r>
              <a:rPr kumimoji="1" lang="en-US" altLang="zh-CN" sz="3600">
                <a:solidFill>
                  <a:srgbClr val="000000"/>
                </a:solidFill>
                <a:latin typeface="Times New Roman" pitchFamily="18" charset="0"/>
                <a:ea typeface="楷体_GB2312" pitchFamily="49" charset="-122"/>
                <a:sym typeface="Symbol" pitchFamily="18" charset="2"/>
              </a:rPr>
              <a:t> </a:t>
            </a:r>
            <a:r>
              <a:rPr kumimoji="1" lang="en-US" altLang="zh-CN" sz="3600" i="1">
                <a:solidFill>
                  <a:srgbClr val="000000"/>
                </a:solidFill>
                <a:latin typeface="Times New Roman" pitchFamily="18" charset="0"/>
                <a:ea typeface="楷体_GB2312" pitchFamily="49" charset="-122"/>
                <a:sym typeface="Symbol" pitchFamily="18" charset="2"/>
              </a:rPr>
              <a:t></a:t>
            </a:r>
            <a:r>
              <a:rPr kumimoji="1" lang="en-US" altLang="zh-CN" sz="3600" baseline="-25000">
                <a:solidFill>
                  <a:srgbClr val="000000"/>
                </a:solidFill>
                <a:latin typeface="Times New Roman" pitchFamily="18" charset="0"/>
                <a:ea typeface="楷体_GB2312" pitchFamily="49" charset="-122"/>
                <a:sym typeface="Symbol" pitchFamily="18" charset="2"/>
              </a:rPr>
              <a:t>2</a:t>
            </a:r>
            <a:r>
              <a:rPr kumimoji="1" lang="en-US" altLang="zh-CN" sz="4000" baseline="-25000">
                <a:solidFill>
                  <a:srgbClr val="000000"/>
                </a:solidFill>
                <a:latin typeface="Times New Roman" pitchFamily="18" charset="0"/>
                <a:ea typeface="楷体_GB2312" pitchFamily="49" charset="-122"/>
              </a:rPr>
              <a:t> </a:t>
            </a:r>
            <a:endParaRPr kumimoji="1" lang="en-US" altLang="zh-CN" sz="4000" baseline="-25000">
              <a:solidFill>
                <a:srgbClr val="000000"/>
              </a:solidFill>
              <a:latin typeface="Times New Roman" pitchFamily="18" charset="0"/>
              <a:ea typeface="楷体_GB2312" pitchFamily="49" charset="-122"/>
            </a:endParaRPr>
          </a:p>
        </p:txBody>
      </p:sp>
      <p:sp>
        <p:nvSpPr>
          <p:cNvPr id="291846" name="Text Box 6"/>
          <p:cNvSpPr txBox="1">
            <a14:cpLocks xmlns:a14="http://schemas.microsoft.com/office/drawing/2010/main" noChangeArrowheads="1"/>
          </p:cNvSpPr>
          <p:nvPr/>
        </p:nvSpPr>
        <p:spPr bwMode="auto">
          <a:xfrm>
            <a:off x="1042988" y="436562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000000"/>
                </a:solidFill>
                <a:latin typeface="Times New Roman" pitchFamily="18" charset="0"/>
                <a:ea typeface="楷体_GB2312" pitchFamily="49" charset="-122"/>
              </a:rPr>
              <a:t>取统计量</a:t>
            </a:r>
            <a:endParaRPr kumimoji="1" lang="zh-CN" altLang="en-US" sz="3600">
              <a:solidFill>
                <a:srgbClr val="000000"/>
              </a:solidFill>
              <a:latin typeface="Times New Roman" pitchFamily="18" charset="0"/>
              <a:ea typeface="楷体_GB2312" pitchFamily="49" charset="-122"/>
            </a:endParaRPr>
          </a:p>
        </p:txBody>
      </p:sp>
      <p:graphicFrame>
        <p:nvGraphicFramePr>
          <p:cNvPr id="291847" name="Object 7"/>
          <p:cNvGraphicFramePr>
            <a:graphicFrameLocks noChangeAspect="1"/>
          </p:cNvGraphicFramePr>
          <p:nvPr/>
        </p:nvGraphicFramePr>
        <p:xfrm>
          <a:off x="3398838" y="4149725"/>
          <a:ext cx="4840287" cy="1716088"/>
        </p:xfrm>
        <a:graphic>
          <a:graphicData uri="http://schemas.openxmlformats.org/presentationml/2006/ole">
            <mc:AlternateContent xmlns:mc="http://schemas.openxmlformats.org/markup-compatibility/2006">
              <mc:Choice xmlns:v="urn:schemas-microsoft-com:vml" Requires="v">
                <p:oleObj spid="_x0000_s24661" name="公式" r:id="rId3" imgW="0" imgH="0" progId="Equation.3">
                  <p:embed/>
                </p:oleObj>
              </mc:Choice>
              <mc:Fallback>
                <p:oleObj name="公式" r:id="rId3" imgW="0" imgH="0" progId="Equation.3">
                  <p:embed/>
                  <p:pic>
                    <p:nvPicPr>
                      <p:cNvPr id="0" name="图片 246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4149725"/>
                        <a:ext cx="4840287"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checkerboard(across)">
                                      <p:cBhvr>
                                        <p:cTn id="7" dur="500"/>
                                        <p:tgtEl>
                                          <p:spTgt spid="2918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1843"/>
                                        </p:tgtEl>
                                        <p:attrNameLst>
                                          <p:attrName>style.visibility</p:attrName>
                                        </p:attrNameLst>
                                      </p:cBhvr>
                                      <p:to>
                                        <p:strVal val="visible"/>
                                      </p:to>
                                    </p:set>
                                    <p:animEffect transition="in" filter="checkerboard(across)">
                                      <p:cBhvr>
                                        <p:cTn id="12" dur="500"/>
                                        <p:tgtEl>
                                          <p:spTgt spid="291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4"/>
                                        </p:tgtEl>
                                        <p:attrNameLst>
                                          <p:attrName>style.visibility</p:attrName>
                                        </p:attrNameLst>
                                      </p:cBhvr>
                                      <p:to>
                                        <p:strVal val="visible"/>
                                      </p:to>
                                    </p:set>
                                    <p:animEffect transition="in" filter="wipe(left)">
                                      <p:cBhvr>
                                        <p:cTn id="17" dur="500"/>
                                        <p:tgtEl>
                                          <p:spTgt spid="291844"/>
                                        </p:tgtEl>
                                      </p:cBhvr>
                                    </p:animEffect>
                                  </p:childTnLst>
                                </p:cTn>
                              </p:par>
                            </p:childTnLst>
                          </p:cTn>
                        </p:par>
                        <p:par>
                          <p:cTn id="18" fill="hold">
                            <p:stCondLst>
                              <p:cond delay="500"/>
                            </p:stCondLst>
                            <p:childTnLst>
                              <p:par>
                                <p:cTn id="19" presetID="22" presetClass="entr" presetSubtype="8" fill="hold" grpId="0" nodeType="afterEffect">
                                  <p:stCondLst>
                                    <p:cond delay="2000"/>
                                  </p:stCondLst>
                                  <p:childTnLst>
                                    <p:set>
                                      <p:cBhvr>
                                        <p:cTn id="20" dur="1" fill="hold">
                                          <p:stCondLst>
                                            <p:cond delay="0"/>
                                          </p:stCondLst>
                                        </p:cTn>
                                        <p:tgtEl>
                                          <p:spTgt spid="291845"/>
                                        </p:tgtEl>
                                        <p:attrNameLst>
                                          <p:attrName>style.visibility</p:attrName>
                                        </p:attrNameLst>
                                      </p:cBhvr>
                                      <p:to>
                                        <p:strVal val="visible"/>
                                      </p:to>
                                    </p:set>
                                    <p:animEffect transition="in" filter="wipe(left)">
                                      <p:cBhvr>
                                        <p:cTn id="21" dur="500"/>
                                        <p:tgtEl>
                                          <p:spTgt spid="2918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1846"/>
                                        </p:tgtEl>
                                        <p:attrNameLst>
                                          <p:attrName>style.visibility</p:attrName>
                                        </p:attrNameLst>
                                      </p:cBhvr>
                                      <p:to>
                                        <p:strVal val="visible"/>
                                      </p:to>
                                    </p:set>
                                    <p:animEffect transition="in" filter="wipe(left)">
                                      <p:cBhvr>
                                        <p:cTn id="26" dur="500"/>
                                        <p:tgtEl>
                                          <p:spTgt spid="291846"/>
                                        </p:tgtEl>
                                      </p:cBhvr>
                                    </p:animEffect>
                                  </p:childTnLst>
                                </p:cTn>
                              </p:par>
                            </p:childTnLst>
                          </p:cTn>
                        </p:par>
                        <p:par>
                          <p:cTn id="27" fill="hold">
                            <p:stCondLst>
                              <p:cond delay="500"/>
                            </p:stCondLst>
                            <p:childTnLst>
                              <p:par>
                                <p:cTn id="28" presetID="22" presetClass="entr" presetSubtype="8" fill="hold" nodeType="afterEffect">
                                  <p:stCondLst>
                                    <p:cond delay="2000"/>
                                  </p:stCondLst>
                                  <p:childTnLst>
                                    <p:set>
                                      <p:cBhvr>
                                        <p:cTn id="29" dur="1" fill="hold">
                                          <p:stCondLst>
                                            <p:cond delay="0"/>
                                          </p:stCondLst>
                                        </p:cTn>
                                        <p:tgtEl>
                                          <p:spTgt spid="291847"/>
                                        </p:tgtEl>
                                        <p:attrNameLst>
                                          <p:attrName>style.visibility</p:attrName>
                                        </p:attrNameLst>
                                      </p:cBhvr>
                                      <p:to>
                                        <p:strVal val="visible"/>
                                      </p:to>
                                    </p:set>
                                    <p:animEffect transition="in" filter="wipe(left)">
                                      <p:cBhvr>
                                        <p:cTn id="30"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p:bldP spid="291844" grpId="0" autoUpdateAnimBg="0"/>
      <p:bldP spid="291845" grpId="0" autoUpdateAnimBg="0"/>
      <p:bldP spid="2918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866" name="Object 2"/>
          <p:cNvGraphicFramePr>
            <a:graphicFrameLocks noChangeAspect="1"/>
          </p:cNvGraphicFramePr>
          <p:nvPr/>
        </p:nvGraphicFramePr>
        <p:xfrm>
          <a:off x="1403350" y="2276475"/>
          <a:ext cx="6408738" cy="1377950"/>
        </p:xfrm>
        <a:graphic>
          <a:graphicData uri="http://schemas.openxmlformats.org/presentationml/2006/ole">
            <mc:AlternateContent xmlns:mc="http://schemas.openxmlformats.org/markup-compatibility/2006">
              <mc:Choice xmlns:v="urn:schemas-microsoft-com:vml" Requires="v">
                <p:oleObj spid="_x0000_s25725" name="Equation" r:id="rId1" imgW="0" imgH="0" progId="Equation.3">
                  <p:embed/>
                </p:oleObj>
              </mc:Choice>
              <mc:Fallback>
                <p:oleObj name="Equation" r:id="rId1" imgW="0" imgH="0" progId="Equation.3">
                  <p:embed/>
                  <p:pic>
                    <p:nvPicPr>
                      <p:cNvPr id="0" name="图片 25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76475"/>
                        <a:ext cx="6408738"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67" name="Text Box 3"/>
          <p:cNvSpPr txBox="1">
            <a14:cpLocks xmlns:a14="http://schemas.microsoft.com/office/drawing/2010/main" noChangeArrowheads="1"/>
          </p:cNvSpPr>
          <p:nvPr/>
        </p:nvSpPr>
        <p:spPr bwMode="auto">
          <a:xfrm>
            <a:off x="1116013" y="98107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solidFill>
                  <a:srgbClr val="000000"/>
                </a:solidFill>
                <a:latin typeface="Times New Roman" pitchFamily="18" charset="0"/>
                <a:ea typeface="楷体_GB2312" pitchFamily="49" charset="-122"/>
              </a:rPr>
              <a:t>拒绝域 </a:t>
            </a:r>
            <a:endParaRPr kumimoji="1" lang="zh-CN" altLang="en-US" sz="4000">
              <a:solidFill>
                <a:srgbClr val="000000"/>
              </a:solidFill>
              <a:latin typeface="Times New Roman" pitchFamily="18" charset="0"/>
              <a:ea typeface="楷体_GB2312" pitchFamily="49" charset="-122"/>
            </a:endParaRPr>
          </a:p>
        </p:txBody>
      </p:sp>
      <p:graphicFrame>
        <p:nvGraphicFramePr>
          <p:cNvPr id="292868" name="Object 4"/>
          <p:cNvGraphicFramePr>
            <a:graphicFrameLocks noChangeAspect="1"/>
          </p:cNvGraphicFramePr>
          <p:nvPr/>
        </p:nvGraphicFramePr>
        <p:xfrm>
          <a:off x="2987675" y="908050"/>
          <a:ext cx="4248150" cy="822325"/>
        </p:xfrm>
        <a:graphic>
          <a:graphicData uri="http://schemas.openxmlformats.org/presentationml/2006/ole">
            <mc:AlternateContent xmlns:mc="http://schemas.openxmlformats.org/markup-compatibility/2006">
              <mc:Choice xmlns:v="urn:schemas-microsoft-com:vml" Requires="v">
                <p:oleObj spid="_x0000_s25726" name="Equation" r:id="rId3" imgW="0" imgH="0" progId="Equation.3">
                  <p:embed/>
                </p:oleObj>
              </mc:Choice>
              <mc:Fallback>
                <p:oleObj name="Equation" r:id="rId3" imgW="0" imgH="0" progId="Equation.3">
                  <p:embed/>
                  <p:pic>
                    <p:nvPicPr>
                      <p:cNvPr id="0" name="图片 257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908050"/>
                        <a:ext cx="4248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69" name="Object 5"/>
          <p:cNvGraphicFramePr>
            <a:graphicFrameLocks noChangeAspect="1"/>
          </p:cNvGraphicFramePr>
          <p:nvPr/>
        </p:nvGraphicFramePr>
        <p:xfrm>
          <a:off x="2455863" y="4206875"/>
          <a:ext cx="3873500" cy="852488"/>
        </p:xfrm>
        <a:graphic>
          <a:graphicData uri="http://schemas.openxmlformats.org/presentationml/2006/ole">
            <mc:AlternateContent xmlns:mc="http://schemas.openxmlformats.org/markup-compatibility/2006">
              <mc:Choice xmlns:v="urn:schemas-microsoft-com:vml" Requires="v">
                <p:oleObj spid="_x0000_s25727" name="Equation" r:id="rId5" imgW="0" imgH="0" progId="Equation.DSMT4">
                  <p:embed/>
                </p:oleObj>
              </mc:Choice>
              <mc:Fallback>
                <p:oleObj name="Equation" r:id="rId5" imgW="0" imgH="0" progId="Equation.DSMT4">
                  <p:embed/>
                  <p:pic>
                    <p:nvPicPr>
                      <p:cNvPr id="0" name="图片 257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863" y="4206875"/>
                        <a:ext cx="38735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2870" name="Text Box 6"/>
          <p:cNvSpPr txBox="1">
            <a14:cpLocks xmlns:a14="http://schemas.microsoft.com/office/drawing/2010/main" noChangeArrowheads="1"/>
          </p:cNvSpPr>
          <p:nvPr/>
        </p:nvSpPr>
        <p:spPr bwMode="auto">
          <a:xfrm>
            <a:off x="755650" y="5373688"/>
            <a:ext cx="8027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4000">
                <a:solidFill>
                  <a:srgbClr val="000000"/>
                </a:solidFill>
                <a:latin typeface="Times New Roman" pitchFamily="18" charset="0"/>
                <a:ea typeface="楷体_GB2312" pitchFamily="49" charset="-122"/>
                <a:sym typeface="Symbol" pitchFamily="18" charset="2"/>
              </a:rPr>
              <a:t>拒绝</a:t>
            </a:r>
            <a:r>
              <a:rPr kumimoji="1" lang="en-US" altLang="zh-CN" sz="4000" i="1">
                <a:solidFill>
                  <a:srgbClr val="000000"/>
                </a:solidFill>
                <a:latin typeface="Times New Roman" pitchFamily="18" charset="0"/>
                <a:ea typeface="楷体_GB2312" pitchFamily="49" charset="-122"/>
              </a:rPr>
              <a:t>H</a:t>
            </a:r>
            <a:r>
              <a:rPr kumimoji="1" lang="en-US" altLang="zh-CN" sz="4000" baseline="-25000">
                <a:solidFill>
                  <a:srgbClr val="000000"/>
                </a:solidFill>
                <a:latin typeface="Times New Roman" pitchFamily="18" charset="0"/>
                <a:ea typeface="楷体_GB2312" pitchFamily="49" charset="-122"/>
              </a:rPr>
              <a:t>0 </a:t>
            </a:r>
            <a:r>
              <a:rPr kumimoji="1" lang="zh-CN" altLang="en-US" sz="4000">
                <a:solidFill>
                  <a:srgbClr val="000000"/>
                </a:solidFill>
                <a:latin typeface="Times New Roman" pitchFamily="18" charset="0"/>
                <a:ea typeface="楷体_GB2312" pitchFamily="49" charset="-122"/>
              </a:rPr>
              <a:t>即蛋的长度与不同鸟巢有关</a:t>
            </a:r>
            <a:r>
              <a:rPr kumimoji="1" lang="en-US" altLang="zh-CN" sz="4000">
                <a:solidFill>
                  <a:srgbClr val="000000"/>
                </a:solidFill>
                <a:latin typeface="Times New Roman" pitchFamily="18" charset="0"/>
                <a:ea typeface="楷体_GB2312" pitchFamily="49" charset="-122"/>
              </a:rPr>
              <a:t>.</a:t>
            </a:r>
            <a:endParaRPr kumimoji="1" lang="en-US" altLang="zh-CN" sz="400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292868"/>
                                        </p:tgtEl>
                                        <p:attrNameLst>
                                          <p:attrName>style.visibility</p:attrName>
                                        </p:attrNameLst>
                                      </p:cBhvr>
                                      <p:to>
                                        <p:strVal val="visible"/>
                                      </p:to>
                                    </p:set>
                                    <p:animEffect transition="in" filter="wipe(left)">
                                      <p:cBhvr>
                                        <p:cTn id="11" dur="500"/>
                                        <p:tgtEl>
                                          <p:spTgt spid="2928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2866"/>
                                        </p:tgtEl>
                                        <p:attrNameLst>
                                          <p:attrName>style.visibility</p:attrName>
                                        </p:attrNameLst>
                                      </p:cBhvr>
                                      <p:to>
                                        <p:strVal val="visible"/>
                                      </p:to>
                                    </p:set>
                                    <p:animEffect transition="in" filter="wipe(left)">
                                      <p:cBhvr>
                                        <p:cTn id="16" dur="500"/>
                                        <p:tgtEl>
                                          <p:spTgt spid="29286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2869"/>
                                        </p:tgtEl>
                                        <p:attrNameLst>
                                          <p:attrName>style.visibility</p:attrName>
                                        </p:attrNameLst>
                                      </p:cBhvr>
                                      <p:to>
                                        <p:strVal val="visible"/>
                                      </p:to>
                                    </p:set>
                                    <p:anim calcmode="lin" valueType="num">
                                      <p:cBhvr additive="base">
                                        <p:cTn id="21" dur="500" fill="hold"/>
                                        <p:tgtEl>
                                          <p:spTgt spid="292869"/>
                                        </p:tgtEl>
                                        <p:attrNameLst>
                                          <p:attrName>ppt_x</p:attrName>
                                        </p:attrNameLst>
                                      </p:cBhvr>
                                      <p:tavLst>
                                        <p:tav tm="0">
                                          <p:val>
                                            <p:strVal val="#ppt_x"/>
                                          </p:val>
                                        </p:tav>
                                        <p:tav tm="100000">
                                          <p:val>
                                            <p:strVal val="#ppt_x"/>
                                          </p:val>
                                        </p:tav>
                                      </p:tavLst>
                                    </p:anim>
                                    <p:anim calcmode="lin" valueType="num">
                                      <p:cBhvr additive="base">
                                        <p:cTn id="22"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2870"/>
                                        </p:tgtEl>
                                        <p:attrNameLst>
                                          <p:attrName>style.visibility</p:attrName>
                                        </p:attrNameLst>
                                      </p:cBhvr>
                                      <p:to>
                                        <p:strVal val="visible"/>
                                      </p:to>
                                    </p:set>
                                    <p:anim calcmode="lin" valueType="num">
                                      <p:cBhvr additive="base">
                                        <p:cTn id="27" dur="500" fill="hold"/>
                                        <p:tgtEl>
                                          <p:spTgt spid="292870"/>
                                        </p:tgtEl>
                                        <p:attrNameLst>
                                          <p:attrName>ppt_x</p:attrName>
                                        </p:attrNameLst>
                                      </p:cBhvr>
                                      <p:tavLst>
                                        <p:tav tm="0">
                                          <p:val>
                                            <p:strVal val="#ppt_x"/>
                                          </p:val>
                                        </p:tav>
                                        <p:tav tm="100000">
                                          <p:val>
                                            <p:strVal val="#ppt_x"/>
                                          </p:val>
                                        </p:tav>
                                      </p:tavLst>
                                    </p:anim>
                                    <p:anim calcmode="lin" valueType="num">
                                      <p:cBhvr additive="base">
                                        <p:cTn id="28" dur="500" fill="hold"/>
                                        <p:tgtEl>
                                          <p:spTgt spid="292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P spid="2928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14:cpLocks xmlns:a14="http://schemas.microsoft.com/office/drawing/2010/main" noChangeArrowheads="1"/>
          </p:cNvSpPr>
          <p:nvPr/>
        </p:nvSpPr>
        <p:spPr bwMode="auto">
          <a:xfrm>
            <a:off x="381000" y="2611438"/>
            <a:ext cx="1214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  </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sp>
        <p:nvSpPr>
          <p:cNvPr id="267267" name="Text Box 3"/>
          <p:cNvSpPr txBox="1">
            <a14:cpLocks xmlns:a14="http://schemas.microsoft.com/office/drawing/2010/main" noChangeArrowheads="1"/>
          </p:cNvSpPr>
          <p:nvPr/>
        </p:nvSpPr>
        <p:spPr bwMode="auto">
          <a:xfrm>
            <a:off x="1981200" y="263525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sp>
        <p:nvSpPr>
          <p:cNvPr id="267268" name="Text Box 4"/>
          <p:cNvSpPr txBox="1">
            <a14:cpLocks xmlns:a14="http://schemas.microsoft.com/office/drawing/2010/main" noChangeArrowheads="1"/>
          </p:cNvSpPr>
          <p:nvPr/>
        </p:nvSpPr>
        <p:spPr bwMode="auto">
          <a:xfrm>
            <a:off x="304800" y="4114800"/>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FF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69" name="Text Box 5"/>
          <p:cNvSpPr txBox="1">
            <a14:cpLocks xmlns:a14="http://schemas.microsoft.com/office/drawing/2010/main" noChangeArrowheads="1"/>
          </p:cNvSpPr>
          <p:nvPr/>
        </p:nvSpPr>
        <p:spPr bwMode="auto">
          <a:xfrm>
            <a:off x="304800" y="5638800"/>
            <a:ext cx="143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FF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70" name="Text Box 6"/>
          <p:cNvSpPr txBox="1">
            <a14:cpLocks xmlns:a14="http://schemas.microsoft.com/office/drawing/2010/main" noChangeArrowheads="1"/>
          </p:cNvSpPr>
          <p:nvPr/>
        </p:nvSpPr>
        <p:spPr bwMode="auto">
          <a:xfrm>
            <a:off x="1981200" y="41148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&lt;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7271" name="Text Box 7"/>
          <p:cNvSpPr txBox="1">
            <a14:cpLocks xmlns:a14="http://schemas.microsoft.com/office/drawing/2010/main" noChangeArrowheads="1"/>
          </p:cNvSpPr>
          <p:nvPr/>
        </p:nvSpPr>
        <p:spPr bwMode="auto">
          <a:xfrm>
            <a:off x="1981200" y="56388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Math1"/>
              </a:rPr>
              <a:t>&gt;</a:t>
            </a:r>
            <a:r>
              <a:rPr kumimoji="1" lang="en-US" altLang="zh-CN" sz="3200" dirty="0">
                <a:solidFill>
                  <a:srgbClr val="000000"/>
                </a:solidFill>
                <a:latin typeface="Times New Roman" pitchFamily="18" charset="0"/>
                <a:ea typeface="楷体_GB2312" pitchFamily="49"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a:t>
            </a:r>
            <a:r>
              <a:rPr kumimoji="1" lang="en-US" altLang="zh-CN" sz="3200" baseline="-25000" dirty="0">
                <a:solidFill>
                  <a:srgbClr val="000000"/>
                </a:solidFill>
                <a:latin typeface="Times New Roman" pitchFamily="18" charset="0"/>
                <a:ea typeface="楷体_GB2312" pitchFamily="49" charset="-122"/>
                <a:sym typeface="Symbol" pitchFamily="18" charset="2"/>
              </a:rPr>
              <a:t>0</a:t>
            </a:r>
            <a:endParaRPr kumimoji="1" lang="en-US" altLang="zh-CN" sz="3200" dirty="0">
              <a:solidFill>
                <a:srgbClr val="000000"/>
              </a:solidFill>
              <a:latin typeface="Times New Roman" pitchFamily="18" charset="0"/>
              <a:ea typeface="楷体_GB2312" pitchFamily="49" charset="-122"/>
            </a:endParaRPr>
          </a:p>
        </p:txBody>
      </p:sp>
      <p:graphicFrame>
        <p:nvGraphicFramePr>
          <p:cNvPr id="267272" name="Object 8"/>
          <p:cNvGraphicFramePr>
            <a:graphicFrameLocks noChangeAspect="1"/>
          </p:cNvGraphicFramePr>
          <p:nvPr/>
        </p:nvGraphicFramePr>
        <p:xfrm>
          <a:off x="7150101" y="2584451"/>
          <a:ext cx="1622549" cy="1009109"/>
        </p:xfrm>
        <a:graphic>
          <a:graphicData uri="http://schemas.openxmlformats.org/presentationml/2006/ole">
            <mc:AlternateContent xmlns:mc="http://schemas.openxmlformats.org/markup-compatibility/2006">
              <mc:Choice xmlns:v="urn:schemas-microsoft-com:vml" Requires="v">
                <p:oleObj spid="_x0000_s3279" name="Equation" r:id="rId1" imgW="0" imgH="0" progId="Equation.DSMT4">
                  <p:embed/>
                </p:oleObj>
              </mc:Choice>
              <mc:Fallback>
                <p:oleObj name="Equation" r:id="rId1" imgW="0" imgH="0" progId="Equation.DSMT4">
                  <p:embed/>
                  <p:pic>
                    <p:nvPicPr>
                      <p:cNvPr id="0" name="图片 3278"/>
                      <p:cNvPicPr>
                        <a:picLocks noChangeAspect="1" noChangeArrowheads="1"/>
                      </p:cNvPicPr>
                      <p:nvPr/>
                    </p:nvPicPr>
                    <p:blipFill>
                      <a:blip r:embed="rId2"/>
                      <a:srcRect/>
                      <a:stretch>
                        <a:fillRect/>
                      </a:stretch>
                    </p:blipFill>
                    <p:spPr bwMode="auto">
                      <a:xfrm>
                        <a:off x="7150101" y="2584451"/>
                        <a:ext cx="1622549" cy="1009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3" name="Object 9"/>
          <p:cNvGraphicFramePr>
            <a:graphicFrameLocks noChangeAspect="1"/>
          </p:cNvGraphicFramePr>
          <p:nvPr/>
        </p:nvGraphicFramePr>
        <p:xfrm>
          <a:off x="7231063" y="4186238"/>
          <a:ext cx="1446212" cy="619125"/>
        </p:xfrm>
        <a:graphic>
          <a:graphicData uri="http://schemas.openxmlformats.org/presentationml/2006/ole">
            <mc:AlternateContent xmlns:mc="http://schemas.openxmlformats.org/markup-compatibility/2006">
              <mc:Choice xmlns:v="urn:schemas-microsoft-com:vml" Requires="v">
                <p:oleObj spid="_x0000_s3280" name="Equation" r:id="rId3" imgW="0" imgH="0" progId="Equation.DSMT4">
                  <p:embed/>
                </p:oleObj>
              </mc:Choice>
              <mc:Fallback>
                <p:oleObj name="Equation" r:id="rId3" imgW="0" imgH="0" progId="Equation.DSMT4">
                  <p:embed/>
                  <p:pic>
                    <p:nvPicPr>
                      <p:cNvPr id="0" name="图片 3279"/>
                      <p:cNvPicPr>
                        <a:picLocks noChangeAspect="1" noChangeArrowheads="1"/>
                      </p:cNvPicPr>
                      <p:nvPr/>
                    </p:nvPicPr>
                    <p:blipFill>
                      <a:blip r:embed="rId4"/>
                      <a:srcRect/>
                      <a:stretch>
                        <a:fillRect/>
                      </a:stretch>
                    </p:blipFill>
                    <p:spPr bwMode="auto">
                      <a:xfrm>
                        <a:off x="7231063" y="4186238"/>
                        <a:ext cx="14462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4" name="Object 10"/>
          <p:cNvGraphicFramePr>
            <a:graphicFrameLocks noChangeAspect="1"/>
          </p:cNvGraphicFramePr>
          <p:nvPr/>
        </p:nvGraphicFramePr>
        <p:xfrm>
          <a:off x="7226301" y="5578475"/>
          <a:ext cx="1297181" cy="667512"/>
        </p:xfrm>
        <a:graphic>
          <a:graphicData uri="http://schemas.openxmlformats.org/presentationml/2006/ole">
            <mc:AlternateContent xmlns:mc="http://schemas.openxmlformats.org/markup-compatibility/2006">
              <mc:Choice xmlns:v="urn:schemas-microsoft-com:vml" Requires="v">
                <p:oleObj spid="_x0000_s3281" name="Equation" r:id="rId5" imgW="0" imgH="0" progId="Equation.DSMT4">
                  <p:embed/>
                </p:oleObj>
              </mc:Choice>
              <mc:Fallback>
                <p:oleObj name="Equation" r:id="rId5" imgW="0" imgH="0" progId="Equation.DSMT4">
                  <p:embed/>
                  <p:pic>
                    <p:nvPicPr>
                      <p:cNvPr id="0" name="图片 3280"/>
                      <p:cNvPicPr>
                        <a:picLocks noChangeAspect="1" noChangeArrowheads="1"/>
                      </p:cNvPicPr>
                      <p:nvPr/>
                    </p:nvPicPr>
                    <p:blipFill>
                      <a:blip r:embed="rId6"/>
                      <a:srcRect/>
                      <a:stretch>
                        <a:fillRect/>
                      </a:stretch>
                    </p:blipFill>
                    <p:spPr bwMode="auto">
                      <a:xfrm>
                        <a:off x="7226301" y="5578475"/>
                        <a:ext cx="1297181" cy="66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5" name="Text Box 11"/>
          <p:cNvSpPr txBox="1">
            <a14:cpLocks xmlns:a14="http://schemas.microsoft.com/office/drawing/2010/main" noChangeArrowheads="1"/>
          </p:cNvSpPr>
          <p:nvPr/>
        </p:nvSpPr>
        <p:spPr bwMode="auto">
          <a:xfrm>
            <a:off x="2743200" y="187325"/>
            <a:ext cx="3816350" cy="650875"/>
          </a:xfrm>
          <a:prstGeom prst="rect">
            <a:avLst/>
          </a:prstGeom>
          <a:noFill/>
          <a:ln w="9525">
            <a:solidFill>
              <a:srgbClr val="66FF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a:solidFill>
                  <a:srgbClr val="000000"/>
                </a:solidFill>
                <a:latin typeface="黑体" pitchFamily="49" charset="-122"/>
                <a:ea typeface="黑体" pitchFamily="49" charset="-122"/>
              </a:rPr>
              <a:t>U </a:t>
            </a:r>
            <a:r>
              <a:rPr kumimoji="1" lang="zh-CN" altLang="en-US" sz="3600" b="1">
                <a:solidFill>
                  <a:srgbClr val="000000"/>
                </a:solidFill>
                <a:latin typeface="黑体" pitchFamily="49" charset="-122"/>
                <a:ea typeface="黑体" pitchFamily="49" charset="-122"/>
              </a:rPr>
              <a:t>检验法</a:t>
            </a:r>
            <a:r>
              <a:rPr kumimoji="1" lang="zh-CN" altLang="en-US" sz="3600" b="1">
                <a:solidFill>
                  <a:srgbClr val="000000"/>
                </a:solidFill>
                <a:latin typeface="Times New Roman" pitchFamily="18" charset="0"/>
                <a:ea typeface="楷体_GB2312" pitchFamily="49" charset="-122"/>
              </a:rPr>
              <a:t> </a:t>
            </a:r>
            <a:r>
              <a:rPr kumimoji="1" lang="en-US" altLang="zh-CN" sz="3600" b="1">
                <a:solidFill>
                  <a:srgbClr val="000000"/>
                </a:solidFill>
                <a:latin typeface="Times New Roman" pitchFamily="18" charset="0"/>
                <a:ea typeface="楷体_GB2312" pitchFamily="49" charset="-122"/>
              </a:rPr>
              <a:t>(</a:t>
            </a:r>
            <a:r>
              <a:rPr kumimoji="1" lang="en-US" altLang="zh-CN" sz="3200" b="1">
                <a:solidFill>
                  <a:srgbClr val="000000"/>
                </a:solidFill>
                <a:latin typeface="宋体" charset="-122"/>
                <a:sym typeface="Symbol" pitchFamily="18" charset="2"/>
              </a:rPr>
              <a:t></a:t>
            </a:r>
            <a:r>
              <a:rPr kumimoji="1" lang="en-US" altLang="zh-CN" sz="3200" b="1" baseline="30000">
                <a:solidFill>
                  <a:srgbClr val="000000"/>
                </a:solidFill>
                <a:latin typeface="宋体" charset="-122"/>
                <a:sym typeface="Symbol" pitchFamily="18" charset="2"/>
              </a:rPr>
              <a:t>2 </a:t>
            </a:r>
            <a:r>
              <a:rPr kumimoji="1" lang="zh-CN" altLang="en-US" sz="3200" b="1">
                <a:solidFill>
                  <a:srgbClr val="000000"/>
                </a:solidFill>
                <a:latin typeface="宋体" charset="-122"/>
                <a:sym typeface="Symbol" pitchFamily="18" charset="2"/>
              </a:rPr>
              <a:t>已知</a:t>
            </a:r>
            <a:r>
              <a:rPr kumimoji="1" lang="en-US" altLang="zh-CN" sz="3200" b="1">
                <a:solidFill>
                  <a:srgbClr val="000000"/>
                </a:solidFill>
                <a:latin typeface="宋体" charset="-122"/>
                <a:sym typeface="Symbol" pitchFamily="18" charset="2"/>
              </a:rPr>
              <a:t>)</a:t>
            </a:r>
            <a:endParaRPr kumimoji="1" lang="en-US" altLang="zh-CN" sz="3200" b="1">
              <a:solidFill>
                <a:srgbClr val="000000"/>
              </a:solidFill>
              <a:latin typeface="宋体" charset="-122"/>
              <a:sym typeface="Symbol" pitchFamily="18" charset="2"/>
            </a:endParaRPr>
          </a:p>
        </p:txBody>
      </p:sp>
      <p:grpSp>
        <p:nvGrpSpPr>
          <p:cNvPr id="2" name="Group 12"/>
          <p:cNvGrpSpPr/>
          <p:nvPr/>
        </p:nvGrpSpPr>
        <p:grpSpPr bwMode="auto">
          <a:xfrm>
            <a:off x="304800" y="3810000"/>
            <a:ext cx="8839200" cy="0"/>
            <a:chOff x="192" y="2256"/>
            <a:chExt cx="5568" cy="0"/>
          </a:xfrm>
        </p:grpSpPr>
        <p:sp>
          <p:nvSpPr>
            <p:cNvPr id="5150" name="Line 13"/>
            <p:cNvSpPr>
              <a14:cpLocks xmlns:a14="http://schemas.microsoft.com/office/drawing/2010/main" noChangeShapeType="1"/>
            </p:cNvSpPr>
            <p:nvPr/>
          </p:nvSpPr>
          <p:spPr bwMode="auto">
            <a:xfrm>
              <a:off x="192" y="2256"/>
              <a:ext cx="20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1" name="Line 14"/>
            <p:cNvSpPr>
              <a14:cpLocks xmlns:a14="http://schemas.microsoft.com/office/drawing/2010/main" noChangeShapeType="1"/>
            </p:cNvSpPr>
            <p:nvPr/>
          </p:nvSpPr>
          <p:spPr bwMode="auto">
            <a:xfrm>
              <a:off x="4320" y="2256"/>
              <a:ext cx="14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
          <p:cNvGrpSpPr/>
          <p:nvPr/>
        </p:nvGrpSpPr>
        <p:grpSpPr bwMode="auto">
          <a:xfrm>
            <a:off x="304800" y="5334000"/>
            <a:ext cx="8839200" cy="0"/>
            <a:chOff x="192" y="3312"/>
            <a:chExt cx="5568" cy="0"/>
          </a:xfrm>
        </p:grpSpPr>
        <p:sp>
          <p:nvSpPr>
            <p:cNvPr id="5148" name="Line 16"/>
            <p:cNvSpPr>
              <a14:cpLocks xmlns:a14="http://schemas.microsoft.com/office/drawing/2010/main" noChangeShapeType="1"/>
            </p:cNvSpPr>
            <p:nvPr/>
          </p:nvSpPr>
          <p:spPr bwMode="auto">
            <a:xfrm>
              <a:off x="192" y="3312"/>
              <a:ext cx="20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9" name="Line 17"/>
            <p:cNvSpPr>
              <a14:cpLocks xmlns:a14="http://schemas.microsoft.com/office/drawing/2010/main" noChangeShapeType="1"/>
            </p:cNvSpPr>
            <p:nvPr/>
          </p:nvSpPr>
          <p:spPr bwMode="auto">
            <a:xfrm>
              <a:off x="4320" y="3312"/>
              <a:ext cx="14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7282" name="Line 18"/>
          <p:cNvSpPr>
            <a14:cpLocks xmlns:a14="http://schemas.microsoft.com/office/drawing/2010/main" noChangeShapeType="1"/>
          </p:cNvSpPr>
          <p:nvPr/>
        </p:nvSpPr>
        <p:spPr bwMode="auto">
          <a:xfrm>
            <a:off x="381000" y="6781800"/>
            <a:ext cx="876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9"/>
          <p:cNvGrpSpPr/>
          <p:nvPr/>
        </p:nvGrpSpPr>
        <p:grpSpPr bwMode="auto">
          <a:xfrm>
            <a:off x="228600" y="1066800"/>
            <a:ext cx="8915400" cy="5715000"/>
            <a:chOff x="240" y="672"/>
            <a:chExt cx="5520" cy="3600"/>
          </a:xfrm>
        </p:grpSpPr>
        <p:sp>
          <p:nvSpPr>
            <p:cNvPr id="5139" name="Line 20"/>
            <p:cNvSpPr>
              <a14:cpLocks xmlns:a14="http://schemas.microsoft.com/office/drawing/2010/main" noChangeShapeType="1"/>
            </p:cNvSpPr>
            <p:nvPr/>
          </p:nvSpPr>
          <p:spPr bwMode="auto">
            <a:xfrm flipH="1">
              <a:off x="1104" y="672"/>
              <a:ext cx="0" cy="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1"/>
            <p:cNvSpPr>
              <a14:cpLocks xmlns:a14="http://schemas.microsoft.com/office/drawing/2010/main" noChangeShapeType="1"/>
            </p:cNvSpPr>
            <p:nvPr/>
          </p:nvSpPr>
          <p:spPr bwMode="auto">
            <a:xfrm flipH="1">
              <a:off x="2208" y="672"/>
              <a:ext cx="0" cy="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22"/>
            <p:cNvSpPr>
              <a14:cpLocks xmlns:a14="http://schemas.microsoft.com/office/drawing/2010/main" noChangeShapeType="1"/>
            </p:cNvSpPr>
            <p:nvPr/>
          </p:nvSpPr>
          <p:spPr bwMode="auto">
            <a:xfrm>
              <a:off x="4320" y="672"/>
              <a:ext cx="0" cy="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Text Box 23"/>
            <p:cNvSpPr txBox="1">
              <a14:cpLocks xmlns:a14="http://schemas.microsoft.com/office/drawing/2010/main" noChangeArrowheads="1"/>
            </p:cNvSpPr>
            <p:nvPr/>
          </p:nvSpPr>
          <p:spPr bwMode="auto">
            <a:xfrm>
              <a:off x="288" y="720"/>
              <a:ext cx="8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5143" name="Text Box 24"/>
            <p:cNvSpPr txBox="1">
              <a14:cpLocks xmlns:a14="http://schemas.microsoft.com/office/drawing/2010/main" noChangeArrowheads="1"/>
            </p:cNvSpPr>
            <p:nvPr/>
          </p:nvSpPr>
          <p:spPr bwMode="auto">
            <a:xfrm>
              <a:off x="1200" y="720"/>
              <a:ext cx="11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solidFill>
                    <a:srgbClr val="000000"/>
                  </a:solidFill>
                  <a:latin typeface="Times New Roman" pitchFamily="18" charset="0"/>
                  <a:ea typeface="楷体_GB2312" pitchFamily="49" charset="-122"/>
                </a:rPr>
                <a:t>备择假设</a:t>
              </a:r>
              <a:endParaRPr kumimoji="1" lang="zh-CN" altLang="en-US" sz="3200" dirty="0">
                <a:solidFill>
                  <a:srgbClr val="000000"/>
                </a:solidFill>
                <a:latin typeface="Times New Roman" pitchFamily="18" charset="0"/>
                <a:ea typeface="楷体_GB2312" pitchFamily="49" charset="-122"/>
              </a:endParaRPr>
            </a:p>
            <a:p>
              <a:pPr eaLnBrk="1" hangingPunct="1"/>
              <a:r>
                <a:rPr kumimoji="1" lang="zh-CN" altLang="en-US" sz="3200" dirty="0">
                  <a:solidFill>
                    <a:srgbClr val="000000"/>
                  </a:solidFill>
                  <a:latin typeface="Times New Roman" pitchFamily="18" charset="0"/>
                  <a:ea typeface="楷体_GB2312" pitchFamily="49" charset="-122"/>
                </a:rPr>
                <a:t>     </a:t>
              </a:r>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1</a:t>
              </a:r>
              <a:endParaRPr kumimoji="1" lang="en-US" altLang="zh-CN" sz="3200" dirty="0">
                <a:solidFill>
                  <a:srgbClr val="000000"/>
                </a:solidFill>
                <a:latin typeface="Times New Roman" pitchFamily="18" charset="0"/>
                <a:ea typeface="楷体_GB2312" pitchFamily="49" charset="-122"/>
              </a:endParaRPr>
            </a:p>
          </p:txBody>
        </p:sp>
        <p:sp>
          <p:nvSpPr>
            <p:cNvPr id="5144" name="Text Box 25"/>
            <p:cNvSpPr txBox="1">
              <a14:cpLocks xmlns:a14="http://schemas.microsoft.com/office/drawing/2010/main" noChangeArrowheads="1"/>
            </p:cNvSpPr>
            <p:nvPr/>
          </p:nvSpPr>
          <p:spPr bwMode="auto">
            <a:xfrm>
              <a:off x="2384" y="687"/>
              <a:ext cx="18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dirty="0">
                  <a:solidFill>
                    <a:srgbClr val="000000"/>
                  </a:solidFill>
                  <a:latin typeface="Times New Roman" pitchFamily="18" charset="0"/>
                  <a:ea typeface="楷体_GB2312" pitchFamily="49" charset="-122"/>
                </a:rPr>
                <a:t>检验统计量及其</a:t>
              </a:r>
              <a:endParaRPr kumimoji="1" lang="zh-CN" altLang="en-US" sz="3200" dirty="0">
                <a:solidFill>
                  <a:srgbClr val="000000"/>
                </a:solidFill>
                <a:latin typeface="Times New Roman" pitchFamily="18" charset="0"/>
                <a:ea typeface="楷体_GB2312" pitchFamily="49" charset="-122"/>
              </a:endParaRPr>
            </a:p>
            <a:p>
              <a:pPr algn="ctr" eaLnBrk="1" hangingPunct="1"/>
              <a:r>
                <a:rPr kumimoji="1" lang="en-US" altLang="zh-CN" sz="3200" i="1" dirty="0">
                  <a:solidFill>
                    <a:srgbClr val="000000"/>
                  </a:solidFill>
                  <a:latin typeface="Times New Roman" pitchFamily="18" charset="0"/>
                  <a:ea typeface="楷体_GB2312" pitchFamily="49" charset="-122"/>
                </a:rPr>
                <a:t>H</a:t>
              </a:r>
              <a:r>
                <a:rPr kumimoji="1" lang="en-US" altLang="zh-CN" sz="3200" baseline="-25000" dirty="0">
                  <a:solidFill>
                    <a:srgbClr val="000000"/>
                  </a:solidFill>
                  <a:latin typeface="Times New Roman" pitchFamily="18" charset="0"/>
                  <a:ea typeface="楷体_GB2312" pitchFamily="49" charset="-122"/>
                </a:rPr>
                <a:t>0</a:t>
              </a:r>
              <a:r>
                <a:rPr kumimoji="1" lang="zh-CN" altLang="zh-CN" sz="3200" dirty="0">
                  <a:solidFill>
                    <a:srgbClr val="000000"/>
                  </a:solidFill>
                  <a:latin typeface="Times New Roman" pitchFamily="18" charset="0"/>
                  <a:ea typeface="楷体_GB2312" pitchFamily="49" charset="-122"/>
                </a:rPr>
                <a:t>为真时的分布</a:t>
              </a:r>
              <a:endParaRPr kumimoji="1" lang="zh-CN" altLang="en-US" sz="3200" dirty="0">
                <a:solidFill>
                  <a:srgbClr val="000000"/>
                </a:solidFill>
                <a:latin typeface="Times New Roman" pitchFamily="18" charset="0"/>
                <a:ea typeface="楷体_GB2312" pitchFamily="49" charset="-122"/>
              </a:endParaRPr>
            </a:p>
          </p:txBody>
        </p:sp>
        <p:sp>
          <p:nvSpPr>
            <p:cNvPr id="5145" name="Text Box 26"/>
            <p:cNvSpPr txBox="1">
              <a14:cpLocks xmlns:a14="http://schemas.microsoft.com/office/drawing/2010/main" noChangeArrowheads="1"/>
            </p:cNvSpPr>
            <p:nvPr/>
          </p:nvSpPr>
          <p:spPr bwMode="auto">
            <a:xfrm>
              <a:off x="4732" y="816"/>
              <a:ext cx="8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5146" name="Line 27"/>
            <p:cNvSpPr>
              <a14:cpLocks xmlns:a14="http://schemas.microsoft.com/office/drawing/2010/main" noChangeShapeType="1"/>
            </p:cNvSpPr>
            <p:nvPr/>
          </p:nvSpPr>
          <p:spPr bwMode="auto">
            <a:xfrm>
              <a:off x="240" y="1440"/>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7" name="Line 28"/>
            <p:cNvSpPr>
              <a14:cpLocks xmlns:a14="http://schemas.microsoft.com/office/drawing/2010/main" noChangeShapeType="1"/>
            </p:cNvSpPr>
            <p:nvPr/>
          </p:nvSpPr>
          <p:spPr bwMode="auto">
            <a:xfrm>
              <a:off x="240" y="672"/>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7293" name="Object 29"/>
          <p:cNvGraphicFramePr>
            <a:graphicFrameLocks noChangeAspect="1"/>
          </p:cNvGraphicFramePr>
          <p:nvPr/>
        </p:nvGraphicFramePr>
        <p:xfrm>
          <a:off x="3949268" y="2968192"/>
          <a:ext cx="2171016" cy="1230174"/>
        </p:xfrm>
        <a:graphic>
          <a:graphicData uri="http://schemas.openxmlformats.org/presentationml/2006/ole">
            <mc:AlternateContent xmlns:mc="http://schemas.openxmlformats.org/markup-compatibility/2006">
              <mc:Choice xmlns:v="urn:schemas-microsoft-com:vml" Requires="v">
                <p:oleObj spid="_x0000_s3282" name="Equation" r:id="rId7" imgW="0" imgH="0" progId="Equation.DSMT4">
                  <p:embed/>
                </p:oleObj>
              </mc:Choice>
              <mc:Fallback>
                <p:oleObj name="Equation" r:id="rId7" imgW="0" imgH="0" progId="Equation.DSMT4">
                  <p:embed/>
                  <p:pic>
                    <p:nvPicPr>
                      <p:cNvPr id="0" name="图片 3281"/>
                      <p:cNvPicPr>
                        <a:picLocks noChangeAspect="1" noChangeArrowheads="1"/>
                      </p:cNvPicPr>
                      <p:nvPr/>
                    </p:nvPicPr>
                    <p:blipFill>
                      <a:blip r:embed="rId8"/>
                      <a:srcRect/>
                      <a:stretch>
                        <a:fillRect/>
                      </a:stretch>
                    </p:blipFill>
                    <p:spPr bwMode="auto">
                      <a:xfrm>
                        <a:off x="3949268" y="2968192"/>
                        <a:ext cx="2171016" cy="1230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94" name="Object 30"/>
          <p:cNvGraphicFramePr>
            <a:graphicFrameLocks noChangeAspect="1"/>
          </p:cNvGraphicFramePr>
          <p:nvPr/>
        </p:nvGraphicFramePr>
        <p:xfrm>
          <a:off x="4070351" y="4357688"/>
          <a:ext cx="2077747" cy="678154"/>
        </p:xfrm>
        <a:graphic>
          <a:graphicData uri="http://schemas.openxmlformats.org/presentationml/2006/ole">
            <mc:AlternateContent xmlns:mc="http://schemas.openxmlformats.org/markup-compatibility/2006">
              <mc:Choice xmlns:v="urn:schemas-microsoft-com:vml" Requires="v">
                <p:oleObj spid="_x0000_s3283" name="Equation" r:id="rId9" imgW="0" imgH="0" progId="Equation.DSMT4">
                  <p:embed/>
                </p:oleObj>
              </mc:Choice>
              <mc:Fallback>
                <p:oleObj name="Equation" r:id="rId9" imgW="0" imgH="0" progId="Equation.DSMT4">
                  <p:embed/>
                  <p:pic>
                    <p:nvPicPr>
                      <p:cNvPr id="0" name="图片 3282"/>
                      <p:cNvPicPr>
                        <a:picLocks noChangeAspect="1" noChangeArrowheads="1"/>
                      </p:cNvPicPr>
                      <p:nvPr/>
                    </p:nvPicPr>
                    <p:blipFill>
                      <a:blip r:embed="rId10"/>
                      <a:srcRect/>
                      <a:stretch>
                        <a:fillRect/>
                      </a:stretch>
                    </p:blipFill>
                    <p:spPr bwMode="auto">
                      <a:xfrm>
                        <a:off x="4070351" y="4357688"/>
                        <a:ext cx="2077747" cy="678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Box 30"/>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7275"/>
                                        </p:tgtEl>
                                        <p:attrNameLst>
                                          <p:attrName>style.visibility</p:attrName>
                                        </p:attrNameLst>
                                      </p:cBhvr>
                                      <p:to>
                                        <p:strVal val="visible"/>
                                      </p:to>
                                    </p:set>
                                    <p:animEffect transition="in" filter="wipe(up)">
                                      <p:cBhvr>
                                        <p:cTn id="7" dur="500"/>
                                        <p:tgtEl>
                                          <p:spTgt spid="267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7266"/>
                                        </p:tgtEl>
                                        <p:attrNameLst>
                                          <p:attrName>style.visibility</p:attrName>
                                        </p:attrNameLst>
                                      </p:cBhvr>
                                      <p:to>
                                        <p:strVal val="visible"/>
                                      </p:to>
                                    </p:set>
                                    <p:animEffect transition="in" filter="wipe(up)">
                                      <p:cBhvr>
                                        <p:cTn id="17" dur="500"/>
                                        <p:tgtEl>
                                          <p:spTgt spid="2672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7267"/>
                                        </p:tgtEl>
                                        <p:attrNameLst>
                                          <p:attrName>style.visibility</p:attrName>
                                        </p:attrNameLst>
                                      </p:cBhvr>
                                      <p:to>
                                        <p:strVal val="visible"/>
                                      </p:to>
                                    </p:set>
                                    <p:animEffect transition="in" filter="wipe(up)">
                                      <p:cBhvr>
                                        <p:cTn id="22" dur="500"/>
                                        <p:tgtEl>
                                          <p:spTgt spid="2672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7293"/>
                                        </p:tgtEl>
                                        <p:attrNameLst>
                                          <p:attrName>style.visibility</p:attrName>
                                        </p:attrNameLst>
                                      </p:cBhvr>
                                      <p:to>
                                        <p:strVal val="visible"/>
                                      </p:to>
                                    </p:set>
                                    <p:animEffect transition="in" filter="wipe(left)">
                                      <p:cBhvr>
                                        <p:cTn id="27" dur="3000"/>
                                        <p:tgtEl>
                                          <p:spTgt spid="26729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67294"/>
                                        </p:tgtEl>
                                        <p:attrNameLst>
                                          <p:attrName>style.visibility</p:attrName>
                                        </p:attrNameLst>
                                      </p:cBhvr>
                                      <p:to>
                                        <p:strVal val="visible"/>
                                      </p:to>
                                    </p:set>
                                    <p:animEffect transition="in" filter="wipe(left)">
                                      <p:cBhvr>
                                        <p:cTn id="31" dur="3000"/>
                                        <p:tgtEl>
                                          <p:spTgt spid="2672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67272"/>
                                        </p:tgtEl>
                                        <p:attrNameLst>
                                          <p:attrName>style.visibility</p:attrName>
                                        </p:attrNameLst>
                                      </p:cBhvr>
                                      <p:to>
                                        <p:strVal val="visible"/>
                                      </p:to>
                                    </p:set>
                                    <p:animEffect transition="in" filter="wipe(up)">
                                      <p:cBhvr>
                                        <p:cTn id="36" dur="500"/>
                                        <p:tgtEl>
                                          <p:spTgt spid="2672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67268"/>
                                        </p:tgtEl>
                                        <p:attrNameLst>
                                          <p:attrName>style.visibility</p:attrName>
                                        </p:attrNameLst>
                                      </p:cBhvr>
                                      <p:to>
                                        <p:strVal val="visible"/>
                                      </p:to>
                                    </p:set>
                                    <p:animEffect transition="in" filter="wipe(up)">
                                      <p:cBhvr>
                                        <p:cTn id="46" dur="500"/>
                                        <p:tgtEl>
                                          <p:spTgt spid="2672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7270"/>
                                        </p:tgtEl>
                                        <p:attrNameLst>
                                          <p:attrName>style.visibility</p:attrName>
                                        </p:attrNameLst>
                                      </p:cBhvr>
                                      <p:to>
                                        <p:strVal val="visible"/>
                                      </p:to>
                                    </p:set>
                                    <p:animEffect transition="in" filter="wipe(up)">
                                      <p:cBhvr>
                                        <p:cTn id="51" dur="500"/>
                                        <p:tgtEl>
                                          <p:spTgt spid="26727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67273"/>
                                        </p:tgtEl>
                                        <p:attrNameLst>
                                          <p:attrName>style.visibility</p:attrName>
                                        </p:attrNameLst>
                                      </p:cBhvr>
                                      <p:to>
                                        <p:strVal val="visible"/>
                                      </p:to>
                                    </p:set>
                                    <p:animEffect transition="in" filter="wipe(up)">
                                      <p:cBhvr>
                                        <p:cTn id="56" dur="500"/>
                                        <p:tgtEl>
                                          <p:spTgt spid="26727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7269"/>
                                        </p:tgtEl>
                                        <p:attrNameLst>
                                          <p:attrName>style.visibility</p:attrName>
                                        </p:attrNameLst>
                                      </p:cBhvr>
                                      <p:to>
                                        <p:strVal val="visible"/>
                                      </p:to>
                                    </p:set>
                                    <p:animEffect transition="in" filter="wipe(up)">
                                      <p:cBhvr>
                                        <p:cTn id="66" dur="500"/>
                                        <p:tgtEl>
                                          <p:spTgt spid="26726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67271"/>
                                        </p:tgtEl>
                                        <p:attrNameLst>
                                          <p:attrName>style.visibility</p:attrName>
                                        </p:attrNameLst>
                                      </p:cBhvr>
                                      <p:to>
                                        <p:strVal val="visible"/>
                                      </p:to>
                                    </p:set>
                                    <p:animEffect transition="in" filter="wipe(up)">
                                      <p:cBhvr>
                                        <p:cTn id="71" dur="500"/>
                                        <p:tgtEl>
                                          <p:spTgt spid="26727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67274"/>
                                        </p:tgtEl>
                                        <p:attrNameLst>
                                          <p:attrName>style.visibility</p:attrName>
                                        </p:attrNameLst>
                                      </p:cBhvr>
                                      <p:to>
                                        <p:strVal val="visible"/>
                                      </p:to>
                                    </p:set>
                                    <p:animEffect transition="in" filter="wipe(up)">
                                      <p:cBhvr>
                                        <p:cTn id="76" dur="500"/>
                                        <p:tgtEl>
                                          <p:spTgt spid="267274"/>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67282"/>
                                        </p:tgtEl>
                                        <p:attrNameLst>
                                          <p:attrName>style.visibility</p:attrName>
                                        </p:attrNameLst>
                                      </p:cBhvr>
                                      <p:to>
                                        <p:strVal val="visible"/>
                                      </p:to>
                                    </p:set>
                                    <p:animEffect transition="in" filter="blinds(horizontal)">
                                      <p:cBhvr>
                                        <p:cTn id="80" dur="500"/>
                                        <p:tgtEl>
                                          <p:spTgt spid="26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autoUpdateAnimBg="0"/>
      <p:bldP spid="267267" grpId="0" autoUpdateAnimBg="0"/>
      <p:bldP spid="267268" grpId="0" autoUpdateAnimBg="0"/>
      <p:bldP spid="267269" grpId="0" autoUpdateAnimBg="0"/>
      <p:bldP spid="267270" grpId="0" autoUpdateAnimBg="0"/>
      <p:bldP spid="267271" grpId="0" autoUpdateAnimBg="0"/>
      <p:bldP spid="267275" grpId="0" animBg="1" autoUpdateAnimBg="0"/>
      <p:bldP spid="2672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14:cpLocks xmlns:a14="http://schemas.microsoft.com/office/drawing/2010/main" noChangeArrowheads="1"/>
          </p:cNvSpPr>
          <p:nvPr/>
        </p:nvSpPr>
        <p:spPr bwMode="auto">
          <a:xfrm>
            <a:off x="533400" y="26670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1" name="Text Box 3"/>
          <p:cNvSpPr txBox="1">
            <a14:cpLocks xmlns:a14="http://schemas.microsoft.com/office/drawing/2010/main" noChangeArrowheads="1"/>
          </p:cNvSpPr>
          <p:nvPr/>
        </p:nvSpPr>
        <p:spPr bwMode="auto">
          <a:xfrm>
            <a:off x="2133600" y="26670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2" name="Text Box 4"/>
          <p:cNvSpPr txBox="1">
            <a14:cpLocks xmlns:a14="http://schemas.microsoft.com/office/drawing/2010/main" noChangeArrowheads="1"/>
          </p:cNvSpPr>
          <p:nvPr/>
        </p:nvSpPr>
        <p:spPr bwMode="auto">
          <a:xfrm>
            <a:off x="533400" y="41910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3" name="Text Box 5"/>
          <p:cNvSpPr txBox="1">
            <a14:cpLocks xmlns:a14="http://schemas.microsoft.com/office/drawing/2010/main" noChangeArrowheads="1"/>
          </p:cNvSpPr>
          <p:nvPr/>
        </p:nvSpPr>
        <p:spPr bwMode="auto">
          <a:xfrm>
            <a:off x="457200" y="55626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Symbol" pitchFamily="18" charset="2"/>
              </a:rPr>
              <a:t></a:t>
            </a:r>
            <a:r>
              <a:rPr kumimoji="1" lang="en-US" altLang="zh-CN" sz="3200" i="1">
                <a:solidFill>
                  <a:srgbClr val="000000"/>
                </a:solidFill>
                <a:latin typeface="Times New Roman" pitchFamily="18" charset="0"/>
                <a:ea typeface="楷体_GB2312" pitchFamily="49" charset="-122"/>
                <a:sym typeface="Symbol" pitchFamily="18" charset="2"/>
              </a:rPr>
              <a:t> </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graphicFrame>
        <p:nvGraphicFramePr>
          <p:cNvPr id="268294" name="Object 6"/>
          <p:cNvGraphicFramePr>
            <a:graphicFrameLocks noChangeAspect="1"/>
          </p:cNvGraphicFramePr>
          <p:nvPr/>
        </p:nvGraphicFramePr>
        <p:xfrm>
          <a:off x="7289801" y="2616200"/>
          <a:ext cx="1421129" cy="970024"/>
        </p:xfrm>
        <a:graphic>
          <a:graphicData uri="http://schemas.openxmlformats.org/presentationml/2006/ole">
            <mc:AlternateContent xmlns:mc="http://schemas.openxmlformats.org/markup-compatibility/2006">
              <mc:Choice xmlns:v="urn:schemas-microsoft-com:vml" Requires="v">
                <p:oleObj spid="_x0000_s4279" name="Equation" r:id="rId1" imgW="0" imgH="0" progId="Equation.DSMT4">
                  <p:embed/>
                </p:oleObj>
              </mc:Choice>
              <mc:Fallback>
                <p:oleObj name="Equation" r:id="rId1" imgW="0" imgH="0" progId="Equation.DSMT4">
                  <p:embed/>
                  <p:pic>
                    <p:nvPicPr>
                      <p:cNvPr id="0" name="图片 4278"/>
                      <p:cNvPicPr>
                        <a:picLocks noChangeAspect="1" noChangeArrowheads="1"/>
                      </p:cNvPicPr>
                      <p:nvPr/>
                    </p:nvPicPr>
                    <p:blipFill>
                      <a:blip r:embed="rId2"/>
                      <a:srcRect/>
                      <a:stretch>
                        <a:fillRect/>
                      </a:stretch>
                    </p:blipFill>
                    <p:spPr bwMode="auto">
                      <a:xfrm>
                        <a:off x="7289801" y="2616200"/>
                        <a:ext cx="1421129" cy="970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5" name="Text Box 7"/>
          <p:cNvSpPr txBox="1">
            <a14:cpLocks xmlns:a14="http://schemas.microsoft.com/office/drawing/2010/main" noChangeArrowheads="1"/>
          </p:cNvSpPr>
          <p:nvPr/>
        </p:nvSpPr>
        <p:spPr bwMode="auto">
          <a:xfrm>
            <a:off x="2133600" y="41910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&lt;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sp>
        <p:nvSpPr>
          <p:cNvPr id="268296" name="Text Box 8"/>
          <p:cNvSpPr txBox="1">
            <a14:cpLocks xmlns:a14="http://schemas.microsoft.com/office/drawing/2010/main" noChangeArrowheads="1"/>
          </p:cNvSpPr>
          <p:nvPr/>
        </p:nvSpPr>
        <p:spPr bwMode="auto">
          <a:xfrm>
            <a:off x="2133600" y="5562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a:solidFill>
                  <a:srgbClr val="000000"/>
                </a:solidFill>
                <a:latin typeface="Times New Roman" pitchFamily="18" charset="0"/>
                <a:ea typeface="楷体_GB2312" pitchFamily="49" charset="-122"/>
                <a:sym typeface="Math1"/>
              </a:rPr>
              <a:t>&gt;</a:t>
            </a:r>
            <a:r>
              <a:rPr kumimoji="1" lang="en-US" altLang="zh-CN" sz="3200">
                <a:solidFill>
                  <a:srgbClr val="000000"/>
                </a:solidFill>
                <a:latin typeface="Times New Roman" pitchFamily="18" charset="0"/>
                <a:ea typeface="楷体_GB2312" pitchFamily="49" charset="-122"/>
                <a:sym typeface="Symbol" pitchFamily="18" charset="2"/>
              </a:rPr>
              <a:t> </a:t>
            </a:r>
            <a:r>
              <a:rPr kumimoji="1" lang="en-US" altLang="zh-CN" sz="3200" i="1">
                <a:solidFill>
                  <a:srgbClr val="000000"/>
                </a:solidFill>
                <a:latin typeface="Times New Roman" pitchFamily="18" charset="0"/>
                <a:ea typeface="楷体_GB2312" pitchFamily="49" charset="-122"/>
                <a:sym typeface="Symbol" pitchFamily="18" charset="2"/>
              </a:rPr>
              <a:t></a:t>
            </a:r>
            <a:r>
              <a:rPr kumimoji="1" lang="en-US" altLang="zh-CN" sz="3200" baseline="-25000">
                <a:solidFill>
                  <a:srgbClr val="000000"/>
                </a:solidFill>
                <a:latin typeface="Times New Roman" pitchFamily="18" charset="0"/>
                <a:ea typeface="楷体_GB2312" pitchFamily="49" charset="-122"/>
                <a:sym typeface="Symbol" pitchFamily="18" charset="2"/>
              </a:rPr>
              <a:t>0</a:t>
            </a:r>
            <a:endParaRPr kumimoji="1" lang="en-US" altLang="zh-CN" sz="3200">
              <a:solidFill>
                <a:srgbClr val="000000"/>
              </a:solidFill>
              <a:latin typeface="Times New Roman" pitchFamily="18" charset="0"/>
              <a:ea typeface="楷体_GB2312" pitchFamily="49" charset="-122"/>
            </a:endParaRPr>
          </a:p>
        </p:txBody>
      </p:sp>
      <p:graphicFrame>
        <p:nvGraphicFramePr>
          <p:cNvPr id="268297" name="Object 9"/>
          <p:cNvGraphicFramePr>
            <a:graphicFrameLocks noChangeAspect="1"/>
          </p:cNvGraphicFramePr>
          <p:nvPr/>
        </p:nvGraphicFramePr>
        <p:xfrm>
          <a:off x="7302500" y="5627688"/>
          <a:ext cx="1214438" cy="706437"/>
        </p:xfrm>
        <a:graphic>
          <a:graphicData uri="http://schemas.openxmlformats.org/presentationml/2006/ole">
            <mc:AlternateContent xmlns:mc="http://schemas.openxmlformats.org/markup-compatibility/2006">
              <mc:Choice xmlns:v="urn:schemas-microsoft-com:vml" Requires="v">
                <p:oleObj spid="_x0000_s4280" name="Equation" r:id="rId3" imgW="0" imgH="0" progId="Equation.DSMT4">
                  <p:embed/>
                </p:oleObj>
              </mc:Choice>
              <mc:Fallback>
                <p:oleObj name="Equation" r:id="rId3" imgW="0" imgH="0" progId="Equation.DSMT4">
                  <p:embed/>
                  <p:pic>
                    <p:nvPicPr>
                      <p:cNvPr id="0" name="图片 4279"/>
                      <p:cNvPicPr>
                        <a:picLocks noChangeAspect="1" noChangeArrowheads="1"/>
                      </p:cNvPicPr>
                      <p:nvPr/>
                    </p:nvPicPr>
                    <p:blipFill>
                      <a:blip r:embed="rId4"/>
                      <a:srcRect/>
                      <a:stretch>
                        <a:fillRect/>
                      </a:stretch>
                    </p:blipFill>
                    <p:spPr bwMode="auto">
                      <a:xfrm>
                        <a:off x="7302500" y="5627688"/>
                        <a:ext cx="121443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8" name="Object 10"/>
          <p:cNvGraphicFramePr>
            <a:graphicFrameLocks noChangeAspect="1"/>
          </p:cNvGraphicFramePr>
          <p:nvPr/>
        </p:nvGraphicFramePr>
        <p:xfrm>
          <a:off x="7319963" y="4156075"/>
          <a:ext cx="1384300" cy="655638"/>
        </p:xfrm>
        <a:graphic>
          <a:graphicData uri="http://schemas.openxmlformats.org/presentationml/2006/ole">
            <mc:AlternateContent xmlns:mc="http://schemas.openxmlformats.org/markup-compatibility/2006">
              <mc:Choice xmlns:v="urn:schemas-microsoft-com:vml" Requires="v">
                <p:oleObj spid="_x0000_s4281" name="Equation" r:id="rId5" imgW="0" imgH="0" progId="Equation.DSMT4">
                  <p:embed/>
                </p:oleObj>
              </mc:Choice>
              <mc:Fallback>
                <p:oleObj name="Equation" r:id="rId5" imgW="0" imgH="0" progId="Equation.DSMT4">
                  <p:embed/>
                  <p:pic>
                    <p:nvPicPr>
                      <p:cNvPr id="0" name="图片 4280"/>
                      <p:cNvPicPr>
                        <a:picLocks noChangeAspect="1" noChangeArrowheads="1"/>
                      </p:cNvPicPr>
                      <p:nvPr/>
                    </p:nvPicPr>
                    <p:blipFill>
                      <a:blip r:embed="rId6"/>
                      <a:srcRect/>
                      <a:stretch>
                        <a:fillRect/>
                      </a:stretch>
                    </p:blipFill>
                    <p:spPr bwMode="auto">
                      <a:xfrm>
                        <a:off x="7319963" y="4156075"/>
                        <a:ext cx="13843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9" name="Object 11"/>
          <p:cNvGraphicFramePr>
            <a:graphicFrameLocks noChangeAspect="1"/>
          </p:cNvGraphicFramePr>
          <p:nvPr/>
        </p:nvGraphicFramePr>
        <p:xfrm>
          <a:off x="3592513" y="2789238"/>
          <a:ext cx="2947828" cy="1418332"/>
        </p:xfrm>
        <a:graphic>
          <a:graphicData uri="http://schemas.openxmlformats.org/presentationml/2006/ole">
            <mc:AlternateContent xmlns:mc="http://schemas.openxmlformats.org/markup-compatibility/2006">
              <mc:Choice xmlns:v="urn:schemas-microsoft-com:vml" Requires="v">
                <p:oleObj spid="_x0000_s4282" name="Equation" r:id="rId7" imgW="0" imgH="0" progId="Equation.DSMT4">
                  <p:embed/>
                </p:oleObj>
              </mc:Choice>
              <mc:Fallback>
                <p:oleObj name="Equation" r:id="rId7" imgW="0" imgH="0" progId="Equation.DSMT4">
                  <p:embed/>
                  <p:pic>
                    <p:nvPicPr>
                      <p:cNvPr id="0" name="图片 4281"/>
                      <p:cNvPicPr>
                        <a:picLocks noChangeAspect="1" noChangeArrowheads="1"/>
                      </p:cNvPicPr>
                      <p:nvPr/>
                    </p:nvPicPr>
                    <p:blipFill>
                      <a:blip r:embed="rId8"/>
                      <a:srcRect/>
                      <a:stretch>
                        <a:fillRect/>
                      </a:stretch>
                    </p:blipFill>
                    <p:spPr bwMode="auto">
                      <a:xfrm>
                        <a:off x="3592513" y="2789238"/>
                        <a:ext cx="2947828" cy="1418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0" name="Text Box 12"/>
          <p:cNvSpPr txBox="1">
            <a14:cpLocks xmlns:a14="http://schemas.microsoft.com/office/drawing/2010/main" noChangeArrowheads="1"/>
          </p:cNvSpPr>
          <p:nvPr/>
        </p:nvSpPr>
        <p:spPr bwMode="auto">
          <a:xfrm>
            <a:off x="2667000" y="196850"/>
            <a:ext cx="3816350" cy="650875"/>
          </a:xfrm>
          <a:prstGeom prst="rect">
            <a:avLst/>
          </a:prstGeom>
          <a:noFill/>
          <a:ln w="9525">
            <a:solidFill>
              <a:srgbClr val="66FF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dirty="0">
                <a:solidFill>
                  <a:srgbClr val="000000"/>
                </a:solidFill>
                <a:latin typeface="黑体" pitchFamily="49" charset="-122"/>
                <a:ea typeface="黑体" pitchFamily="49" charset="-122"/>
              </a:rPr>
              <a:t>T </a:t>
            </a:r>
            <a:r>
              <a:rPr kumimoji="1" lang="zh-CN" altLang="en-US" sz="3600" b="1" dirty="0">
                <a:solidFill>
                  <a:srgbClr val="000000"/>
                </a:solidFill>
                <a:latin typeface="黑体" pitchFamily="49" charset="-122"/>
                <a:ea typeface="黑体" pitchFamily="49" charset="-122"/>
              </a:rPr>
              <a:t>检验法</a:t>
            </a:r>
            <a:r>
              <a:rPr kumimoji="1" lang="zh-CN" altLang="en-US" sz="3600" b="1" dirty="0">
                <a:solidFill>
                  <a:srgbClr val="000000"/>
                </a:solidFill>
                <a:latin typeface="Times New Roman" pitchFamily="18" charset="0"/>
                <a:ea typeface="楷体_GB2312" pitchFamily="49" charset="-122"/>
              </a:rPr>
              <a:t> </a:t>
            </a:r>
            <a:r>
              <a:rPr kumimoji="1" lang="en-US" altLang="zh-CN" sz="3600" b="1" dirty="0">
                <a:solidFill>
                  <a:srgbClr val="000000"/>
                </a:solidFill>
                <a:latin typeface="Times New Roman" pitchFamily="18" charset="0"/>
                <a:ea typeface="楷体_GB2312" pitchFamily="49" charset="-122"/>
              </a:rPr>
              <a:t>(</a:t>
            </a:r>
            <a:r>
              <a:rPr kumimoji="1" lang="en-US" altLang="zh-CN" sz="3200" b="1" dirty="0">
                <a:solidFill>
                  <a:srgbClr val="000000"/>
                </a:solidFill>
                <a:latin typeface="宋体" charset="-122"/>
                <a:sym typeface="Symbol" pitchFamily="18" charset="2"/>
              </a:rPr>
              <a:t></a:t>
            </a:r>
            <a:r>
              <a:rPr kumimoji="1" lang="en-US" altLang="zh-CN" sz="3200" b="1" baseline="30000" dirty="0">
                <a:solidFill>
                  <a:srgbClr val="000000"/>
                </a:solidFill>
                <a:latin typeface="宋体" charset="-122"/>
                <a:sym typeface="Symbol" pitchFamily="18" charset="2"/>
              </a:rPr>
              <a:t>2 </a:t>
            </a:r>
            <a:r>
              <a:rPr kumimoji="1" lang="zh-CN" altLang="en-US" sz="3200" b="1" dirty="0">
                <a:solidFill>
                  <a:srgbClr val="000000"/>
                </a:solidFill>
                <a:latin typeface="宋体" charset="-122"/>
                <a:sym typeface="Symbol" pitchFamily="18" charset="2"/>
              </a:rPr>
              <a:t>未知</a:t>
            </a:r>
            <a:r>
              <a:rPr kumimoji="1" lang="en-US" altLang="zh-CN" sz="3200" b="1" dirty="0">
                <a:solidFill>
                  <a:srgbClr val="000000"/>
                </a:solidFill>
                <a:latin typeface="宋体" charset="-122"/>
                <a:sym typeface="Symbol" pitchFamily="18" charset="2"/>
              </a:rPr>
              <a:t>)</a:t>
            </a:r>
            <a:endParaRPr kumimoji="1" lang="en-US" altLang="zh-CN" sz="3200" b="1" dirty="0">
              <a:solidFill>
                <a:srgbClr val="000000"/>
              </a:solidFill>
              <a:latin typeface="宋体" charset="-122"/>
              <a:sym typeface="Symbol" pitchFamily="18" charset="2"/>
            </a:endParaRPr>
          </a:p>
        </p:txBody>
      </p:sp>
      <p:grpSp>
        <p:nvGrpSpPr>
          <p:cNvPr id="2" name="Group 13"/>
          <p:cNvGrpSpPr/>
          <p:nvPr/>
        </p:nvGrpSpPr>
        <p:grpSpPr bwMode="auto">
          <a:xfrm>
            <a:off x="381000" y="3733800"/>
            <a:ext cx="8686800" cy="0"/>
            <a:chOff x="240" y="2352"/>
            <a:chExt cx="5472" cy="0"/>
          </a:xfrm>
        </p:grpSpPr>
        <p:sp>
          <p:nvSpPr>
            <p:cNvPr id="6175" name="Line 14"/>
            <p:cNvSpPr>
              <a14:cpLocks xmlns:a14="http://schemas.microsoft.com/office/drawing/2010/main" noChangeShapeType="1"/>
            </p:cNvSpPr>
            <p:nvPr/>
          </p:nvSpPr>
          <p:spPr bwMode="auto">
            <a:xfrm>
              <a:off x="240" y="2352"/>
              <a:ext cx="20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76" name="Line 15"/>
            <p:cNvSpPr>
              <a14:cpLocks xmlns:a14="http://schemas.microsoft.com/office/drawing/2010/main" noChangeShapeType="1"/>
            </p:cNvSpPr>
            <p:nvPr/>
          </p:nvSpPr>
          <p:spPr bwMode="auto">
            <a:xfrm>
              <a:off x="4416" y="2352"/>
              <a:ext cx="129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6"/>
          <p:cNvGrpSpPr/>
          <p:nvPr/>
        </p:nvGrpSpPr>
        <p:grpSpPr bwMode="auto">
          <a:xfrm>
            <a:off x="388938" y="5257800"/>
            <a:ext cx="8670925" cy="0"/>
            <a:chOff x="245" y="3312"/>
            <a:chExt cx="5462" cy="0"/>
          </a:xfrm>
        </p:grpSpPr>
        <p:sp>
          <p:nvSpPr>
            <p:cNvPr id="6173" name="Line 17"/>
            <p:cNvSpPr>
              <a14:cpLocks xmlns:a14="http://schemas.microsoft.com/office/drawing/2010/main" noChangeShapeType="1"/>
            </p:cNvSpPr>
            <p:nvPr/>
          </p:nvSpPr>
          <p:spPr bwMode="auto">
            <a:xfrm>
              <a:off x="245" y="3312"/>
              <a:ext cx="201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74" name="Line 18"/>
            <p:cNvSpPr>
              <a14:cpLocks xmlns:a14="http://schemas.microsoft.com/office/drawing/2010/main" noChangeShapeType="1"/>
            </p:cNvSpPr>
            <p:nvPr/>
          </p:nvSpPr>
          <p:spPr bwMode="auto">
            <a:xfrm>
              <a:off x="4416" y="3312"/>
              <a:ext cx="12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68307" name="Line 19"/>
          <p:cNvSpPr>
            <a14:cpLocks xmlns:a14="http://schemas.microsoft.com/office/drawing/2010/main" noChangeShapeType="1"/>
          </p:cNvSpPr>
          <p:nvPr/>
        </p:nvSpPr>
        <p:spPr bwMode="auto">
          <a:xfrm>
            <a:off x="304800" y="6705600"/>
            <a:ext cx="868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20"/>
          <p:cNvGrpSpPr/>
          <p:nvPr/>
        </p:nvGrpSpPr>
        <p:grpSpPr bwMode="auto">
          <a:xfrm>
            <a:off x="304800" y="1143000"/>
            <a:ext cx="8686800" cy="5562600"/>
            <a:chOff x="192" y="720"/>
            <a:chExt cx="5472" cy="3504"/>
          </a:xfrm>
        </p:grpSpPr>
        <p:grpSp>
          <p:nvGrpSpPr>
            <p:cNvPr id="6163" name="Group 21"/>
            <p:cNvGrpSpPr/>
            <p:nvPr/>
          </p:nvGrpSpPr>
          <p:grpSpPr bwMode="auto">
            <a:xfrm>
              <a:off x="192" y="720"/>
              <a:ext cx="5472" cy="3504"/>
              <a:chOff x="192" y="720"/>
              <a:chExt cx="5472" cy="3504"/>
            </a:xfrm>
          </p:grpSpPr>
          <p:sp>
            <p:nvSpPr>
              <p:cNvPr id="6165" name="Line 22"/>
              <p:cNvSpPr>
                <a14:cpLocks xmlns:a14="http://schemas.microsoft.com/office/drawing/2010/main" noChangeShapeType="1"/>
              </p:cNvSpPr>
              <p:nvPr/>
            </p:nvSpPr>
            <p:spPr bwMode="auto">
              <a:xfrm>
                <a:off x="192" y="1488"/>
                <a:ext cx="54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23"/>
              <p:cNvSpPr>
                <a14:cpLocks xmlns:a14="http://schemas.microsoft.com/office/drawing/2010/main" noChangeShapeType="1"/>
              </p:cNvSpPr>
              <p:nvPr/>
            </p:nvSpPr>
            <p:spPr bwMode="auto">
              <a:xfrm>
                <a:off x="1152" y="720"/>
                <a:ext cx="0" cy="35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Line 24"/>
              <p:cNvSpPr>
                <a14:cpLocks xmlns:a14="http://schemas.microsoft.com/office/drawing/2010/main" noChangeShapeType="1"/>
              </p:cNvSpPr>
              <p:nvPr/>
            </p:nvSpPr>
            <p:spPr bwMode="auto">
              <a:xfrm>
                <a:off x="2256" y="720"/>
                <a:ext cx="0" cy="35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8" name="Line 25"/>
              <p:cNvSpPr>
                <a14:cpLocks xmlns:a14="http://schemas.microsoft.com/office/drawing/2010/main" noChangeShapeType="1"/>
              </p:cNvSpPr>
              <p:nvPr/>
            </p:nvSpPr>
            <p:spPr bwMode="auto">
              <a:xfrm>
                <a:off x="4416" y="720"/>
                <a:ext cx="0" cy="35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Text Box 26"/>
              <p:cNvSpPr txBox="1">
                <a14:cpLocks xmlns:a14="http://schemas.microsoft.com/office/drawing/2010/main" noChangeArrowheads="1"/>
              </p:cNvSpPr>
              <p:nvPr/>
            </p:nvSpPr>
            <p:spPr bwMode="auto">
              <a:xfrm>
                <a:off x="278" y="762"/>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i="1">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6170" name="Text Box 27"/>
              <p:cNvSpPr txBox="1">
                <a14:cpLocks xmlns:a14="http://schemas.microsoft.com/office/drawing/2010/main" noChangeArrowheads="1"/>
              </p:cNvSpPr>
              <p:nvPr/>
            </p:nvSpPr>
            <p:spPr bwMode="auto">
              <a:xfrm>
                <a:off x="1200" y="762"/>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备择假设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1</a:t>
                </a:r>
                <a:endParaRPr kumimoji="1" lang="en-US" altLang="zh-CN" sz="3200">
                  <a:solidFill>
                    <a:srgbClr val="000000"/>
                  </a:solidFill>
                  <a:latin typeface="Times New Roman" pitchFamily="18" charset="0"/>
                  <a:ea typeface="楷体_GB2312" pitchFamily="49" charset="-122"/>
                </a:endParaRPr>
              </a:p>
            </p:txBody>
          </p:sp>
          <p:sp>
            <p:nvSpPr>
              <p:cNvPr id="6171" name="Text Box 28"/>
              <p:cNvSpPr txBox="1">
                <a14:cpLocks xmlns:a14="http://schemas.microsoft.com/office/drawing/2010/main" noChangeArrowheads="1"/>
              </p:cNvSpPr>
              <p:nvPr/>
            </p:nvSpPr>
            <p:spPr bwMode="auto">
              <a:xfrm>
                <a:off x="2416" y="763"/>
                <a:ext cx="192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a:t>
                </a:r>
                <a:endParaRPr kumimoji="1" lang="zh-CN" altLang="en-US" sz="3200">
                  <a:solidFill>
                    <a:srgbClr val="000000"/>
                  </a:solidFill>
                  <a:latin typeface="Times New Roman" pitchFamily="18" charset="0"/>
                  <a:ea typeface="楷体_GB2312" pitchFamily="49" charset="-122"/>
                </a:endParaRP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6172" name="Text Box 29"/>
              <p:cNvSpPr txBox="1">
                <a14:cpLocks xmlns:a14="http://schemas.microsoft.com/office/drawing/2010/main" noChangeArrowheads="1"/>
              </p:cNvSpPr>
              <p:nvPr/>
            </p:nvSpPr>
            <p:spPr bwMode="auto">
              <a:xfrm>
                <a:off x="4684" y="888"/>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grpSp>
        <p:sp>
          <p:nvSpPr>
            <p:cNvPr id="6164" name="Line 30"/>
            <p:cNvSpPr>
              <a14:cpLocks xmlns:a14="http://schemas.microsoft.com/office/drawing/2010/main" noChangeShapeType="1"/>
            </p:cNvSpPr>
            <p:nvPr/>
          </p:nvSpPr>
          <p:spPr bwMode="auto">
            <a:xfrm>
              <a:off x="240" y="720"/>
              <a:ext cx="54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 name="TextBox 3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3850668" y="4570130"/>
              <a:ext cx="17249" cy="428806"/>
            </p14:xfrm>
          </p:contentPart>
        </mc:Choice>
        <mc:Fallback xmlns="">
          <p:pic>
            <p:nvPicPr>
              <p:cNvPr id="5" name="墨迹 4"/>
            </p:nvPicPr>
            <p:blipFill>
              <a:blip/>
            </p:blipFill>
            <p:spPr>
              <a:xfrm>
                <a:off x="3850668" y="4570130"/>
                <a:ext cx="17249" cy="42880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3908882" y="4498349"/>
              <a:ext cx="178953" cy="542471"/>
            </p14:xfrm>
          </p:contentPart>
        </mc:Choice>
        <mc:Fallback xmlns="">
          <p:pic>
            <p:nvPicPr>
              <p:cNvPr id="6" name="墨迹 5"/>
            </p:nvPicPr>
            <p:blipFill>
              <a:blip/>
            </p:blipFill>
            <p:spPr>
              <a:xfrm>
                <a:off x="3908882" y="4498349"/>
                <a:ext cx="178953" cy="54247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895404" y="4703728"/>
              <a:ext cx="116967" cy="43096"/>
            </p14:xfrm>
          </p:contentPart>
        </mc:Choice>
        <mc:Fallback xmlns="">
          <p:pic>
            <p:nvPicPr>
              <p:cNvPr id="7" name="墨迹 6"/>
            </p:nvPicPr>
            <p:blipFill>
              <a:blip/>
            </p:blipFill>
            <p:spPr>
              <a:xfrm>
                <a:off x="3895404" y="4703728"/>
                <a:ext cx="116967" cy="4309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3911172" y="4742515"/>
              <a:ext cx="155098" cy="90501"/>
            </p14:xfrm>
          </p:contentPart>
        </mc:Choice>
        <mc:Fallback xmlns="">
          <p:pic>
            <p:nvPicPr>
              <p:cNvPr id="8" name="墨迹 7"/>
            </p:nvPicPr>
            <p:blipFill>
              <a:blip/>
            </p:blipFill>
            <p:spPr>
              <a:xfrm>
                <a:off x="3911172" y="4742515"/>
                <a:ext cx="155098" cy="9050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3975718" y="4603799"/>
              <a:ext cx="17249" cy="360660"/>
            </p14:xfrm>
          </p:contentPart>
        </mc:Choice>
        <mc:Fallback xmlns="">
          <p:pic>
            <p:nvPicPr>
              <p:cNvPr id="9" name="墨迹 8"/>
            </p:nvPicPr>
            <p:blipFill>
              <a:blip/>
            </p:blipFill>
            <p:spPr>
              <a:xfrm>
                <a:off x="3975718" y="4603799"/>
                <a:ext cx="17249" cy="3606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4197250" y="4611072"/>
              <a:ext cx="177335" cy="84038"/>
            </p14:xfrm>
          </p:contentPart>
        </mc:Choice>
        <mc:Fallback xmlns="">
          <p:pic>
            <p:nvPicPr>
              <p:cNvPr id="10" name="墨迹 9"/>
            </p:nvPicPr>
            <p:blipFill>
              <a:blip/>
            </p:blipFill>
            <p:spPr>
              <a:xfrm>
                <a:off x="4197250" y="4611072"/>
                <a:ext cx="177335" cy="8403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4281872" y="4472491"/>
              <a:ext cx="17249" cy="466245"/>
            </p14:xfrm>
          </p:contentPart>
        </mc:Choice>
        <mc:Fallback xmlns="">
          <p:pic>
            <p:nvPicPr>
              <p:cNvPr id="11" name="墨迹 10"/>
            </p:nvPicPr>
            <p:blipFill>
              <a:blip/>
            </p:blipFill>
            <p:spPr>
              <a:xfrm>
                <a:off x="4281872" y="4472491"/>
                <a:ext cx="17249" cy="4662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4188088" y="4652013"/>
              <a:ext cx="89472" cy="278508"/>
            </p14:xfrm>
          </p:contentPart>
        </mc:Choice>
        <mc:Fallback xmlns="">
          <p:pic>
            <p:nvPicPr>
              <p:cNvPr id="12" name="墨迹 11"/>
            </p:nvPicPr>
            <p:blipFill>
              <a:blip/>
            </p:blipFill>
            <p:spPr>
              <a:xfrm>
                <a:off x="4188088" y="4652013"/>
                <a:ext cx="89472" cy="27850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4256003" y="4711136"/>
              <a:ext cx="142295" cy="171441"/>
            </p14:xfrm>
          </p:contentPart>
        </mc:Choice>
        <mc:Fallback xmlns="">
          <p:pic>
            <p:nvPicPr>
              <p:cNvPr id="13" name="墨迹 12"/>
            </p:nvPicPr>
            <p:blipFill>
              <a:blip/>
            </p:blipFill>
            <p:spPr>
              <a:xfrm>
                <a:off x="4256003" y="4711136"/>
                <a:ext cx="142295" cy="17144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4419859" y="4420776"/>
              <a:ext cx="58215" cy="155819"/>
            </p14:xfrm>
          </p:contentPart>
        </mc:Choice>
        <mc:Fallback xmlns="">
          <p:pic>
            <p:nvPicPr>
              <p:cNvPr id="14" name="墨迹 13"/>
            </p:nvPicPr>
            <p:blipFill>
              <a:blip/>
            </p:blipFill>
            <p:spPr>
              <a:xfrm>
                <a:off x="4419859" y="4420776"/>
                <a:ext cx="58215" cy="15581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4439264" y="4385895"/>
              <a:ext cx="101333" cy="220867"/>
            </p14:xfrm>
          </p:contentPart>
        </mc:Choice>
        <mc:Fallback xmlns="">
          <p:pic>
            <p:nvPicPr>
              <p:cNvPr id="15" name="墨迹 14"/>
            </p:nvPicPr>
            <p:blipFill>
              <a:blip/>
            </p:blipFill>
            <p:spPr>
              <a:xfrm>
                <a:off x="4439264" y="4385895"/>
                <a:ext cx="101333" cy="22086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墨迹 15"/>
              <p14:cNvContentPartPr/>
              <p14:nvPr/>
            </p14:nvContentPartPr>
            <p14:xfrm>
              <a:off x="4426865" y="4561511"/>
              <a:ext cx="150386" cy="60335"/>
            </p14:xfrm>
          </p:contentPart>
        </mc:Choice>
        <mc:Fallback xmlns="">
          <p:pic>
            <p:nvPicPr>
              <p:cNvPr id="16" name="墨迹 15"/>
            </p:nvPicPr>
            <p:blipFill>
              <a:blip/>
            </p:blipFill>
            <p:spPr>
              <a:xfrm>
                <a:off x="4426865" y="4561511"/>
                <a:ext cx="150386" cy="603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墨迹 16"/>
              <p14:cNvContentPartPr/>
              <p14:nvPr/>
            </p14:nvContentPartPr>
            <p14:xfrm>
              <a:off x="4432796" y="4656322"/>
              <a:ext cx="133674" cy="47406"/>
            </p14:xfrm>
          </p:contentPart>
        </mc:Choice>
        <mc:Fallback xmlns="">
          <p:pic>
            <p:nvPicPr>
              <p:cNvPr id="17" name="墨迹 16"/>
            </p:nvPicPr>
            <p:blipFill>
              <a:blip/>
            </p:blipFill>
            <p:spPr>
              <a:xfrm>
                <a:off x="4432796" y="4656322"/>
                <a:ext cx="133674" cy="4740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墨迹 17"/>
              <p14:cNvContentPartPr/>
              <p14:nvPr/>
            </p14:nvContentPartPr>
            <p14:xfrm>
              <a:off x="4408945" y="4718812"/>
              <a:ext cx="198491" cy="71108"/>
            </p14:xfrm>
          </p:contentPart>
        </mc:Choice>
        <mc:Fallback xmlns="">
          <p:pic>
            <p:nvPicPr>
              <p:cNvPr id="18" name="墨迹 17"/>
            </p:nvPicPr>
            <p:blipFill>
              <a:blip/>
            </p:blipFill>
            <p:spPr>
              <a:xfrm>
                <a:off x="4408945" y="4718812"/>
                <a:ext cx="198491" cy="7110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4484542" y="4593160"/>
              <a:ext cx="21557" cy="435943"/>
            </p14:xfrm>
          </p:contentPart>
        </mc:Choice>
        <mc:Fallback xmlns="">
          <p:pic>
            <p:nvPicPr>
              <p:cNvPr id="19" name="墨迹 18"/>
            </p:nvPicPr>
            <p:blipFill>
              <a:blip/>
            </p:blipFill>
            <p:spPr>
              <a:xfrm>
                <a:off x="4484542" y="4593160"/>
                <a:ext cx="21557" cy="43594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墨迹 19"/>
              <p14:cNvContentPartPr/>
              <p14:nvPr/>
            </p14:nvContentPartPr>
            <p14:xfrm>
              <a:off x="4660121" y="4585214"/>
              <a:ext cx="225440" cy="71109"/>
            </p14:xfrm>
          </p:contentPart>
        </mc:Choice>
        <mc:Fallback xmlns="">
          <p:pic>
            <p:nvPicPr>
              <p:cNvPr id="20" name="墨迹 19"/>
            </p:nvPicPr>
            <p:blipFill>
              <a:blip/>
            </p:blipFill>
            <p:spPr>
              <a:xfrm>
                <a:off x="4660121" y="4585214"/>
                <a:ext cx="225440" cy="7110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4747575" y="4445152"/>
              <a:ext cx="38810" cy="481599"/>
            </p14:xfrm>
          </p:contentPart>
        </mc:Choice>
        <mc:Fallback xmlns="">
          <p:pic>
            <p:nvPicPr>
              <p:cNvPr id="21" name="墨迹 20"/>
            </p:nvPicPr>
            <p:blipFill>
              <a:blip/>
            </p:blipFill>
            <p:spPr>
              <a:xfrm>
                <a:off x="4747575" y="4445152"/>
                <a:ext cx="38810" cy="48159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2" name="墨迹 21"/>
              <p14:cNvContentPartPr/>
              <p14:nvPr/>
            </p14:nvContentPartPr>
            <p14:xfrm>
              <a:off x="4658503" y="4642855"/>
              <a:ext cx="102008" cy="312446"/>
            </p14:xfrm>
          </p:contentPart>
        </mc:Choice>
        <mc:Fallback xmlns="">
          <p:pic>
            <p:nvPicPr>
              <p:cNvPr id="22" name="墨迹 21"/>
            </p:nvPicPr>
            <p:blipFill>
              <a:blip/>
            </p:blipFill>
            <p:spPr>
              <a:xfrm>
                <a:off x="4658503" y="4642855"/>
                <a:ext cx="102008" cy="31244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3" name="墨迹 22"/>
              <p14:cNvContentPartPr/>
              <p14:nvPr/>
            </p14:nvContentPartPr>
            <p14:xfrm>
              <a:off x="4760511" y="4652013"/>
              <a:ext cx="120738" cy="168075"/>
            </p14:xfrm>
          </p:contentPart>
        </mc:Choice>
        <mc:Fallback xmlns="">
          <p:pic>
            <p:nvPicPr>
              <p:cNvPr id="23" name="墨迹 22"/>
            </p:nvPicPr>
            <p:blipFill>
              <a:blip/>
            </p:blipFill>
            <p:spPr>
              <a:xfrm>
                <a:off x="4760511" y="4652013"/>
                <a:ext cx="120738" cy="16807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4" name="墨迹 23"/>
              <p14:cNvContentPartPr/>
              <p14:nvPr/>
            </p14:nvContentPartPr>
            <p14:xfrm>
              <a:off x="4688288" y="4820088"/>
              <a:ext cx="121814" cy="56024"/>
            </p14:xfrm>
          </p:contentPart>
        </mc:Choice>
        <mc:Fallback xmlns="">
          <p:pic>
            <p:nvPicPr>
              <p:cNvPr id="24" name="墨迹 23"/>
            </p:nvPicPr>
            <p:blipFill>
              <a:blip/>
            </p:blipFill>
            <p:spPr>
              <a:xfrm>
                <a:off x="4688288" y="4820088"/>
                <a:ext cx="121814" cy="5602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5" name="墨迹 24"/>
              <p14:cNvContentPartPr/>
              <p14:nvPr/>
            </p14:nvContentPartPr>
            <p14:xfrm>
              <a:off x="5096851" y="4410675"/>
              <a:ext cx="25874" cy="32322"/>
            </p14:xfrm>
          </p:contentPart>
        </mc:Choice>
        <mc:Fallback xmlns="">
          <p:pic>
            <p:nvPicPr>
              <p:cNvPr id="25" name="墨迹 24"/>
            </p:nvPicPr>
            <p:blipFill>
              <a:blip/>
            </p:blipFill>
            <p:spPr>
              <a:xfrm>
                <a:off x="5096851" y="4410675"/>
                <a:ext cx="25874" cy="3232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6" name="墨迹 25"/>
              <p14:cNvContentPartPr/>
              <p14:nvPr/>
            </p14:nvContentPartPr>
            <p14:xfrm>
              <a:off x="4996595" y="4535654"/>
              <a:ext cx="233931" cy="68954"/>
            </p14:xfrm>
          </p:contentPart>
        </mc:Choice>
        <mc:Fallback xmlns="">
          <p:pic>
            <p:nvPicPr>
              <p:cNvPr id="26" name="墨迹 25"/>
            </p:nvPicPr>
            <p:blipFill>
              <a:blip/>
            </p:blipFill>
            <p:spPr>
              <a:xfrm>
                <a:off x="4996595" y="4535654"/>
                <a:ext cx="233931" cy="6895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7" name="墨迹 26"/>
              <p14:cNvContentPartPr/>
              <p14:nvPr/>
            </p14:nvContentPartPr>
            <p14:xfrm>
              <a:off x="5045109" y="4604607"/>
              <a:ext cx="47430" cy="307598"/>
            </p14:xfrm>
          </p:contentPart>
        </mc:Choice>
        <mc:Fallback xmlns="">
          <p:pic>
            <p:nvPicPr>
              <p:cNvPr id="27" name="墨迹 26"/>
            </p:nvPicPr>
            <p:blipFill>
              <a:blip/>
            </p:blipFill>
            <p:spPr>
              <a:xfrm>
                <a:off x="5045109" y="4604607"/>
                <a:ext cx="47430" cy="30759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8" name="墨迹 27"/>
              <p14:cNvContentPartPr/>
              <p14:nvPr/>
            </p14:nvContentPartPr>
            <p14:xfrm>
              <a:off x="5073138" y="4691877"/>
              <a:ext cx="114270" cy="290090"/>
            </p14:xfrm>
          </p:contentPart>
        </mc:Choice>
        <mc:Fallback xmlns="">
          <p:pic>
            <p:nvPicPr>
              <p:cNvPr id="28" name="墨迹 27"/>
            </p:nvPicPr>
            <p:blipFill>
              <a:blip/>
            </p:blipFill>
            <p:spPr>
              <a:xfrm>
                <a:off x="5073138" y="4691877"/>
                <a:ext cx="114270" cy="29009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9" name="墨迹 28"/>
              <p14:cNvContentPartPr/>
              <p14:nvPr/>
            </p14:nvContentPartPr>
            <p14:xfrm>
              <a:off x="5351264" y="4356805"/>
              <a:ext cx="36653" cy="129288"/>
            </p14:xfrm>
          </p:contentPart>
        </mc:Choice>
        <mc:Fallback xmlns="">
          <p:pic>
            <p:nvPicPr>
              <p:cNvPr id="29" name="墨迹 28"/>
            </p:nvPicPr>
            <p:blipFill>
              <a:blip/>
            </p:blipFill>
            <p:spPr>
              <a:xfrm>
                <a:off x="5351264" y="4356805"/>
                <a:ext cx="36653" cy="12928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0" name="墨迹 29"/>
              <p14:cNvContentPartPr/>
              <p14:nvPr/>
            </p14:nvContentPartPr>
            <p14:xfrm>
              <a:off x="5383605" y="4320174"/>
              <a:ext cx="131518" cy="215480"/>
            </p14:xfrm>
          </p:contentPart>
        </mc:Choice>
        <mc:Fallback xmlns="">
          <p:pic>
            <p:nvPicPr>
              <p:cNvPr id="30" name="墨迹 29"/>
            </p:nvPicPr>
            <p:blipFill>
              <a:blip/>
            </p:blipFill>
            <p:spPr>
              <a:xfrm>
                <a:off x="5383605" y="4320174"/>
                <a:ext cx="131518" cy="2154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1" name="墨迹 30"/>
              <p14:cNvContentPartPr/>
              <p14:nvPr/>
            </p14:nvContentPartPr>
            <p14:xfrm>
              <a:off x="5329703" y="4486093"/>
              <a:ext cx="209137" cy="84037"/>
            </p14:xfrm>
          </p:contentPart>
        </mc:Choice>
        <mc:Fallback xmlns="">
          <p:pic>
            <p:nvPicPr>
              <p:cNvPr id="31" name="墨迹 30"/>
            </p:nvPicPr>
            <p:blipFill>
              <a:blip/>
            </p:blipFill>
            <p:spPr>
              <a:xfrm>
                <a:off x="5329703" y="4486093"/>
                <a:ext cx="209137" cy="8403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3" name="墨迹 32"/>
              <p14:cNvContentPartPr/>
              <p14:nvPr/>
            </p14:nvContentPartPr>
            <p14:xfrm>
              <a:off x="5324848" y="4570130"/>
              <a:ext cx="166558" cy="47406"/>
            </p14:xfrm>
          </p:contentPart>
        </mc:Choice>
        <mc:Fallback xmlns="">
          <p:pic>
            <p:nvPicPr>
              <p:cNvPr id="33" name="墨迹 32"/>
            </p:nvPicPr>
            <p:blipFill>
              <a:blip/>
            </p:blipFill>
            <p:spPr>
              <a:xfrm>
                <a:off x="5324848" y="4570130"/>
                <a:ext cx="166558" cy="4740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4" name="墨迹 33"/>
              <p14:cNvContentPartPr/>
              <p14:nvPr/>
            </p14:nvContentPartPr>
            <p14:xfrm>
              <a:off x="5315152" y="4606762"/>
              <a:ext cx="238777" cy="116360"/>
            </p14:xfrm>
          </p:contentPart>
        </mc:Choice>
        <mc:Fallback xmlns="">
          <p:pic>
            <p:nvPicPr>
              <p:cNvPr id="34" name="墨迹 33"/>
            </p:nvPicPr>
            <p:blipFill>
              <a:blip/>
            </p:blipFill>
            <p:spPr>
              <a:xfrm>
                <a:off x="5315152" y="4606762"/>
                <a:ext cx="238777" cy="116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5" name="墨迹 34"/>
              <p14:cNvContentPartPr/>
              <p14:nvPr/>
            </p14:nvContentPartPr>
            <p14:xfrm>
              <a:off x="5273648" y="4557202"/>
              <a:ext cx="168168" cy="364835"/>
            </p14:xfrm>
          </p:contentPart>
        </mc:Choice>
        <mc:Fallback xmlns="">
          <p:pic>
            <p:nvPicPr>
              <p:cNvPr id="35" name="墨迹 34"/>
            </p:nvPicPr>
            <p:blipFill>
              <a:blip/>
            </p:blipFill>
            <p:spPr>
              <a:xfrm>
                <a:off x="5273648" y="4557202"/>
                <a:ext cx="168168" cy="3648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6" name="墨迹 35"/>
              <p14:cNvContentPartPr/>
              <p14:nvPr/>
            </p14:nvContentPartPr>
            <p14:xfrm>
              <a:off x="5363124" y="4740360"/>
              <a:ext cx="177872" cy="96966"/>
            </p14:xfrm>
          </p:contentPart>
        </mc:Choice>
        <mc:Fallback xmlns="">
          <p:pic>
            <p:nvPicPr>
              <p:cNvPr id="36" name="墨迹 35"/>
            </p:nvPicPr>
            <p:blipFill>
              <a:blip/>
            </p:blipFill>
            <p:spPr>
              <a:xfrm>
                <a:off x="5363124" y="4740360"/>
                <a:ext cx="177872" cy="9696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7" name="墨迹 36"/>
              <p14:cNvContentPartPr/>
              <p14:nvPr/>
            </p14:nvContentPartPr>
            <p14:xfrm>
              <a:off x="5415947" y="4768373"/>
              <a:ext cx="38805" cy="187467"/>
            </p14:xfrm>
          </p:contentPart>
        </mc:Choice>
        <mc:Fallback xmlns="">
          <p:pic>
            <p:nvPicPr>
              <p:cNvPr id="37" name="墨迹 36"/>
            </p:nvPicPr>
            <p:blipFill>
              <a:blip/>
            </p:blipFill>
            <p:spPr>
              <a:xfrm>
                <a:off x="5415947" y="4768373"/>
                <a:ext cx="38805" cy="18746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8" name="墨迹 37"/>
              <p14:cNvContentPartPr/>
              <p14:nvPr/>
            </p14:nvContentPartPr>
            <p14:xfrm>
              <a:off x="5323234" y="4925673"/>
              <a:ext cx="269505" cy="71108"/>
            </p14:xfrm>
          </p:contentPart>
        </mc:Choice>
        <mc:Fallback xmlns="">
          <p:pic>
            <p:nvPicPr>
              <p:cNvPr id="38" name="墨迹 37"/>
            </p:nvPicPr>
            <p:blipFill>
              <a:blip/>
            </p:blipFill>
            <p:spPr>
              <a:xfrm>
                <a:off x="5323234" y="4925673"/>
                <a:ext cx="269505" cy="7110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9" name="墨迹 38"/>
              <p14:cNvContentPartPr/>
              <p14:nvPr/>
            </p14:nvContentPartPr>
            <p14:xfrm>
              <a:off x="5712130" y="4466700"/>
              <a:ext cx="150114" cy="56025"/>
            </p14:xfrm>
          </p:contentPart>
        </mc:Choice>
        <mc:Fallback xmlns="">
          <p:pic>
            <p:nvPicPr>
              <p:cNvPr id="39" name="墨迹 38"/>
            </p:nvPicPr>
            <p:blipFill>
              <a:blip/>
            </p:blipFill>
            <p:spPr>
              <a:xfrm>
                <a:off x="5712130" y="4466700"/>
                <a:ext cx="150114" cy="560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0" name="墨迹 39"/>
              <p14:cNvContentPartPr/>
              <p14:nvPr/>
            </p14:nvContentPartPr>
            <p14:xfrm>
              <a:off x="5673995" y="4509796"/>
              <a:ext cx="203342" cy="116359"/>
            </p14:xfrm>
          </p:contentPart>
        </mc:Choice>
        <mc:Fallback xmlns="">
          <p:pic>
            <p:nvPicPr>
              <p:cNvPr id="40" name="墨迹 39"/>
            </p:nvPicPr>
            <p:blipFill>
              <a:blip/>
            </p:blipFill>
            <p:spPr>
              <a:xfrm>
                <a:off x="5673995" y="4509796"/>
                <a:ext cx="203342" cy="116359"/>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1" name="墨迹 40"/>
              <p14:cNvContentPartPr/>
              <p14:nvPr/>
            </p14:nvContentPartPr>
            <p14:xfrm>
              <a:off x="5700537" y="4419295"/>
              <a:ext cx="94868" cy="342074"/>
            </p14:xfrm>
          </p:contentPart>
        </mc:Choice>
        <mc:Fallback xmlns="">
          <p:pic>
            <p:nvPicPr>
              <p:cNvPr id="41" name="墨迹 40"/>
            </p:nvPicPr>
            <p:blipFill>
              <a:blip/>
            </p:blipFill>
            <p:spPr>
              <a:xfrm>
                <a:off x="5700537" y="4419295"/>
                <a:ext cx="94868" cy="34207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2" name="墨迹 41"/>
              <p14:cNvContentPartPr/>
              <p14:nvPr/>
            </p14:nvContentPartPr>
            <p14:xfrm>
              <a:off x="5735038" y="4617536"/>
              <a:ext cx="125050" cy="122824"/>
            </p14:xfrm>
          </p:contentPart>
        </mc:Choice>
        <mc:Fallback xmlns="">
          <p:pic>
            <p:nvPicPr>
              <p:cNvPr id="42" name="墨迹 41"/>
            </p:nvPicPr>
            <p:blipFill>
              <a:blip/>
            </p:blipFill>
            <p:spPr>
              <a:xfrm>
                <a:off x="5735038" y="4617536"/>
                <a:ext cx="125050" cy="122824"/>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3" name="墨迹 42"/>
              <p14:cNvContentPartPr/>
              <p14:nvPr/>
            </p14:nvContentPartPr>
            <p14:xfrm>
              <a:off x="5898894" y="4423604"/>
              <a:ext cx="125050" cy="41615"/>
            </p14:xfrm>
          </p:contentPart>
        </mc:Choice>
        <mc:Fallback xmlns="">
          <p:pic>
            <p:nvPicPr>
              <p:cNvPr id="43" name="墨迹 42"/>
            </p:nvPicPr>
            <p:blipFill>
              <a:blip/>
            </p:blipFill>
            <p:spPr>
              <a:xfrm>
                <a:off x="5898894" y="4423604"/>
                <a:ext cx="125050" cy="4161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4" name="墨迹 43"/>
              <p14:cNvContentPartPr/>
              <p14:nvPr/>
            </p14:nvContentPartPr>
            <p14:xfrm>
              <a:off x="5855775" y="4468855"/>
              <a:ext cx="178949" cy="105585"/>
            </p14:xfrm>
          </p:contentPart>
        </mc:Choice>
        <mc:Fallback xmlns="">
          <p:pic>
            <p:nvPicPr>
              <p:cNvPr id="44" name="墨迹 43"/>
            </p:nvPicPr>
            <p:blipFill>
              <a:blip/>
            </p:blipFill>
            <p:spPr>
              <a:xfrm>
                <a:off x="5855775" y="4468855"/>
                <a:ext cx="178949" cy="10558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5" name="墨迹 44"/>
              <p14:cNvContentPartPr/>
              <p14:nvPr/>
            </p14:nvContentPartPr>
            <p14:xfrm>
              <a:off x="5843915" y="4376199"/>
              <a:ext cx="141222" cy="341805"/>
            </p14:xfrm>
          </p:contentPart>
        </mc:Choice>
        <mc:Fallback xmlns="">
          <p:pic>
            <p:nvPicPr>
              <p:cNvPr id="45" name="墨迹 44"/>
            </p:nvPicPr>
            <p:blipFill>
              <a:blip/>
            </p:blipFill>
            <p:spPr>
              <a:xfrm>
                <a:off x="5843915" y="4376199"/>
                <a:ext cx="141222" cy="3418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6" name="墨迹 45"/>
              <p14:cNvContentPartPr/>
              <p14:nvPr/>
            </p14:nvContentPartPr>
            <p14:xfrm>
              <a:off x="5890273" y="4557202"/>
              <a:ext cx="174636" cy="120669"/>
            </p14:xfrm>
          </p:contentPart>
        </mc:Choice>
        <mc:Fallback xmlns="">
          <p:pic>
            <p:nvPicPr>
              <p:cNvPr id="46" name="墨迹 45"/>
            </p:nvPicPr>
            <p:blipFill>
              <a:blip/>
            </p:blipFill>
            <p:spPr>
              <a:xfrm>
                <a:off x="5890273" y="4557202"/>
                <a:ext cx="174636" cy="120669"/>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7" name="墨迹 46"/>
              <p14:cNvContentPartPr/>
              <p14:nvPr/>
            </p14:nvContentPartPr>
            <p14:xfrm>
              <a:off x="5765223" y="4769450"/>
              <a:ext cx="49587" cy="208612"/>
            </p14:xfrm>
          </p:contentPart>
        </mc:Choice>
        <mc:Fallback xmlns="">
          <p:pic>
            <p:nvPicPr>
              <p:cNvPr id="47" name="墨迹 46"/>
            </p:nvPicPr>
            <p:blipFill>
              <a:blip/>
            </p:blipFill>
            <p:spPr>
              <a:xfrm>
                <a:off x="5765223" y="4769450"/>
                <a:ext cx="49587" cy="20861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8" name="墨迹 47"/>
              <p14:cNvContentPartPr/>
              <p14:nvPr/>
            </p14:nvContentPartPr>
            <p14:xfrm>
              <a:off x="5821278" y="4738205"/>
              <a:ext cx="168172" cy="258576"/>
            </p14:xfrm>
          </p:contentPart>
        </mc:Choice>
        <mc:Fallback xmlns="">
          <p:pic>
            <p:nvPicPr>
              <p:cNvPr id="48" name="墨迹 47"/>
            </p:nvPicPr>
            <p:blipFill>
              <a:blip/>
            </p:blipFill>
            <p:spPr>
              <a:xfrm>
                <a:off x="5821278" y="4738205"/>
                <a:ext cx="168172" cy="25857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9" name="墨迹 48"/>
              <p14:cNvContentPartPr/>
              <p14:nvPr/>
            </p14:nvContentPartPr>
            <p14:xfrm>
              <a:off x="5832597" y="4845945"/>
              <a:ext cx="92170" cy="25858"/>
            </p14:xfrm>
          </p:contentPart>
        </mc:Choice>
        <mc:Fallback xmlns="">
          <p:pic>
            <p:nvPicPr>
              <p:cNvPr id="49" name="墨迹 48"/>
            </p:nvPicPr>
            <p:blipFill>
              <a:blip/>
            </p:blipFill>
            <p:spPr>
              <a:xfrm>
                <a:off x="5832597" y="4845945"/>
                <a:ext cx="92170" cy="2585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0" name="墨迹 49"/>
              <p14:cNvContentPartPr/>
              <p14:nvPr/>
            </p14:nvContentPartPr>
            <p14:xfrm>
              <a:off x="5819660" y="4908434"/>
              <a:ext cx="150385" cy="79728"/>
            </p14:xfrm>
          </p:contentPart>
        </mc:Choice>
        <mc:Fallback xmlns="">
          <p:pic>
            <p:nvPicPr>
              <p:cNvPr id="50" name="墨迹 49"/>
            </p:nvPicPr>
            <p:blipFill>
              <a:blip/>
            </p:blipFill>
            <p:spPr>
              <a:xfrm>
                <a:off x="5819660" y="4908434"/>
                <a:ext cx="150385" cy="7972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1" name="墨迹 50"/>
              <p14:cNvContentPartPr/>
              <p14:nvPr/>
            </p14:nvContentPartPr>
            <p14:xfrm>
              <a:off x="6094419" y="4390878"/>
              <a:ext cx="205498" cy="405911"/>
            </p14:xfrm>
          </p:contentPart>
        </mc:Choice>
        <mc:Fallback xmlns="">
          <p:pic>
            <p:nvPicPr>
              <p:cNvPr id="51" name="墨迹 50"/>
            </p:nvPicPr>
            <p:blipFill>
              <a:blip/>
            </p:blipFill>
            <p:spPr>
              <a:xfrm>
                <a:off x="6094419" y="4390878"/>
                <a:ext cx="205498" cy="40591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2" name="墨迹 51"/>
              <p14:cNvContentPartPr/>
              <p14:nvPr/>
            </p14:nvContentPartPr>
            <p14:xfrm>
              <a:off x="6179179" y="4598008"/>
              <a:ext cx="17253" cy="315275"/>
            </p14:xfrm>
          </p:contentPart>
        </mc:Choice>
        <mc:Fallback xmlns="">
          <p:pic>
            <p:nvPicPr>
              <p:cNvPr id="52" name="墨迹 51"/>
            </p:nvPicPr>
            <p:blipFill>
              <a:blip/>
            </p:blipFill>
            <p:spPr>
              <a:xfrm>
                <a:off x="6179179" y="4598008"/>
                <a:ext cx="17253" cy="31527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3" name="墨迹 52"/>
              <p14:cNvContentPartPr/>
              <p14:nvPr/>
            </p14:nvContentPartPr>
            <p14:xfrm>
              <a:off x="6186189" y="4628310"/>
              <a:ext cx="217217" cy="127134"/>
            </p14:xfrm>
          </p:contentPart>
        </mc:Choice>
        <mc:Fallback xmlns="">
          <p:pic>
            <p:nvPicPr>
              <p:cNvPr id="53" name="墨迹 52"/>
            </p:nvPicPr>
            <p:blipFill>
              <a:blip/>
            </p:blipFill>
            <p:spPr>
              <a:xfrm>
                <a:off x="6186189" y="4628310"/>
                <a:ext cx="217217" cy="12713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4" name="墨迹 53"/>
              <p14:cNvContentPartPr/>
              <p14:nvPr/>
            </p14:nvContentPartPr>
            <p14:xfrm>
              <a:off x="6282668" y="4539963"/>
              <a:ext cx="178953" cy="442812"/>
            </p14:xfrm>
          </p:contentPart>
        </mc:Choice>
        <mc:Fallback xmlns="">
          <p:pic>
            <p:nvPicPr>
              <p:cNvPr id="54" name="墨迹 53"/>
            </p:nvPicPr>
            <p:blipFill>
              <a:blip/>
            </p:blipFill>
            <p:spPr>
              <a:xfrm>
                <a:off x="6282668" y="4539963"/>
                <a:ext cx="178953" cy="44281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5" name="墨迹 54"/>
              <p14:cNvContentPartPr/>
              <p14:nvPr/>
            </p14:nvContentPartPr>
            <p14:xfrm>
              <a:off x="6468089" y="4473030"/>
              <a:ext cx="38806" cy="77708"/>
            </p14:xfrm>
          </p:contentPart>
        </mc:Choice>
        <mc:Fallback xmlns="">
          <p:pic>
            <p:nvPicPr>
              <p:cNvPr id="55" name="墨迹 54"/>
            </p:nvPicPr>
            <p:blipFill>
              <a:blip/>
            </p:blipFill>
            <p:spPr>
              <a:xfrm>
                <a:off x="6468089" y="4473030"/>
                <a:ext cx="38806" cy="7770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6" name="墨迹 55"/>
              <p14:cNvContentPartPr/>
              <p14:nvPr/>
            </p14:nvContentPartPr>
            <p14:xfrm>
              <a:off x="3997279" y="5225190"/>
              <a:ext cx="81928" cy="112050"/>
            </p14:xfrm>
          </p:contentPart>
        </mc:Choice>
        <mc:Fallback xmlns="">
          <p:pic>
            <p:nvPicPr>
              <p:cNvPr id="56" name="墨迹 55"/>
            </p:nvPicPr>
            <p:blipFill>
              <a:blip/>
            </p:blipFill>
            <p:spPr>
              <a:xfrm>
                <a:off x="3997279" y="5225190"/>
                <a:ext cx="81928" cy="1120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7" name="墨迹 56"/>
              <p14:cNvContentPartPr/>
              <p14:nvPr/>
            </p14:nvContentPartPr>
            <p14:xfrm>
              <a:off x="4074894" y="5175226"/>
              <a:ext cx="73304" cy="213729"/>
            </p14:xfrm>
          </p:contentPart>
        </mc:Choice>
        <mc:Fallback xmlns="">
          <p:pic>
            <p:nvPicPr>
              <p:cNvPr id="57" name="墨迹 56"/>
            </p:nvPicPr>
            <p:blipFill>
              <a:blip/>
            </p:blipFill>
            <p:spPr>
              <a:xfrm>
                <a:off x="4074894" y="5175226"/>
                <a:ext cx="73304" cy="21372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8" name="墨迹 57"/>
              <p14:cNvContentPartPr/>
              <p14:nvPr/>
            </p14:nvContentPartPr>
            <p14:xfrm>
              <a:off x="3980030" y="5403500"/>
              <a:ext cx="75460" cy="129019"/>
            </p14:xfrm>
          </p:contentPart>
        </mc:Choice>
        <mc:Fallback xmlns="">
          <p:pic>
            <p:nvPicPr>
              <p:cNvPr id="58" name="墨迹 57"/>
            </p:nvPicPr>
            <p:blipFill>
              <a:blip/>
            </p:blipFill>
            <p:spPr>
              <a:xfrm>
                <a:off x="3980030" y="5403500"/>
                <a:ext cx="75460" cy="12901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59" name="墨迹 58"/>
              <p14:cNvContentPartPr/>
              <p14:nvPr/>
            </p14:nvContentPartPr>
            <p14:xfrm>
              <a:off x="4057646" y="5344243"/>
              <a:ext cx="159547" cy="204168"/>
            </p14:xfrm>
          </p:contentPart>
        </mc:Choice>
        <mc:Fallback xmlns="">
          <p:pic>
            <p:nvPicPr>
              <p:cNvPr id="59" name="墨迹 58"/>
            </p:nvPicPr>
            <p:blipFill>
              <a:blip/>
            </p:blipFill>
            <p:spPr>
              <a:xfrm>
                <a:off x="4057646" y="5344243"/>
                <a:ext cx="159547" cy="20416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0" name="墨迹 59"/>
              <p14:cNvContentPartPr/>
              <p14:nvPr/>
            </p14:nvContentPartPr>
            <p14:xfrm>
              <a:off x="4092143" y="5483766"/>
              <a:ext cx="71148" cy="51716"/>
            </p14:xfrm>
          </p:contentPart>
        </mc:Choice>
        <mc:Fallback xmlns="">
          <p:pic>
            <p:nvPicPr>
              <p:cNvPr id="60" name="墨迹 59"/>
            </p:nvPicPr>
            <p:blipFill>
              <a:blip/>
            </p:blipFill>
            <p:spPr>
              <a:xfrm>
                <a:off x="4092143" y="5483766"/>
                <a:ext cx="71148" cy="5171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1" name="墨迹 60"/>
              <p14:cNvContentPartPr/>
              <p14:nvPr/>
            </p14:nvContentPartPr>
            <p14:xfrm>
              <a:off x="4010215" y="5630293"/>
              <a:ext cx="12937" cy="148682"/>
            </p14:xfrm>
          </p:contentPart>
        </mc:Choice>
        <mc:Fallback xmlns="">
          <p:pic>
            <p:nvPicPr>
              <p:cNvPr id="61" name="墨迹 60"/>
            </p:nvPicPr>
            <p:blipFill>
              <a:blip/>
            </p:blipFill>
            <p:spPr>
              <a:xfrm>
                <a:off x="4010215" y="5630293"/>
                <a:ext cx="12937" cy="148682"/>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2" name="墨迹 61"/>
              <p14:cNvContentPartPr/>
              <p14:nvPr/>
            </p14:nvContentPartPr>
            <p14:xfrm>
              <a:off x="4070582" y="5600126"/>
              <a:ext cx="132194" cy="172384"/>
            </p14:xfrm>
          </p:contentPart>
        </mc:Choice>
        <mc:Fallback xmlns="">
          <p:pic>
            <p:nvPicPr>
              <p:cNvPr id="62" name="墨迹 61"/>
            </p:nvPicPr>
            <p:blipFill>
              <a:blip/>
            </p:blipFill>
            <p:spPr>
              <a:xfrm>
                <a:off x="4070582" y="5600126"/>
                <a:ext cx="132194" cy="17238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3" name="墨迹 62"/>
              <p14:cNvContentPartPr/>
              <p14:nvPr/>
            </p14:nvContentPartPr>
            <p14:xfrm>
              <a:off x="4143886" y="5614132"/>
              <a:ext cx="19405" cy="14006"/>
            </p14:xfrm>
          </p:contentPart>
        </mc:Choice>
        <mc:Fallback xmlns="">
          <p:pic>
            <p:nvPicPr>
              <p:cNvPr id="63" name="墨迹 62"/>
            </p:nvPicPr>
            <p:blipFill>
              <a:blip/>
            </p:blipFill>
            <p:spPr>
              <a:xfrm>
                <a:off x="4143886" y="5614132"/>
                <a:ext cx="19405" cy="1400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4" name="墨迹 63"/>
              <p14:cNvContentPartPr/>
              <p14:nvPr/>
            </p14:nvContentPartPr>
            <p14:xfrm>
              <a:off x="4212881" y="5608745"/>
              <a:ext cx="38810" cy="21548"/>
            </p14:xfrm>
          </p:contentPart>
        </mc:Choice>
        <mc:Fallback xmlns="">
          <p:pic>
            <p:nvPicPr>
              <p:cNvPr id="64" name="墨迹 63"/>
            </p:nvPicPr>
            <p:blipFill>
              <a:blip/>
            </p:blipFill>
            <p:spPr>
              <a:xfrm>
                <a:off x="4212881" y="5608745"/>
                <a:ext cx="38810" cy="2154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5" name="墨迹 64"/>
              <p14:cNvContentPartPr/>
              <p14:nvPr/>
            </p14:nvContentPartPr>
            <p14:xfrm>
              <a:off x="4278640" y="5246738"/>
              <a:ext cx="184341" cy="321066"/>
            </p14:xfrm>
          </p:contentPart>
        </mc:Choice>
        <mc:Fallback xmlns="">
          <p:pic>
            <p:nvPicPr>
              <p:cNvPr id="65" name="墨迹 64"/>
            </p:nvPicPr>
            <p:blipFill>
              <a:blip/>
            </p:blipFill>
            <p:spPr>
              <a:xfrm>
                <a:off x="4278640" y="5246738"/>
                <a:ext cx="184341" cy="321066"/>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6" name="墨迹 65"/>
              <p14:cNvContentPartPr/>
              <p14:nvPr/>
            </p14:nvContentPartPr>
            <p14:xfrm>
              <a:off x="4360572" y="5407945"/>
              <a:ext cx="33414" cy="402812"/>
            </p14:xfrm>
          </p:contentPart>
        </mc:Choice>
        <mc:Fallback xmlns="">
          <p:pic>
            <p:nvPicPr>
              <p:cNvPr id="66" name="墨迹 65"/>
            </p:nvPicPr>
            <p:blipFill>
              <a:blip/>
            </p:blipFill>
            <p:spPr>
              <a:xfrm>
                <a:off x="4360572" y="5407945"/>
                <a:ext cx="33414" cy="40281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7" name="墨迹 66"/>
              <p14:cNvContentPartPr/>
              <p14:nvPr/>
            </p14:nvContentPartPr>
            <p14:xfrm>
              <a:off x="4430639" y="5404039"/>
              <a:ext cx="217759" cy="62489"/>
            </p14:xfrm>
          </p:contentPart>
        </mc:Choice>
        <mc:Fallback xmlns="">
          <p:pic>
            <p:nvPicPr>
              <p:cNvPr id="67" name="墨迹 66"/>
            </p:nvPicPr>
            <p:blipFill>
              <a:blip/>
            </p:blipFill>
            <p:spPr>
              <a:xfrm>
                <a:off x="4430639" y="5404039"/>
                <a:ext cx="217759" cy="6248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8" name="墨迹 67"/>
              <p14:cNvContentPartPr/>
              <p14:nvPr/>
            </p14:nvContentPartPr>
            <p14:xfrm>
              <a:off x="4534128" y="5276905"/>
              <a:ext cx="36654" cy="474056"/>
            </p14:xfrm>
          </p:contentPart>
        </mc:Choice>
        <mc:Fallback xmlns="">
          <p:pic>
            <p:nvPicPr>
              <p:cNvPr id="68" name="墨迹 67"/>
            </p:nvPicPr>
            <p:blipFill>
              <a:blip/>
            </p:blipFill>
            <p:spPr>
              <a:xfrm>
                <a:off x="4534128" y="5276905"/>
                <a:ext cx="36654" cy="474056"/>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69" name="墨迹 68"/>
              <p14:cNvContentPartPr/>
              <p14:nvPr/>
            </p14:nvContentPartPr>
            <p14:xfrm>
              <a:off x="4432796" y="5466528"/>
              <a:ext cx="107801" cy="251169"/>
            </p14:xfrm>
          </p:contentPart>
        </mc:Choice>
        <mc:Fallback xmlns="">
          <p:pic>
            <p:nvPicPr>
              <p:cNvPr id="69" name="墨迹 68"/>
            </p:nvPicPr>
            <p:blipFill>
              <a:blip/>
            </p:blipFill>
            <p:spPr>
              <a:xfrm>
                <a:off x="4432796" y="5466528"/>
                <a:ext cx="107801" cy="251169"/>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0" name="墨迹 69"/>
              <p14:cNvContentPartPr/>
              <p14:nvPr/>
            </p14:nvContentPartPr>
            <p14:xfrm>
              <a:off x="4527660" y="5499388"/>
              <a:ext cx="146611" cy="154607"/>
            </p14:xfrm>
          </p:contentPart>
        </mc:Choice>
        <mc:Fallback xmlns="">
          <p:pic>
            <p:nvPicPr>
              <p:cNvPr id="70" name="墨迹 69"/>
            </p:nvPicPr>
            <p:blipFill>
              <a:blip/>
            </p:blipFill>
            <p:spPr>
              <a:xfrm>
                <a:off x="4527660" y="5499388"/>
                <a:ext cx="146611" cy="15460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1" name="墨迹 70"/>
              <p14:cNvContentPartPr/>
              <p14:nvPr/>
            </p14:nvContentPartPr>
            <p14:xfrm>
              <a:off x="4516880" y="5632448"/>
              <a:ext cx="97021" cy="53870"/>
            </p14:xfrm>
          </p:contentPart>
        </mc:Choice>
        <mc:Fallback xmlns="">
          <p:pic>
            <p:nvPicPr>
              <p:cNvPr id="71" name="墨迹 70"/>
            </p:nvPicPr>
            <p:blipFill>
              <a:blip/>
            </p:blipFill>
            <p:spPr>
              <a:xfrm>
                <a:off x="4516880" y="5632448"/>
                <a:ext cx="97021" cy="5387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2" name="墨迹 71"/>
              <p14:cNvContentPartPr/>
              <p14:nvPr/>
            </p14:nvContentPartPr>
            <p14:xfrm>
              <a:off x="4924371" y="5256838"/>
              <a:ext cx="4312" cy="50235"/>
            </p14:xfrm>
          </p:contentPart>
        </mc:Choice>
        <mc:Fallback xmlns="">
          <p:pic>
            <p:nvPicPr>
              <p:cNvPr id="72" name="墨迹 71"/>
            </p:nvPicPr>
            <p:blipFill>
              <a:blip/>
            </p:blipFill>
            <p:spPr>
              <a:xfrm>
                <a:off x="4924371" y="5256838"/>
                <a:ext cx="4312" cy="5023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3" name="墨迹 72"/>
              <p14:cNvContentPartPr/>
              <p14:nvPr/>
            </p14:nvContentPartPr>
            <p14:xfrm>
              <a:off x="4756199" y="5354479"/>
              <a:ext cx="312627" cy="94811"/>
            </p14:xfrm>
          </p:contentPart>
        </mc:Choice>
        <mc:Fallback xmlns="">
          <p:pic>
            <p:nvPicPr>
              <p:cNvPr id="73" name="墨迹 72"/>
            </p:nvPicPr>
            <p:blipFill>
              <a:blip/>
            </p:blipFill>
            <p:spPr>
              <a:xfrm>
                <a:off x="4756199" y="5354479"/>
                <a:ext cx="312627" cy="94811"/>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4" name="墨迹 73"/>
              <p14:cNvContentPartPr/>
              <p14:nvPr/>
            </p14:nvContentPartPr>
            <p14:xfrm>
              <a:off x="4813738" y="5380336"/>
              <a:ext cx="123569" cy="350290"/>
            </p14:xfrm>
          </p:contentPart>
        </mc:Choice>
        <mc:Fallback xmlns="">
          <p:pic>
            <p:nvPicPr>
              <p:cNvPr id="74" name="墨迹 73"/>
            </p:nvPicPr>
            <p:blipFill>
              <a:blip/>
            </p:blipFill>
            <p:spPr>
              <a:xfrm>
                <a:off x="4813738" y="5380336"/>
                <a:ext cx="123569" cy="35029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5" name="墨迹 74"/>
              <p14:cNvContentPartPr/>
              <p14:nvPr/>
            </p14:nvContentPartPr>
            <p14:xfrm>
              <a:off x="4859688" y="5524034"/>
              <a:ext cx="142299" cy="287262"/>
            </p14:xfrm>
          </p:contentPart>
        </mc:Choice>
        <mc:Fallback xmlns="">
          <p:pic>
            <p:nvPicPr>
              <p:cNvPr id="75" name="墨迹 74"/>
            </p:nvPicPr>
            <p:blipFill>
              <a:blip/>
            </p:blipFill>
            <p:spPr>
              <a:xfrm>
                <a:off x="4859688" y="5524034"/>
                <a:ext cx="142299" cy="28726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6" name="墨迹 75"/>
              <p14:cNvContentPartPr/>
              <p14:nvPr/>
            </p14:nvContentPartPr>
            <p14:xfrm>
              <a:off x="5208961" y="5192465"/>
              <a:ext cx="45282" cy="142620"/>
            </p14:xfrm>
          </p:contentPart>
        </mc:Choice>
        <mc:Fallback xmlns="">
          <p:pic>
            <p:nvPicPr>
              <p:cNvPr id="76" name="墨迹 75"/>
            </p:nvPicPr>
            <p:blipFill>
              <a:blip/>
            </p:blipFill>
            <p:spPr>
              <a:xfrm>
                <a:off x="5208961" y="5192465"/>
                <a:ext cx="45282" cy="14262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7" name="墨迹 76"/>
              <p14:cNvContentPartPr/>
              <p14:nvPr/>
            </p14:nvContentPartPr>
            <p14:xfrm>
              <a:off x="5239150" y="5166337"/>
              <a:ext cx="137987" cy="196760"/>
            </p14:xfrm>
          </p:contentPart>
        </mc:Choice>
        <mc:Fallback xmlns="">
          <p:pic>
            <p:nvPicPr>
              <p:cNvPr id="77" name="墨迹 76"/>
            </p:nvPicPr>
            <p:blipFill>
              <a:blip/>
            </p:blipFill>
            <p:spPr>
              <a:xfrm>
                <a:off x="5239150" y="5166337"/>
                <a:ext cx="137987" cy="1967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78" name="墨迹 77"/>
              <p14:cNvContentPartPr/>
              <p14:nvPr/>
            </p14:nvContentPartPr>
            <p14:xfrm>
              <a:off x="5204652" y="5328621"/>
              <a:ext cx="178953" cy="43096"/>
            </p14:xfrm>
          </p:contentPart>
        </mc:Choice>
        <mc:Fallback xmlns="">
          <p:pic>
            <p:nvPicPr>
              <p:cNvPr id="78" name="墨迹 77"/>
            </p:nvPicPr>
            <p:blipFill>
              <a:blip/>
            </p:blipFill>
            <p:spPr>
              <a:xfrm>
                <a:off x="5204652" y="5328621"/>
                <a:ext cx="178953" cy="43096"/>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79" name="墨迹 78"/>
              <p14:cNvContentPartPr/>
              <p14:nvPr/>
            </p14:nvContentPartPr>
            <p14:xfrm>
              <a:off x="5185251" y="5414813"/>
              <a:ext cx="170325" cy="38787"/>
            </p14:xfrm>
          </p:contentPart>
        </mc:Choice>
        <mc:Fallback xmlns="">
          <p:pic>
            <p:nvPicPr>
              <p:cNvPr id="79" name="墨迹 78"/>
            </p:nvPicPr>
            <p:blipFill>
              <a:blip/>
            </p:blipFill>
            <p:spPr>
              <a:xfrm>
                <a:off x="5185251" y="5414813"/>
                <a:ext cx="170325" cy="3878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0" name="墨迹 79"/>
              <p14:cNvContentPartPr/>
              <p14:nvPr/>
            </p14:nvContentPartPr>
            <p14:xfrm>
              <a:off x="5158298" y="5485921"/>
              <a:ext cx="201590" cy="58180"/>
            </p14:xfrm>
          </p:contentPart>
        </mc:Choice>
        <mc:Fallback xmlns="">
          <p:pic>
            <p:nvPicPr>
              <p:cNvPr id="80" name="墨迹 79"/>
            </p:nvPicPr>
            <p:blipFill>
              <a:blip/>
            </p:blipFill>
            <p:spPr>
              <a:xfrm>
                <a:off x="5158298" y="5485921"/>
                <a:ext cx="201590" cy="5818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1" name="墨迹 80"/>
              <p14:cNvContentPartPr/>
              <p14:nvPr/>
            </p14:nvContentPartPr>
            <p14:xfrm>
              <a:off x="5101163" y="5388955"/>
              <a:ext cx="185421" cy="362006"/>
            </p14:xfrm>
          </p:contentPart>
        </mc:Choice>
        <mc:Fallback xmlns="">
          <p:pic>
            <p:nvPicPr>
              <p:cNvPr id="81" name="墨迹 80"/>
            </p:nvPicPr>
            <p:blipFill>
              <a:blip/>
            </p:blipFill>
            <p:spPr>
              <a:xfrm>
                <a:off x="5101163" y="5388955"/>
                <a:ext cx="185421" cy="36200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2" name="墨迹 81"/>
              <p14:cNvContentPartPr/>
              <p14:nvPr/>
            </p14:nvContentPartPr>
            <p14:xfrm>
              <a:off x="5172853" y="5619519"/>
              <a:ext cx="150381" cy="53870"/>
            </p14:xfrm>
          </p:contentPart>
        </mc:Choice>
        <mc:Fallback xmlns="">
          <p:pic>
            <p:nvPicPr>
              <p:cNvPr id="82" name="墨迹 81"/>
            </p:nvPicPr>
            <p:blipFill>
              <a:blip/>
            </p:blipFill>
            <p:spPr>
              <a:xfrm>
                <a:off x="5172853" y="5619519"/>
                <a:ext cx="150381" cy="5387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3" name="墨迹 82"/>
              <p14:cNvContentPartPr/>
              <p14:nvPr/>
            </p14:nvContentPartPr>
            <p14:xfrm>
              <a:off x="5234838" y="5634603"/>
              <a:ext cx="25873" cy="230563"/>
            </p14:xfrm>
          </p:contentPart>
        </mc:Choice>
        <mc:Fallback xmlns="">
          <p:pic>
            <p:nvPicPr>
              <p:cNvPr id="83" name="墨迹 82"/>
            </p:nvPicPr>
            <p:blipFill>
              <a:blip/>
            </p:blipFill>
            <p:spPr>
              <a:xfrm>
                <a:off x="5234838" y="5634603"/>
                <a:ext cx="25873" cy="23056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4" name="墨迹 83"/>
              <p14:cNvContentPartPr/>
              <p14:nvPr/>
            </p14:nvContentPartPr>
            <p14:xfrm>
              <a:off x="5111944" y="5830690"/>
              <a:ext cx="308315" cy="49560"/>
            </p14:xfrm>
          </p:contentPart>
        </mc:Choice>
        <mc:Fallback xmlns="">
          <p:pic>
            <p:nvPicPr>
              <p:cNvPr id="84" name="墨迹 83"/>
            </p:nvPicPr>
            <p:blipFill>
              <a:blip/>
            </p:blipFill>
            <p:spPr>
              <a:xfrm>
                <a:off x="5111944" y="5830690"/>
                <a:ext cx="308315" cy="495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8300"/>
                                        </p:tgtEl>
                                        <p:attrNameLst>
                                          <p:attrName>style.visibility</p:attrName>
                                        </p:attrNameLst>
                                      </p:cBhvr>
                                      <p:to>
                                        <p:strVal val="visible"/>
                                      </p:to>
                                    </p:set>
                                    <p:animEffect transition="in" filter="wipe(up)">
                                      <p:cBhvr>
                                        <p:cTn id="7" dur="500"/>
                                        <p:tgtEl>
                                          <p:spTgt spid="268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68290"/>
                                        </p:tgtEl>
                                        <p:attrNameLst>
                                          <p:attrName>style.visibility</p:attrName>
                                        </p:attrNameLst>
                                      </p:cBhvr>
                                      <p:to>
                                        <p:strVal val="visible"/>
                                      </p:to>
                                    </p:set>
                                    <p:animEffect transition="in" filter="blinds(vertical)">
                                      <p:cBhvr>
                                        <p:cTn id="17" dur="500"/>
                                        <p:tgtEl>
                                          <p:spTgt spid="2682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68291"/>
                                        </p:tgtEl>
                                        <p:attrNameLst>
                                          <p:attrName>style.visibility</p:attrName>
                                        </p:attrNameLst>
                                      </p:cBhvr>
                                      <p:to>
                                        <p:strVal val="visible"/>
                                      </p:to>
                                    </p:set>
                                    <p:animEffect transition="in" filter="blinds(vertical)">
                                      <p:cBhvr>
                                        <p:cTn id="22" dur="500"/>
                                        <p:tgtEl>
                                          <p:spTgt spid="2682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68299"/>
                                        </p:tgtEl>
                                        <p:attrNameLst>
                                          <p:attrName>style.visibility</p:attrName>
                                        </p:attrNameLst>
                                      </p:cBhvr>
                                      <p:to>
                                        <p:strVal val="visible"/>
                                      </p:to>
                                    </p:set>
                                    <p:animEffect transition="in" filter="blinds(vertical)">
                                      <p:cBhvr>
                                        <p:cTn id="27" dur="500"/>
                                        <p:tgtEl>
                                          <p:spTgt spid="2682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268294"/>
                                        </p:tgtEl>
                                        <p:attrNameLst>
                                          <p:attrName>style.visibility</p:attrName>
                                        </p:attrNameLst>
                                      </p:cBhvr>
                                      <p:to>
                                        <p:strVal val="visible"/>
                                      </p:to>
                                    </p:set>
                                    <p:animEffect transition="in" filter="blinds(vertical)">
                                      <p:cBhvr>
                                        <p:cTn id="32" dur="500"/>
                                        <p:tgtEl>
                                          <p:spTgt spid="2682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68292"/>
                                        </p:tgtEl>
                                        <p:attrNameLst>
                                          <p:attrName>style.visibility</p:attrName>
                                        </p:attrNameLst>
                                      </p:cBhvr>
                                      <p:to>
                                        <p:strVal val="visible"/>
                                      </p:to>
                                    </p:set>
                                    <p:animEffect transition="in" filter="blinds(vertical)">
                                      <p:cBhvr>
                                        <p:cTn id="42" dur="500"/>
                                        <p:tgtEl>
                                          <p:spTgt spid="2682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68295"/>
                                        </p:tgtEl>
                                        <p:attrNameLst>
                                          <p:attrName>style.visibility</p:attrName>
                                        </p:attrNameLst>
                                      </p:cBhvr>
                                      <p:to>
                                        <p:strVal val="visible"/>
                                      </p:to>
                                    </p:set>
                                    <p:animEffect transition="in" filter="blinds(vertical)">
                                      <p:cBhvr>
                                        <p:cTn id="47" dur="500"/>
                                        <p:tgtEl>
                                          <p:spTgt spid="26829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268298"/>
                                        </p:tgtEl>
                                        <p:attrNameLst>
                                          <p:attrName>style.visibility</p:attrName>
                                        </p:attrNameLst>
                                      </p:cBhvr>
                                      <p:to>
                                        <p:strVal val="visible"/>
                                      </p:to>
                                    </p:set>
                                    <p:animEffect transition="in" filter="blinds(vertical)">
                                      <p:cBhvr>
                                        <p:cTn id="52" dur="500"/>
                                        <p:tgtEl>
                                          <p:spTgt spid="2682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68293"/>
                                        </p:tgtEl>
                                        <p:attrNameLst>
                                          <p:attrName>style.visibility</p:attrName>
                                        </p:attrNameLst>
                                      </p:cBhvr>
                                      <p:to>
                                        <p:strVal val="visible"/>
                                      </p:to>
                                    </p:set>
                                    <p:animEffect transition="in" filter="blinds(vertical)">
                                      <p:cBhvr>
                                        <p:cTn id="62" dur="500"/>
                                        <p:tgtEl>
                                          <p:spTgt spid="26829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68296"/>
                                        </p:tgtEl>
                                        <p:attrNameLst>
                                          <p:attrName>style.visibility</p:attrName>
                                        </p:attrNameLst>
                                      </p:cBhvr>
                                      <p:to>
                                        <p:strVal val="visible"/>
                                      </p:to>
                                    </p:set>
                                    <p:animEffect transition="in" filter="blinds(vertical)">
                                      <p:cBhvr>
                                        <p:cTn id="67" dur="500"/>
                                        <p:tgtEl>
                                          <p:spTgt spid="26829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268297"/>
                                        </p:tgtEl>
                                        <p:attrNameLst>
                                          <p:attrName>style.visibility</p:attrName>
                                        </p:attrNameLst>
                                      </p:cBhvr>
                                      <p:to>
                                        <p:strVal val="visible"/>
                                      </p:to>
                                    </p:set>
                                    <p:animEffect transition="in" filter="blinds(vertical)">
                                      <p:cBhvr>
                                        <p:cTn id="72" dur="500"/>
                                        <p:tgtEl>
                                          <p:spTgt spid="26829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68307"/>
                                        </p:tgtEl>
                                        <p:attrNameLst>
                                          <p:attrName>style.visibility</p:attrName>
                                        </p:attrNameLst>
                                      </p:cBhvr>
                                      <p:to>
                                        <p:strVal val="visible"/>
                                      </p:to>
                                    </p:set>
                                    <p:animEffect transition="in" filter="blinds(horizontal)">
                                      <p:cBhvr>
                                        <p:cTn id="77" dur="500"/>
                                        <p:tgtEl>
                                          <p:spTgt spid="26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utoUpdateAnimBg="0"/>
      <p:bldP spid="268291" grpId="0" autoUpdateAnimBg="0"/>
      <p:bldP spid="268292" grpId="0" autoUpdateAnimBg="0"/>
      <p:bldP spid="268293" grpId="0" autoUpdateAnimBg="0"/>
      <p:bldP spid="268295" grpId="0" autoUpdateAnimBg="0"/>
      <p:bldP spid="268296" grpId="0" autoUpdateAnimBg="0"/>
      <p:bldP spid="268300" grpId="0" animBg="1" autoUpdateAnimBg="0"/>
      <p:bldP spid="2683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14:cpLocks xmlns:a14="http://schemas.microsoft.com/office/drawing/2010/main" noChangeArrowheads="1"/>
          </p:cNvSpPr>
          <p:nvPr/>
        </p:nvSpPr>
        <p:spPr bwMode="auto">
          <a:xfrm>
            <a:off x="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solidFill>
                <a:srgbClr val="000000"/>
              </a:solidFill>
            </a:endParaRPr>
          </a:p>
        </p:txBody>
      </p:sp>
      <p:graphicFrame>
        <p:nvGraphicFramePr>
          <p:cNvPr id="269315" name="Object 3"/>
          <p:cNvGraphicFramePr>
            <a:graphicFrameLocks noChangeAspect="1"/>
          </p:cNvGraphicFramePr>
          <p:nvPr/>
        </p:nvGraphicFramePr>
        <p:xfrm>
          <a:off x="468313" y="404813"/>
          <a:ext cx="8212137" cy="2592387"/>
        </p:xfrm>
        <a:graphic>
          <a:graphicData uri="http://schemas.openxmlformats.org/presentationml/2006/ole">
            <mc:AlternateContent xmlns:mc="http://schemas.openxmlformats.org/markup-compatibility/2006">
              <mc:Choice xmlns:v="urn:schemas-microsoft-com:vml" Requires="v">
                <p:oleObj spid="_x0000_s5327" name="Equation" r:id="rId1" imgW="0" imgH="0" progId="Equation.DSMT4">
                  <p:embed/>
                </p:oleObj>
              </mc:Choice>
              <mc:Fallback>
                <p:oleObj name="Equation" r:id="rId1" imgW="0" imgH="0" progId="Equation.DSMT4">
                  <p:embed/>
                  <p:pic>
                    <p:nvPicPr>
                      <p:cNvPr id="0" name="图片 5326"/>
                      <p:cNvPicPr>
                        <a:picLocks noChangeAspect="1" noChangeArrowheads="1"/>
                      </p:cNvPicPr>
                      <p:nvPr/>
                    </p:nvPicPr>
                    <p:blipFill>
                      <a:blip r:embed="rId2"/>
                      <a:srcRect/>
                      <a:stretch>
                        <a:fillRect/>
                      </a:stretch>
                    </p:blipFill>
                    <p:spPr bwMode="auto">
                      <a:xfrm>
                        <a:off x="468313" y="404813"/>
                        <a:ext cx="82121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6" name="Text Box 4"/>
          <p:cNvSpPr txBox="1">
            <a14:cpLocks xmlns:a14="http://schemas.microsoft.com/office/drawing/2010/main" noChangeArrowheads="1"/>
          </p:cNvSpPr>
          <p:nvPr/>
        </p:nvSpPr>
        <p:spPr bwMode="auto">
          <a:xfrm>
            <a:off x="6732588" y="3068638"/>
            <a:ext cx="2009775" cy="6508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i="1" dirty="0">
                <a:solidFill>
                  <a:srgbClr val="000000"/>
                </a:solidFill>
                <a:latin typeface="Times New Roman" pitchFamily="18" charset="0"/>
                <a:ea typeface="楷体_GB2312" pitchFamily="49" charset="-122"/>
              </a:rPr>
              <a:t>U </a:t>
            </a:r>
            <a:r>
              <a:rPr kumimoji="1" lang="zh-CN" altLang="en-US" sz="3600" dirty="0">
                <a:solidFill>
                  <a:srgbClr val="000000"/>
                </a:solidFill>
                <a:latin typeface="Times New Roman" pitchFamily="18" charset="0"/>
                <a:ea typeface="楷体_GB2312" pitchFamily="49" charset="-122"/>
              </a:rPr>
              <a:t>检验法</a:t>
            </a:r>
            <a:endParaRPr kumimoji="1" lang="zh-CN" altLang="en-US" sz="3600" i="1" dirty="0">
              <a:solidFill>
                <a:srgbClr val="000000"/>
              </a:solidFill>
              <a:latin typeface="Times New Roman" pitchFamily="18" charset="0"/>
              <a:ea typeface="楷体_GB2312" pitchFamily="49" charset="-122"/>
            </a:endParaRPr>
          </a:p>
        </p:txBody>
      </p:sp>
      <p:sp>
        <p:nvSpPr>
          <p:cNvPr id="269317" name="Text Box 5"/>
          <p:cNvSpPr txBox="1">
            <a14:cpLocks xmlns:a14="http://schemas.microsoft.com/office/drawing/2010/main" noChangeArrowheads="1"/>
          </p:cNvSpPr>
          <p:nvPr/>
        </p:nvSpPr>
        <p:spPr bwMode="auto">
          <a:xfrm>
            <a:off x="755650" y="3068638"/>
            <a:ext cx="5578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Aft>
                <a:spcPct val="10000"/>
              </a:spcAft>
            </a:pP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0</a:t>
            </a:r>
            <a:r>
              <a:rPr kumimoji="1" lang="en-US" altLang="zh-CN" sz="3200" dirty="0">
                <a:solidFill>
                  <a:srgbClr val="000000"/>
                </a:solidFill>
                <a:latin typeface="宋体"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 100</a:t>
            </a:r>
            <a:r>
              <a:rPr kumimoji="1" lang="en-US" altLang="zh-CN" sz="3200" baseline="-25000" dirty="0">
                <a:solidFill>
                  <a:srgbClr val="000000"/>
                </a:solidFill>
                <a:latin typeface="Times New Roman" pitchFamily="18" charset="0"/>
                <a:ea typeface="楷体_GB2312" pitchFamily="49" charset="-122"/>
                <a:sym typeface="Symbol" pitchFamily="18" charset="2"/>
              </a:rPr>
              <a:t> ;         </a:t>
            </a:r>
            <a:r>
              <a:rPr kumimoji="1" lang="en-US" altLang="zh-CN" sz="3200" i="1" dirty="0">
                <a:solidFill>
                  <a:srgbClr val="000000"/>
                </a:solidFill>
                <a:latin typeface="Times New Roman" pitchFamily="18" charset="0"/>
                <a:ea typeface="楷体_GB2312" pitchFamily="49" charset="-122"/>
                <a:sym typeface="Symbol" pitchFamily="18" charset="2"/>
              </a:rPr>
              <a:t>H</a:t>
            </a:r>
            <a:r>
              <a:rPr kumimoji="1" lang="en-US" altLang="zh-CN" sz="3200" baseline="-25000" dirty="0">
                <a:solidFill>
                  <a:srgbClr val="000000"/>
                </a:solidFill>
                <a:latin typeface="Times New Roman" pitchFamily="18" charset="0"/>
                <a:ea typeface="楷体_GB2312" pitchFamily="49" charset="-122"/>
                <a:sym typeface="Symbol" pitchFamily="18" charset="2"/>
              </a:rPr>
              <a:t>1</a:t>
            </a:r>
            <a:r>
              <a:rPr kumimoji="1" lang="en-US" altLang="zh-CN" sz="3200" dirty="0">
                <a:solidFill>
                  <a:srgbClr val="000000"/>
                </a:solidFill>
                <a:latin typeface="宋体" charset="-122"/>
                <a:sym typeface="Symbol" pitchFamily="18" charset="2"/>
              </a:rPr>
              <a:t>: </a:t>
            </a:r>
            <a:r>
              <a:rPr kumimoji="1" lang="en-US" altLang="zh-CN" sz="3200" i="1" dirty="0">
                <a:solidFill>
                  <a:srgbClr val="000000"/>
                </a:solidFill>
                <a:latin typeface="Times New Roman" pitchFamily="18" charset="0"/>
                <a:ea typeface="楷体_GB2312" pitchFamily="49" charset="-122"/>
                <a:sym typeface="Symbol" pitchFamily="18" charset="2"/>
              </a:rPr>
              <a:t> </a:t>
            </a:r>
            <a:r>
              <a:rPr kumimoji="1" lang="en-US" altLang="zh-CN" sz="3200" dirty="0">
                <a:solidFill>
                  <a:srgbClr val="000000"/>
                </a:solidFill>
                <a:latin typeface="Times New Roman" pitchFamily="18" charset="0"/>
                <a:ea typeface="楷体_GB2312" pitchFamily="49" charset="-122"/>
                <a:sym typeface="Symbol" pitchFamily="18" charset="2"/>
              </a:rPr>
              <a:t>100</a:t>
            </a:r>
            <a:endParaRPr kumimoji="1" lang="en-US" altLang="zh-CN" sz="3200" baseline="-25000" dirty="0">
              <a:solidFill>
                <a:srgbClr val="000000"/>
              </a:solidFill>
              <a:latin typeface="宋体" charset="-122"/>
              <a:sym typeface="Symbol" pitchFamily="18" charset="2"/>
            </a:endParaRPr>
          </a:p>
        </p:txBody>
      </p:sp>
      <p:sp>
        <p:nvSpPr>
          <p:cNvPr id="269318" name="Text Box 6"/>
          <p:cNvSpPr txBox="1">
            <a14:cpLocks xmlns:a14="http://schemas.microsoft.com/office/drawing/2010/main" noChangeArrowheads="1"/>
          </p:cNvSpPr>
          <p:nvPr/>
        </p:nvSpPr>
        <p:spPr bwMode="auto">
          <a:xfrm>
            <a:off x="684213" y="4005263"/>
            <a:ext cx="2303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rPr>
              <a:t>构造统计量</a:t>
            </a:r>
            <a:r>
              <a:rPr kumimoji="1" lang="zh-CN" altLang="en-US" sz="3200">
                <a:solidFill>
                  <a:srgbClr val="000000"/>
                </a:solidFill>
                <a:latin typeface="Times New Roman" pitchFamily="18" charset="0"/>
                <a:ea typeface="楷体_GB2312" pitchFamily="49" charset="-122"/>
              </a:rPr>
              <a:t>                                          </a:t>
            </a:r>
            <a:endParaRPr kumimoji="1" lang="zh-CN" altLang="en-US" sz="3200" i="1">
              <a:solidFill>
                <a:srgbClr val="000000"/>
              </a:solidFill>
              <a:latin typeface="Times New Roman" pitchFamily="18" charset="0"/>
              <a:ea typeface="楷体_GB2312" pitchFamily="49" charset="-122"/>
              <a:sym typeface="Symbol" pitchFamily="18" charset="2"/>
            </a:endParaRPr>
          </a:p>
        </p:txBody>
      </p:sp>
      <p:graphicFrame>
        <p:nvGraphicFramePr>
          <p:cNvPr id="269319" name="Object 7"/>
          <p:cNvGraphicFramePr>
            <a:graphicFrameLocks noChangeAspect="1"/>
          </p:cNvGraphicFramePr>
          <p:nvPr/>
        </p:nvGraphicFramePr>
        <p:xfrm>
          <a:off x="2949575" y="3725863"/>
          <a:ext cx="3142800" cy="1371330"/>
        </p:xfrm>
        <a:graphic>
          <a:graphicData uri="http://schemas.openxmlformats.org/presentationml/2006/ole">
            <mc:AlternateContent xmlns:mc="http://schemas.openxmlformats.org/markup-compatibility/2006">
              <mc:Choice xmlns:v="urn:schemas-microsoft-com:vml" Requires="v">
                <p:oleObj spid="_x0000_s5328" name="Equation" r:id="rId3" imgW="0" imgH="0" progId="Equation.DSMT4">
                  <p:embed/>
                </p:oleObj>
              </mc:Choice>
              <mc:Fallback>
                <p:oleObj name="Equation" r:id="rId3" imgW="0" imgH="0" progId="Equation.DSMT4">
                  <p:embed/>
                  <p:pic>
                    <p:nvPicPr>
                      <p:cNvPr id="0" name="图片 5327"/>
                      <p:cNvPicPr>
                        <a:picLocks noChangeAspect="1" noChangeArrowheads="1"/>
                      </p:cNvPicPr>
                      <p:nvPr/>
                    </p:nvPicPr>
                    <p:blipFill>
                      <a:blip r:embed="rId4"/>
                      <a:srcRect/>
                      <a:stretch>
                        <a:fillRect/>
                      </a:stretch>
                    </p:blipFill>
                    <p:spPr bwMode="auto">
                      <a:xfrm>
                        <a:off x="2949575" y="3725863"/>
                        <a:ext cx="3142800" cy="1371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0" name="Object 8"/>
          <p:cNvGraphicFramePr>
            <a:graphicFrameLocks noChangeAspect="1"/>
          </p:cNvGraphicFramePr>
          <p:nvPr/>
        </p:nvGraphicFramePr>
        <p:xfrm>
          <a:off x="6754813" y="4178300"/>
          <a:ext cx="1497012" cy="617538"/>
        </p:xfrm>
        <a:graphic>
          <a:graphicData uri="http://schemas.openxmlformats.org/presentationml/2006/ole">
            <mc:AlternateContent xmlns:mc="http://schemas.openxmlformats.org/markup-compatibility/2006">
              <mc:Choice xmlns:v="urn:schemas-microsoft-com:vml" Requires="v">
                <p:oleObj spid="_x0000_s5329" name="Equation" r:id="rId5" imgW="0" imgH="0" progId="Equation.DSMT4">
                  <p:embed/>
                </p:oleObj>
              </mc:Choice>
              <mc:Fallback>
                <p:oleObj name="Equation" r:id="rId5" imgW="0" imgH="0" progId="Equation.DSMT4">
                  <p:embed/>
                  <p:pic>
                    <p:nvPicPr>
                      <p:cNvPr id="0" name="图片 5328"/>
                      <p:cNvPicPr>
                        <a:picLocks noChangeAspect="1" noChangeArrowheads="1"/>
                      </p:cNvPicPr>
                      <p:nvPr/>
                    </p:nvPicPr>
                    <p:blipFill>
                      <a:blip r:embed="rId6"/>
                      <a:srcRect/>
                      <a:stretch>
                        <a:fillRect/>
                      </a:stretch>
                    </p:blipFill>
                    <p:spPr bwMode="auto">
                      <a:xfrm>
                        <a:off x="6754813" y="4178300"/>
                        <a:ext cx="1497012" cy="617538"/>
                      </a:xfrm>
                      <a:prstGeom prst="rect">
                        <a:avLst/>
                      </a:prstGeom>
                      <a:solidFill>
                        <a:schemeClr val="accent3">
                          <a:lumMod val="40000"/>
                          <a:lumOff val="60000"/>
                        </a:schemeClr>
                      </a:solidFill>
                      <a:ln>
                        <a:noFill/>
                      </a:ln>
                      <a:effectLst/>
                    </p:spPr>
                  </p:pic>
                </p:oleObj>
              </mc:Fallback>
            </mc:AlternateContent>
          </a:graphicData>
        </a:graphic>
      </p:graphicFrame>
      <p:graphicFrame>
        <p:nvGraphicFramePr>
          <p:cNvPr id="269321" name="Object 9"/>
          <p:cNvGraphicFramePr>
            <a:graphicFrameLocks noChangeAspect="1"/>
          </p:cNvGraphicFramePr>
          <p:nvPr/>
        </p:nvGraphicFramePr>
        <p:xfrm>
          <a:off x="874713" y="5162550"/>
          <a:ext cx="3271486" cy="1348949"/>
        </p:xfrm>
        <a:graphic>
          <a:graphicData uri="http://schemas.openxmlformats.org/presentationml/2006/ole">
            <mc:AlternateContent xmlns:mc="http://schemas.openxmlformats.org/markup-compatibility/2006">
              <mc:Choice xmlns:v="urn:schemas-microsoft-com:vml" Requires="v">
                <p:oleObj spid="_x0000_s5330" name="Equation" r:id="rId7" imgW="0" imgH="0" progId="Equation.DSMT4">
                  <p:embed/>
                </p:oleObj>
              </mc:Choice>
              <mc:Fallback>
                <p:oleObj name="Equation" r:id="rId7" imgW="0" imgH="0" progId="Equation.DSMT4">
                  <p:embed/>
                  <p:pic>
                    <p:nvPicPr>
                      <p:cNvPr id="0" name="图片 5329"/>
                      <p:cNvPicPr>
                        <a:picLocks noChangeAspect="1" noChangeArrowheads="1"/>
                      </p:cNvPicPr>
                      <p:nvPr/>
                    </p:nvPicPr>
                    <p:blipFill>
                      <a:blip r:embed="rId8"/>
                      <a:srcRect/>
                      <a:stretch>
                        <a:fillRect/>
                      </a:stretch>
                    </p:blipFill>
                    <p:spPr bwMode="auto">
                      <a:xfrm>
                        <a:off x="874713" y="5162550"/>
                        <a:ext cx="3271486" cy="1348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2" name="Object 10"/>
          <p:cNvGraphicFramePr>
            <a:graphicFrameLocks noChangeAspect="1"/>
          </p:cNvGraphicFramePr>
          <p:nvPr/>
        </p:nvGraphicFramePr>
        <p:xfrm>
          <a:off x="4716463" y="5373688"/>
          <a:ext cx="1871662" cy="581025"/>
        </p:xfrm>
        <a:graphic>
          <a:graphicData uri="http://schemas.openxmlformats.org/presentationml/2006/ole">
            <mc:AlternateContent xmlns:mc="http://schemas.openxmlformats.org/markup-compatibility/2006">
              <mc:Choice xmlns:v="urn:schemas-microsoft-com:vml" Requires="v">
                <p:oleObj spid="_x0000_s5331" name="Equation" r:id="rId9" imgW="0" imgH="0" progId="Equation.DSMT4">
                  <p:embed/>
                </p:oleObj>
              </mc:Choice>
              <mc:Fallback>
                <p:oleObj name="Equation" r:id="rId9" imgW="0" imgH="0" progId="Equation.DSMT4">
                  <p:embed/>
                  <p:pic>
                    <p:nvPicPr>
                      <p:cNvPr id="0" name="图片 5330"/>
                      <p:cNvPicPr>
                        <a:picLocks noChangeAspect="1" noChangeArrowheads="1"/>
                      </p:cNvPicPr>
                      <p:nvPr/>
                    </p:nvPicPr>
                    <p:blipFill>
                      <a:blip r:embed="rId10"/>
                      <a:srcRect/>
                      <a:stretch>
                        <a:fillRect/>
                      </a:stretch>
                    </p:blipFill>
                    <p:spPr bwMode="auto">
                      <a:xfrm>
                        <a:off x="4716463" y="5373688"/>
                        <a:ext cx="18716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3" name="Text Box 11"/>
          <p:cNvSpPr txBox="1">
            <a14:cpLocks xmlns:a14="http://schemas.microsoft.com/office/drawing/2010/main" noChangeArrowheads="1"/>
          </p:cNvSpPr>
          <p:nvPr/>
        </p:nvSpPr>
        <p:spPr bwMode="auto">
          <a:xfrm>
            <a:off x="4211638" y="5300663"/>
            <a:ext cx="517525" cy="64135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600" dirty="0">
                <a:solidFill>
                  <a:srgbClr val="000000"/>
                </a:solidFill>
              </a:rPr>
              <a:t>&gt;</a:t>
            </a:r>
            <a:endParaRPr lang="en-US" altLang="zh-CN" sz="3600" dirty="0">
              <a:solidFill>
                <a:srgbClr val="000000"/>
              </a:solidFill>
            </a:endParaRPr>
          </a:p>
        </p:txBody>
      </p:sp>
      <p:sp>
        <p:nvSpPr>
          <p:cNvPr id="269324" name="AutoShape 12"/>
          <p:cNvSpPr>
            <a14:cpLocks xmlns:a14="http://schemas.microsoft.com/office/drawing/2010/main" noChangeArrowheads="1"/>
          </p:cNvSpPr>
          <p:nvPr/>
        </p:nvSpPr>
        <p:spPr bwMode="auto">
          <a:xfrm>
            <a:off x="5148263" y="6137275"/>
            <a:ext cx="1368425" cy="531813"/>
          </a:xfrm>
          <a:prstGeom prst="wedgeRoundRectCallout">
            <a:avLst>
              <a:gd name="adj1" fmla="val -98838"/>
              <a:gd name="adj2" fmla="val -79074"/>
              <a:gd name="adj3" fmla="val 16667"/>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rPr>
              <a:t>拒绝</a:t>
            </a:r>
            <a:endParaRPr kumimoji="1" lang="zh-CN" altLang="en-US" sz="3200">
              <a:solidFill>
                <a:srgbClr val="000000"/>
              </a:solidFill>
            </a:endParaRPr>
          </a:p>
        </p:txBody>
      </p:sp>
      <p:sp>
        <p:nvSpPr>
          <p:cNvPr id="14" name="Text Box 4"/>
          <p:cNvSpPr txBox="1">
            <a14:cpLocks xmlns:a14="http://schemas.microsoft.com/office/drawing/2010/main" noChangeArrowheads="1"/>
          </p:cNvSpPr>
          <p:nvPr/>
        </p:nvSpPr>
        <p:spPr bwMode="auto">
          <a:xfrm>
            <a:off x="6588125" y="5307013"/>
            <a:ext cx="1262063" cy="5238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800" dirty="0">
                <a:solidFill>
                  <a:srgbClr val="000000"/>
                </a:solidFill>
                <a:latin typeface="Times New Roman" pitchFamily="18" charset="0"/>
                <a:ea typeface="楷体_GB2312" pitchFamily="49" charset="-122"/>
              </a:rPr>
              <a:t>拒绝域</a:t>
            </a:r>
            <a:endParaRPr kumimoji="1" lang="zh-CN" altLang="en-US" sz="2800" dirty="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checkerboard(across)">
                                      <p:cBhvr>
                                        <p:cTn id="7" dur="500"/>
                                        <p:tgtEl>
                                          <p:spTgt spid="269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9317"/>
                                        </p:tgtEl>
                                        <p:attrNameLst>
                                          <p:attrName>style.visibility</p:attrName>
                                        </p:attrNameLst>
                                      </p:cBhvr>
                                      <p:to>
                                        <p:strVal val="visible"/>
                                      </p:to>
                                    </p:set>
                                    <p:animEffect transition="in" filter="wipe(up)">
                                      <p:cBhvr>
                                        <p:cTn id="12" dur="500"/>
                                        <p:tgtEl>
                                          <p:spTgt spid="2693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9316"/>
                                        </p:tgtEl>
                                        <p:attrNameLst>
                                          <p:attrName>style.visibility</p:attrName>
                                        </p:attrNameLst>
                                      </p:cBhvr>
                                      <p:to>
                                        <p:strVal val="visible"/>
                                      </p:to>
                                    </p:set>
                                    <p:anim calcmode="lin" valueType="num">
                                      <p:cBhvr additive="base">
                                        <p:cTn id="17" dur="500" fill="hold"/>
                                        <p:tgtEl>
                                          <p:spTgt spid="269316"/>
                                        </p:tgtEl>
                                        <p:attrNameLst>
                                          <p:attrName>ppt_x</p:attrName>
                                        </p:attrNameLst>
                                      </p:cBhvr>
                                      <p:tavLst>
                                        <p:tav tm="0">
                                          <p:val>
                                            <p:strVal val="1+#ppt_w/2"/>
                                          </p:val>
                                        </p:tav>
                                        <p:tav tm="100000">
                                          <p:val>
                                            <p:strVal val="#ppt_x"/>
                                          </p:val>
                                        </p:tav>
                                      </p:tavLst>
                                    </p:anim>
                                    <p:anim calcmode="lin" valueType="num">
                                      <p:cBhvr additive="base">
                                        <p:cTn id="18" dur="500" fill="hold"/>
                                        <p:tgtEl>
                                          <p:spTgt spid="2693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9318"/>
                                        </p:tgtEl>
                                        <p:attrNameLst>
                                          <p:attrName>style.visibility</p:attrName>
                                        </p:attrNameLst>
                                      </p:cBhvr>
                                      <p:to>
                                        <p:strVal val="visible"/>
                                      </p:to>
                                    </p:set>
                                    <p:animEffect transition="in" filter="wipe(up)">
                                      <p:cBhvr>
                                        <p:cTn id="23" dur="500"/>
                                        <p:tgtEl>
                                          <p:spTgt spid="2693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69319"/>
                                        </p:tgtEl>
                                        <p:attrNameLst>
                                          <p:attrName>style.visibility</p:attrName>
                                        </p:attrNameLst>
                                      </p:cBhvr>
                                      <p:to>
                                        <p:strVal val="visible"/>
                                      </p:to>
                                    </p:set>
                                    <p:animEffect transition="in" filter="wipe(up)">
                                      <p:cBhvr>
                                        <p:cTn id="28" dur="500"/>
                                        <p:tgtEl>
                                          <p:spTgt spid="26931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9320"/>
                                        </p:tgtEl>
                                        <p:attrNameLst>
                                          <p:attrName>style.visibility</p:attrName>
                                        </p:attrNameLst>
                                      </p:cBhvr>
                                      <p:to>
                                        <p:strVal val="visible"/>
                                      </p:to>
                                    </p:set>
                                    <p:anim calcmode="lin" valueType="num">
                                      <p:cBhvr additive="base">
                                        <p:cTn id="33" dur="500" fill="hold"/>
                                        <p:tgtEl>
                                          <p:spTgt spid="269320"/>
                                        </p:tgtEl>
                                        <p:attrNameLst>
                                          <p:attrName>ppt_x</p:attrName>
                                        </p:attrNameLst>
                                      </p:cBhvr>
                                      <p:tavLst>
                                        <p:tav tm="0">
                                          <p:val>
                                            <p:strVal val="#ppt_x"/>
                                          </p:val>
                                        </p:tav>
                                        <p:tav tm="100000">
                                          <p:val>
                                            <p:strVal val="#ppt_x"/>
                                          </p:val>
                                        </p:tav>
                                      </p:tavLst>
                                    </p:anim>
                                    <p:anim calcmode="lin" valueType="num">
                                      <p:cBhvr additive="base">
                                        <p:cTn id="34" dur="500" fill="hold"/>
                                        <p:tgtEl>
                                          <p:spTgt spid="2693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9322"/>
                                        </p:tgtEl>
                                        <p:attrNameLst>
                                          <p:attrName>style.visibility</p:attrName>
                                        </p:attrNameLst>
                                      </p:cBhvr>
                                      <p:to>
                                        <p:strVal val="visible"/>
                                      </p:to>
                                    </p:set>
                                    <p:anim calcmode="lin" valueType="num">
                                      <p:cBhvr additive="base">
                                        <p:cTn id="39" dur="500" fill="hold"/>
                                        <p:tgtEl>
                                          <p:spTgt spid="269322"/>
                                        </p:tgtEl>
                                        <p:attrNameLst>
                                          <p:attrName>ppt_x</p:attrName>
                                        </p:attrNameLst>
                                      </p:cBhvr>
                                      <p:tavLst>
                                        <p:tav tm="0">
                                          <p:val>
                                            <p:strVal val="#ppt_x"/>
                                          </p:val>
                                        </p:tav>
                                        <p:tav tm="100000">
                                          <p:val>
                                            <p:strVal val="#ppt_x"/>
                                          </p:val>
                                        </p:tav>
                                      </p:tavLst>
                                    </p:anim>
                                    <p:anim calcmode="lin" valueType="num">
                                      <p:cBhvr additive="base">
                                        <p:cTn id="40" dur="500" fill="hold"/>
                                        <p:tgtEl>
                                          <p:spTgt spid="2693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1+#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69321"/>
                                        </p:tgtEl>
                                        <p:attrNameLst>
                                          <p:attrName>style.visibility</p:attrName>
                                        </p:attrNameLst>
                                      </p:cBhvr>
                                      <p:to>
                                        <p:strVal val="visible"/>
                                      </p:to>
                                    </p:set>
                                    <p:animEffect transition="in" filter="wipe(up)">
                                      <p:cBhvr>
                                        <p:cTn id="50" dur="500"/>
                                        <p:tgtEl>
                                          <p:spTgt spid="26932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9323"/>
                                        </p:tgtEl>
                                        <p:attrNameLst>
                                          <p:attrName>style.visibility</p:attrName>
                                        </p:attrNameLst>
                                      </p:cBhvr>
                                      <p:to>
                                        <p:strVal val="visible"/>
                                      </p:to>
                                    </p:set>
                                    <p:anim calcmode="lin" valueType="num">
                                      <p:cBhvr additive="base">
                                        <p:cTn id="55" dur="500" fill="hold"/>
                                        <p:tgtEl>
                                          <p:spTgt spid="269323"/>
                                        </p:tgtEl>
                                        <p:attrNameLst>
                                          <p:attrName>ppt_x</p:attrName>
                                        </p:attrNameLst>
                                      </p:cBhvr>
                                      <p:tavLst>
                                        <p:tav tm="0">
                                          <p:val>
                                            <p:strVal val="#ppt_x"/>
                                          </p:val>
                                        </p:tav>
                                        <p:tav tm="100000">
                                          <p:val>
                                            <p:strVal val="#ppt_x"/>
                                          </p:val>
                                        </p:tav>
                                      </p:tavLst>
                                    </p:anim>
                                    <p:anim calcmode="lin" valueType="num">
                                      <p:cBhvr additive="base">
                                        <p:cTn id="56" dur="500" fill="hold"/>
                                        <p:tgtEl>
                                          <p:spTgt spid="2693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9324"/>
                                        </p:tgtEl>
                                        <p:attrNameLst>
                                          <p:attrName>style.visibility</p:attrName>
                                        </p:attrNameLst>
                                      </p:cBhvr>
                                      <p:to>
                                        <p:strVal val="visible"/>
                                      </p:to>
                                    </p:set>
                                    <p:anim calcmode="lin" valueType="num">
                                      <p:cBhvr additive="base">
                                        <p:cTn id="61" dur="500" fill="hold"/>
                                        <p:tgtEl>
                                          <p:spTgt spid="269324"/>
                                        </p:tgtEl>
                                        <p:attrNameLst>
                                          <p:attrName>ppt_x</p:attrName>
                                        </p:attrNameLst>
                                      </p:cBhvr>
                                      <p:tavLst>
                                        <p:tav tm="0">
                                          <p:val>
                                            <p:strVal val="#ppt_x"/>
                                          </p:val>
                                        </p:tav>
                                        <p:tav tm="100000">
                                          <p:val>
                                            <p:strVal val="#ppt_x"/>
                                          </p:val>
                                        </p:tav>
                                      </p:tavLst>
                                    </p:anim>
                                    <p:anim calcmode="lin" valueType="num">
                                      <p:cBhvr additive="base">
                                        <p:cTn id="62" dur="500" fill="hold"/>
                                        <p:tgtEl>
                                          <p:spTgt spid="269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nimBg="1"/>
      <p:bldP spid="269317" grpId="0" autoUpdateAnimBg="0"/>
      <p:bldP spid="269318" grpId="0" autoUpdateAnimBg="0"/>
      <p:bldP spid="269323" grpId="0" animBg="1"/>
      <p:bldP spid="269324"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8" name="Object 2"/>
          <p:cNvGraphicFramePr>
            <a:graphicFrameLocks noChangeAspect="1"/>
          </p:cNvGraphicFramePr>
          <p:nvPr/>
        </p:nvGraphicFramePr>
        <p:xfrm>
          <a:off x="555625" y="519113"/>
          <a:ext cx="8034338" cy="1685925"/>
        </p:xfrm>
        <a:graphic>
          <a:graphicData uri="http://schemas.openxmlformats.org/presentationml/2006/ole">
            <mc:AlternateContent xmlns:mc="http://schemas.openxmlformats.org/markup-compatibility/2006">
              <mc:Choice xmlns:v="urn:schemas-microsoft-com:vml" Requires="v">
                <p:oleObj spid="_x0000_s6433" name="Equation" r:id="rId1" imgW="0" imgH="0" progId="Equation.DSMT4">
                  <p:embed/>
                </p:oleObj>
              </mc:Choice>
              <mc:Fallback>
                <p:oleObj name="Equation" r:id="rId1" imgW="0" imgH="0" progId="Equation.DSMT4">
                  <p:embed/>
                  <p:pic>
                    <p:nvPicPr>
                      <p:cNvPr id="0" name="图片 6432"/>
                      <p:cNvPicPr>
                        <a:picLocks noChangeAspect="1" noChangeArrowheads="1"/>
                      </p:cNvPicPr>
                      <p:nvPr/>
                    </p:nvPicPr>
                    <p:blipFill>
                      <a:blip r:embed="rId2"/>
                      <a:srcRect/>
                      <a:stretch>
                        <a:fillRect/>
                      </a:stretch>
                    </p:blipFill>
                    <p:spPr bwMode="auto">
                      <a:xfrm>
                        <a:off x="555625" y="519113"/>
                        <a:ext cx="80343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0339" name="Object 3"/>
          <p:cNvGraphicFramePr>
            <a:graphicFrameLocks noChangeAspect="1"/>
          </p:cNvGraphicFramePr>
          <p:nvPr/>
        </p:nvGraphicFramePr>
        <p:xfrm>
          <a:off x="1587500" y="2986088"/>
          <a:ext cx="5305425" cy="668337"/>
        </p:xfrm>
        <a:graphic>
          <a:graphicData uri="http://schemas.openxmlformats.org/presentationml/2006/ole">
            <mc:AlternateContent xmlns:mc="http://schemas.openxmlformats.org/markup-compatibility/2006">
              <mc:Choice xmlns:v="urn:schemas-microsoft-com:vml" Requires="v">
                <p:oleObj spid="_x0000_s6434" name="Equation" r:id="rId3" imgW="0" imgH="0" progId="Equation.DSMT4">
                  <p:embed/>
                </p:oleObj>
              </mc:Choice>
              <mc:Fallback>
                <p:oleObj name="Equation" r:id="rId3" imgW="0" imgH="0" progId="Equation.DSMT4">
                  <p:embed/>
                  <p:pic>
                    <p:nvPicPr>
                      <p:cNvPr id="0" name="图片 6433"/>
                      <p:cNvPicPr>
                        <a:picLocks noChangeAspect="1" noChangeArrowheads="1"/>
                      </p:cNvPicPr>
                      <p:nvPr/>
                    </p:nvPicPr>
                    <p:blipFill>
                      <a:blip r:embed="rId4"/>
                      <a:srcRect/>
                      <a:stretch>
                        <a:fillRect/>
                      </a:stretch>
                    </p:blipFill>
                    <p:spPr bwMode="auto">
                      <a:xfrm>
                        <a:off x="1587500" y="2986088"/>
                        <a:ext cx="530542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0" name="Object 4"/>
          <p:cNvGraphicFramePr>
            <a:graphicFrameLocks noChangeAspect="1"/>
          </p:cNvGraphicFramePr>
          <p:nvPr/>
        </p:nvGraphicFramePr>
        <p:xfrm>
          <a:off x="2262188" y="2265363"/>
          <a:ext cx="2535237" cy="642937"/>
        </p:xfrm>
        <a:graphic>
          <a:graphicData uri="http://schemas.openxmlformats.org/presentationml/2006/ole">
            <mc:AlternateContent xmlns:mc="http://schemas.openxmlformats.org/markup-compatibility/2006">
              <mc:Choice xmlns:v="urn:schemas-microsoft-com:vml" Requires="v">
                <p:oleObj spid="_x0000_s6435" name="Equation" r:id="rId5" imgW="0" imgH="0" progId="Equation.DSMT4">
                  <p:embed/>
                </p:oleObj>
              </mc:Choice>
              <mc:Fallback>
                <p:oleObj name="Equation" r:id="rId5" imgW="0" imgH="0" progId="Equation.DSMT4">
                  <p:embed/>
                  <p:pic>
                    <p:nvPicPr>
                      <p:cNvPr id="0" name="图片 6434"/>
                      <p:cNvPicPr>
                        <a:picLocks noChangeAspect="1" noChangeArrowheads="1"/>
                      </p:cNvPicPr>
                      <p:nvPr/>
                    </p:nvPicPr>
                    <p:blipFill>
                      <a:blip r:embed="rId6"/>
                      <a:srcRect/>
                      <a:stretch>
                        <a:fillRect/>
                      </a:stretch>
                    </p:blipFill>
                    <p:spPr bwMode="auto">
                      <a:xfrm>
                        <a:off x="2262188" y="2265363"/>
                        <a:ext cx="253523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926013" y="2276475"/>
            <a:ext cx="1616075" cy="579438"/>
            <a:chOff x="2723" y="115"/>
            <a:chExt cx="1018" cy="365"/>
          </a:xfrm>
        </p:grpSpPr>
        <p:graphicFrame>
          <p:nvGraphicFramePr>
            <p:cNvPr id="8200" name="Object 6"/>
            <p:cNvGraphicFramePr>
              <a:graphicFrameLocks noChangeAspect="1"/>
            </p:cNvGraphicFramePr>
            <p:nvPr/>
          </p:nvGraphicFramePr>
          <p:xfrm>
            <a:off x="2723" y="119"/>
            <a:ext cx="353" cy="354"/>
          </p:xfrm>
          <a:graphic>
            <a:graphicData uri="http://schemas.openxmlformats.org/presentationml/2006/ole">
              <mc:AlternateContent xmlns:mc="http://schemas.openxmlformats.org/markup-compatibility/2006">
                <mc:Choice xmlns:v="urn:schemas-microsoft-com:vml" Requires="v">
                  <p:oleObj spid="_x0000_s6436" name="Equation" r:id="rId7" imgW="0" imgH="0" progId="Equation.DSMT4">
                    <p:embed/>
                  </p:oleObj>
                </mc:Choice>
                <mc:Fallback>
                  <p:oleObj name="Equation" r:id="rId7" imgW="0" imgH="0" progId="Equation.DSMT4">
                    <p:embed/>
                    <p:pic>
                      <p:nvPicPr>
                        <p:cNvPr id="0" name="图片 6435"/>
                        <p:cNvPicPr>
                          <a:picLocks noChangeAspect="1" noChangeArrowheads="1"/>
                        </p:cNvPicPr>
                        <p:nvPr/>
                      </p:nvPicPr>
                      <p:blipFill>
                        <a:blip r:embed="rId8"/>
                        <a:srcRect/>
                        <a:stretch>
                          <a:fillRect/>
                        </a:stretch>
                      </p:blipFill>
                      <p:spPr bwMode="auto">
                        <a:xfrm>
                          <a:off x="2723" y="119"/>
                          <a:ext cx="353"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Rectangle 7"/>
            <p:cNvSpPr>
              <a14:cpLocks xmlns:a14="http://schemas.microsoft.com/office/drawing/2010/main" noChangeArrowheads="1"/>
            </p:cNvSpPr>
            <p:nvPr/>
          </p:nvSpPr>
          <p:spPr bwMode="auto">
            <a:xfrm>
              <a:off x="3049" y="115"/>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solidFill>
                    <a:srgbClr val="000000"/>
                  </a:solidFill>
                  <a:latin typeface="Times New Roman" pitchFamily="18" charset="0"/>
                </a:rPr>
                <a:t>未知</a:t>
              </a:r>
              <a:r>
                <a:rPr kumimoji="1" lang="en-US" altLang="zh-CN" sz="3200" b="1">
                  <a:solidFill>
                    <a:srgbClr val="000000"/>
                  </a:solidFill>
                  <a:latin typeface="Times New Roman" pitchFamily="18" charset="0"/>
                </a:rPr>
                <a:t>.</a:t>
              </a:r>
              <a:endParaRPr kumimoji="1" lang="en-US" altLang="zh-CN" sz="3200" b="1">
                <a:solidFill>
                  <a:srgbClr val="000000"/>
                </a:solidFill>
                <a:latin typeface="Times New Roman" pitchFamily="18" charset="0"/>
              </a:endParaRPr>
            </a:p>
          </p:txBody>
        </p:sp>
      </p:grpSp>
      <p:graphicFrame>
        <p:nvGraphicFramePr>
          <p:cNvPr id="270344" name="Object 8"/>
          <p:cNvGraphicFramePr>
            <a:graphicFrameLocks noChangeAspect="1"/>
          </p:cNvGraphicFramePr>
          <p:nvPr/>
        </p:nvGraphicFramePr>
        <p:xfrm>
          <a:off x="1371600" y="4856163"/>
          <a:ext cx="3803650" cy="1274762"/>
        </p:xfrm>
        <a:graphic>
          <a:graphicData uri="http://schemas.openxmlformats.org/presentationml/2006/ole">
            <mc:AlternateContent xmlns:mc="http://schemas.openxmlformats.org/markup-compatibility/2006">
              <mc:Choice xmlns:v="urn:schemas-microsoft-com:vml" Requires="v">
                <p:oleObj spid="_x0000_s6437" name="Equation" r:id="rId9" imgW="0" imgH="0" progId="Equation.DSMT4">
                  <p:embed/>
                </p:oleObj>
              </mc:Choice>
              <mc:Fallback>
                <p:oleObj name="Equation" r:id="rId9" imgW="0" imgH="0" progId="Equation.DSMT4">
                  <p:embed/>
                  <p:pic>
                    <p:nvPicPr>
                      <p:cNvPr id="0" name="图片 6436"/>
                      <p:cNvPicPr>
                        <a:picLocks noChangeAspect="1" noChangeArrowheads="1"/>
                      </p:cNvPicPr>
                      <p:nvPr/>
                    </p:nvPicPr>
                    <p:blipFill>
                      <a:blip r:embed="rId10"/>
                      <a:srcRect/>
                      <a:stretch>
                        <a:fillRect/>
                      </a:stretch>
                    </p:blipFill>
                    <p:spPr bwMode="auto">
                      <a:xfrm>
                        <a:off x="1371600" y="4856163"/>
                        <a:ext cx="380365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5" name="Object 9"/>
          <p:cNvGraphicFramePr>
            <a:graphicFrameLocks noChangeAspect="1"/>
          </p:cNvGraphicFramePr>
          <p:nvPr/>
        </p:nvGraphicFramePr>
        <p:xfrm>
          <a:off x="5724525" y="5084763"/>
          <a:ext cx="2736850" cy="641350"/>
        </p:xfrm>
        <a:graphic>
          <a:graphicData uri="http://schemas.openxmlformats.org/presentationml/2006/ole">
            <mc:AlternateContent xmlns:mc="http://schemas.openxmlformats.org/markup-compatibility/2006">
              <mc:Choice xmlns:v="urn:schemas-microsoft-com:vml" Requires="v">
                <p:oleObj spid="_x0000_s6438" name="Equation" r:id="rId11" imgW="0" imgH="0" progId="Equation.DSMT4">
                  <p:embed/>
                </p:oleObj>
              </mc:Choice>
              <mc:Fallback>
                <p:oleObj name="Equation" r:id="rId11" imgW="0" imgH="0" progId="Equation.DSMT4">
                  <p:embed/>
                  <p:pic>
                    <p:nvPicPr>
                      <p:cNvPr id="0" name="图片 6437"/>
                      <p:cNvPicPr>
                        <a:picLocks noChangeAspect="1" noChangeArrowheads="1"/>
                      </p:cNvPicPr>
                      <p:nvPr/>
                    </p:nvPicPr>
                    <p:blipFill>
                      <a:blip r:embed="rId12"/>
                      <a:srcRect/>
                      <a:stretch>
                        <a:fillRect/>
                      </a:stretch>
                    </p:blipFill>
                    <p:spPr bwMode="auto">
                      <a:xfrm>
                        <a:off x="5724525" y="5084763"/>
                        <a:ext cx="27368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6" name="Text Box 10"/>
          <p:cNvSpPr txBox="1">
            <a14:cpLocks xmlns:a14="http://schemas.microsoft.com/office/drawing/2010/main" noChangeArrowheads="1"/>
          </p:cNvSpPr>
          <p:nvPr/>
        </p:nvSpPr>
        <p:spPr bwMode="auto">
          <a:xfrm>
            <a:off x="5148263" y="5084763"/>
            <a:ext cx="517525" cy="64135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600" dirty="0">
                <a:solidFill>
                  <a:srgbClr val="000000"/>
                </a:solidFill>
              </a:rPr>
              <a:t>&lt;</a:t>
            </a:r>
            <a:endParaRPr lang="en-US" altLang="zh-CN" sz="3600" dirty="0">
              <a:solidFill>
                <a:srgbClr val="000000"/>
              </a:solidFill>
            </a:endParaRPr>
          </a:p>
        </p:txBody>
      </p:sp>
      <p:sp>
        <p:nvSpPr>
          <p:cNvPr id="270347" name="AutoShape 11"/>
          <p:cNvSpPr>
            <a14:cpLocks xmlns:a14="http://schemas.microsoft.com/office/drawing/2010/main" noChangeArrowheads="1"/>
          </p:cNvSpPr>
          <p:nvPr/>
        </p:nvSpPr>
        <p:spPr bwMode="auto">
          <a:xfrm>
            <a:off x="1619250" y="3933825"/>
            <a:ext cx="1368425" cy="720725"/>
          </a:xfrm>
          <a:prstGeom prst="wedgeRoundRectCallout">
            <a:avLst>
              <a:gd name="adj1" fmla="val 41069"/>
              <a:gd name="adj2" fmla="val -108370"/>
              <a:gd name="adj3" fmla="val 16667"/>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rPr>
              <a:t>接受</a:t>
            </a:r>
            <a:endParaRPr kumimoji="1" lang="zh-CN" altLang="en-US" sz="3200">
              <a:solidFill>
                <a:srgbClr val="000000"/>
              </a:solidFill>
            </a:endParaRPr>
          </a:p>
        </p:txBody>
      </p:sp>
      <p:graphicFrame>
        <p:nvGraphicFramePr>
          <p:cNvPr id="270348" name="Object 12"/>
          <p:cNvGraphicFramePr>
            <a:graphicFrameLocks noChangeAspect="1"/>
          </p:cNvGraphicFramePr>
          <p:nvPr/>
        </p:nvGraphicFramePr>
        <p:xfrm>
          <a:off x="3765550" y="3800475"/>
          <a:ext cx="1474788" cy="938213"/>
        </p:xfrm>
        <a:graphic>
          <a:graphicData uri="http://schemas.openxmlformats.org/presentationml/2006/ole">
            <mc:AlternateContent xmlns:mc="http://schemas.openxmlformats.org/markup-compatibility/2006">
              <mc:Choice xmlns:v="urn:schemas-microsoft-com:vml" Requires="v">
                <p:oleObj spid="_x0000_s6439" name="Equation" r:id="rId13" imgW="0" imgH="0" progId="Equation.DSMT4">
                  <p:embed/>
                </p:oleObj>
              </mc:Choice>
              <mc:Fallback>
                <p:oleObj name="Equation" r:id="rId13" imgW="0" imgH="0" progId="Equation.DSMT4">
                  <p:embed/>
                  <p:pic>
                    <p:nvPicPr>
                      <p:cNvPr id="0" name="图片 6438"/>
                      <p:cNvPicPr>
                        <a:picLocks noChangeAspect="1" noChangeArrowheads="1"/>
                      </p:cNvPicPr>
                      <p:nvPr/>
                    </p:nvPicPr>
                    <p:blipFill>
                      <a:blip r:embed="rId14"/>
                      <a:srcRect/>
                      <a:stretch>
                        <a:fillRect/>
                      </a:stretch>
                    </p:blipFill>
                    <p:spPr bwMode="auto">
                      <a:xfrm>
                        <a:off x="3765550" y="3800475"/>
                        <a:ext cx="1474788" cy="938213"/>
                      </a:xfrm>
                      <a:prstGeom prst="rect">
                        <a:avLst/>
                      </a:prstGeom>
                      <a:solidFill>
                        <a:schemeClr val="accent3">
                          <a:lumMod val="40000"/>
                          <a:lumOff val="6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0338"/>
                                        </p:tgtEl>
                                        <p:attrNameLst>
                                          <p:attrName>style.visibility</p:attrName>
                                        </p:attrNameLst>
                                      </p:cBhvr>
                                      <p:to>
                                        <p:strVal val="visible"/>
                                      </p:to>
                                    </p:set>
                                    <p:animEffect transition="in" filter="box(in)">
                                      <p:cBhvr>
                                        <p:cTn id="7" dur="500"/>
                                        <p:tgtEl>
                                          <p:spTgt spid="270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box(in)">
                                      <p:cBhvr>
                                        <p:cTn id="12" dur="500"/>
                                        <p:tgtEl>
                                          <p:spTgt spid="2703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0339"/>
                                        </p:tgtEl>
                                        <p:attrNameLst>
                                          <p:attrName>style.visibility</p:attrName>
                                        </p:attrNameLst>
                                      </p:cBhvr>
                                      <p:to>
                                        <p:strVal val="visible"/>
                                      </p:to>
                                    </p:set>
                                    <p:animEffect transition="in" filter="wipe(left)">
                                      <p:cBhvr>
                                        <p:cTn id="22" dur="500"/>
                                        <p:tgtEl>
                                          <p:spTgt spid="2703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70348"/>
                                        </p:tgtEl>
                                        <p:attrNameLst>
                                          <p:attrName>style.visibility</p:attrName>
                                        </p:attrNameLst>
                                      </p:cBhvr>
                                      <p:to>
                                        <p:strVal val="visible"/>
                                      </p:to>
                                    </p:set>
                                    <p:animEffect transition="in" filter="blinds(vertical)">
                                      <p:cBhvr>
                                        <p:cTn id="27" dur="500"/>
                                        <p:tgtEl>
                                          <p:spTgt spid="2703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0344"/>
                                        </p:tgtEl>
                                        <p:attrNameLst>
                                          <p:attrName>style.visibility</p:attrName>
                                        </p:attrNameLst>
                                      </p:cBhvr>
                                      <p:to>
                                        <p:strVal val="visible"/>
                                      </p:to>
                                    </p:set>
                                    <p:animEffect transition="in" filter="wipe(left)">
                                      <p:cBhvr>
                                        <p:cTn id="32" dur="500"/>
                                        <p:tgtEl>
                                          <p:spTgt spid="27034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0345"/>
                                        </p:tgtEl>
                                        <p:attrNameLst>
                                          <p:attrName>style.visibility</p:attrName>
                                        </p:attrNameLst>
                                      </p:cBhvr>
                                      <p:to>
                                        <p:strVal val="visible"/>
                                      </p:to>
                                    </p:set>
                                    <p:anim calcmode="lin" valueType="num">
                                      <p:cBhvr additive="base">
                                        <p:cTn id="37" dur="500" fill="hold"/>
                                        <p:tgtEl>
                                          <p:spTgt spid="270345"/>
                                        </p:tgtEl>
                                        <p:attrNameLst>
                                          <p:attrName>ppt_x</p:attrName>
                                        </p:attrNameLst>
                                      </p:cBhvr>
                                      <p:tavLst>
                                        <p:tav tm="0">
                                          <p:val>
                                            <p:strVal val="#ppt_x"/>
                                          </p:val>
                                        </p:tav>
                                        <p:tav tm="100000">
                                          <p:val>
                                            <p:strVal val="#ppt_x"/>
                                          </p:val>
                                        </p:tav>
                                      </p:tavLst>
                                    </p:anim>
                                    <p:anim calcmode="lin" valueType="num">
                                      <p:cBhvr additive="base">
                                        <p:cTn id="38" dur="500" fill="hold"/>
                                        <p:tgtEl>
                                          <p:spTgt spid="2703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0346"/>
                                        </p:tgtEl>
                                        <p:attrNameLst>
                                          <p:attrName>style.visibility</p:attrName>
                                        </p:attrNameLst>
                                      </p:cBhvr>
                                      <p:to>
                                        <p:strVal val="visible"/>
                                      </p:to>
                                    </p:set>
                                    <p:anim calcmode="lin" valueType="num">
                                      <p:cBhvr additive="base">
                                        <p:cTn id="43" dur="500" fill="hold"/>
                                        <p:tgtEl>
                                          <p:spTgt spid="270346"/>
                                        </p:tgtEl>
                                        <p:attrNameLst>
                                          <p:attrName>ppt_x</p:attrName>
                                        </p:attrNameLst>
                                      </p:cBhvr>
                                      <p:tavLst>
                                        <p:tav tm="0">
                                          <p:val>
                                            <p:strVal val="#ppt_x"/>
                                          </p:val>
                                        </p:tav>
                                        <p:tav tm="100000">
                                          <p:val>
                                            <p:strVal val="#ppt_x"/>
                                          </p:val>
                                        </p:tav>
                                      </p:tavLst>
                                    </p:anim>
                                    <p:anim calcmode="lin" valueType="num">
                                      <p:cBhvr additive="base">
                                        <p:cTn id="44" dur="500" fill="hold"/>
                                        <p:tgtEl>
                                          <p:spTgt spid="2703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0347"/>
                                        </p:tgtEl>
                                        <p:attrNameLst>
                                          <p:attrName>style.visibility</p:attrName>
                                        </p:attrNameLst>
                                      </p:cBhvr>
                                      <p:to>
                                        <p:strVal val="visible"/>
                                      </p:to>
                                    </p:set>
                                    <p:anim calcmode="lin" valueType="num">
                                      <p:cBhvr additive="base">
                                        <p:cTn id="49" dur="500" fill="hold"/>
                                        <p:tgtEl>
                                          <p:spTgt spid="270347"/>
                                        </p:tgtEl>
                                        <p:attrNameLst>
                                          <p:attrName>ppt_x</p:attrName>
                                        </p:attrNameLst>
                                      </p:cBhvr>
                                      <p:tavLst>
                                        <p:tav tm="0">
                                          <p:val>
                                            <p:strVal val="0-#ppt_w/2"/>
                                          </p:val>
                                        </p:tav>
                                        <p:tav tm="100000">
                                          <p:val>
                                            <p:strVal val="#ppt_x"/>
                                          </p:val>
                                        </p:tav>
                                      </p:tavLst>
                                    </p:anim>
                                    <p:anim calcmode="lin" valueType="num">
                                      <p:cBhvr additive="base">
                                        <p:cTn id="50" dur="500" fill="hold"/>
                                        <p:tgtEl>
                                          <p:spTgt spid="270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nimBg="1"/>
      <p:bldP spid="2703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2"/>
          <p:cNvSpPr txBox="1">
            <a14:cpLocks xmlns:a14="http://schemas.microsoft.com/office/drawing/2010/main" noChangeArrowheads="1"/>
          </p:cNvSpPr>
          <p:nvPr/>
        </p:nvSpPr>
        <p:spPr bwMode="auto">
          <a:xfrm>
            <a:off x="304800" y="5729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3" name="Text Box 3"/>
          <p:cNvSpPr txBox="1">
            <a14:cpLocks xmlns:a14="http://schemas.microsoft.com/office/drawing/2010/main" noChangeArrowheads="1"/>
          </p:cNvSpPr>
          <p:nvPr/>
        </p:nvSpPr>
        <p:spPr bwMode="auto">
          <a:xfrm>
            <a:off x="1828800" y="5729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&gt;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1364" name="Object 4"/>
          <p:cNvGraphicFramePr>
            <a:graphicFrameLocks noChangeAspect="1"/>
          </p:cNvGraphicFramePr>
          <p:nvPr/>
        </p:nvGraphicFramePr>
        <p:xfrm>
          <a:off x="6772275" y="5632450"/>
          <a:ext cx="2143125" cy="676275"/>
        </p:xfrm>
        <a:graphic>
          <a:graphicData uri="http://schemas.openxmlformats.org/presentationml/2006/ole">
            <mc:AlternateContent xmlns:mc="http://schemas.openxmlformats.org/markup-compatibility/2006">
              <mc:Choice xmlns:v="urn:schemas-microsoft-com:vml" Requires="v">
                <p:oleObj spid="_x0000_s7375" name="Equation" r:id="rId1" imgW="0" imgH="0" progId="Equation.DSMT4">
                  <p:embed/>
                </p:oleObj>
              </mc:Choice>
              <mc:Fallback>
                <p:oleObj name="Equation" r:id="rId1" imgW="0" imgH="0" progId="Equation.DSMT4">
                  <p:embed/>
                  <p:pic>
                    <p:nvPicPr>
                      <p:cNvPr id="0" name="图片 7374"/>
                      <p:cNvPicPr>
                        <a:picLocks noChangeAspect="1" noChangeArrowheads="1"/>
                      </p:cNvPicPr>
                      <p:nvPr/>
                    </p:nvPicPr>
                    <p:blipFill>
                      <a:blip r:embed="rId2"/>
                      <a:srcRect/>
                      <a:stretch>
                        <a:fillRect/>
                      </a:stretch>
                    </p:blipFill>
                    <p:spPr bwMode="auto">
                      <a:xfrm>
                        <a:off x="6772275" y="5632450"/>
                        <a:ext cx="21431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5" name="Text Box 5"/>
          <p:cNvSpPr txBox="1">
            <a14:cpLocks xmlns:a14="http://schemas.microsoft.com/office/drawing/2010/main" noChangeArrowheads="1"/>
          </p:cNvSpPr>
          <p:nvPr/>
        </p:nvSpPr>
        <p:spPr bwMode="auto">
          <a:xfrm>
            <a:off x="1752600" y="4205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dirty="0">
                <a:solidFill>
                  <a:srgbClr val="000000"/>
                </a:solidFill>
                <a:latin typeface="Times New Roman" pitchFamily="18" charset="0"/>
                <a:ea typeface="楷体_GB2312" pitchFamily="49" charset="-122"/>
                <a:sym typeface="Symbol" pitchFamily="18" charset="2"/>
              </a:rPr>
              <a:t> </a:t>
            </a:r>
            <a:r>
              <a:rPr kumimoji="1" lang="en-US" altLang="zh-CN" sz="2800" baseline="30000" dirty="0">
                <a:solidFill>
                  <a:srgbClr val="000000"/>
                </a:solidFill>
                <a:latin typeface="Times New Roman" pitchFamily="18" charset="0"/>
                <a:ea typeface="楷体_GB2312" pitchFamily="49" charset="-122"/>
                <a:sym typeface="Symbol" pitchFamily="18" charset="2"/>
              </a:rPr>
              <a:t>2</a:t>
            </a:r>
            <a:r>
              <a:rPr kumimoji="1" lang="en-US" altLang="zh-CN" sz="2800" dirty="0">
                <a:solidFill>
                  <a:srgbClr val="000000"/>
                </a:solidFill>
                <a:latin typeface="Times New Roman" pitchFamily="18" charset="0"/>
                <a:ea typeface="楷体_GB2312" pitchFamily="49" charset="-122"/>
                <a:sym typeface="Symbol" pitchFamily="18" charset="2"/>
              </a:rPr>
              <a:t>&lt;</a:t>
            </a:r>
            <a:r>
              <a:rPr kumimoji="1" lang="en-US" altLang="zh-CN" sz="2800" i="1" dirty="0">
                <a:solidFill>
                  <a:srgbClr val="000000"/>
                </a:solidFill>
                <a:latin typeface="Times New Roman" pitchFamily="18" charset="0"/>
                <a:ea typeface="楷体_GB2312" pitchFamily="49" charset="-122"/>
                <a:sym typeface="Symbol" pitchFamily="18" charset="2"/>
              </a:rPr>
              <a:t> </a:t>
            </a:r>
            <a:r>
              <a:rPr kumimoji="1" lang="en-US" altLang="zh-CN" sz="2800" baseline="-25000" dirty="0">
                <a:solidFill>
                  <a:srgbClr val="000000"/>
                </a:solidFill>
                <a:latin typeface="Times New Roman" pitchFamily="18" charset="0"/>
                <a:ea typeface="楷体_GB2312" pitchFamily="49" charset="-122"/>
                <a:sym typeface="Symbol" pitchFamily="18" charset="2"/>
              </a:rPr>
              <a:t>0</a:t>
            </a:r>
            <a:r>
              <a:rPr kumimoji="1" lang="en-US" altLang="zh-CN" sz="2800" baseline="30000" dirty="0">
                <a:solidFill>
                  <a:srgbClr val="000000"/>
                </a:solidFill>
                <a:latin typeface="Times New Roman" pitchFamily="18" charset="0"/>
                <a:ea typeface="楷体_GB2312" pitchFamily="49" charset="-122"/>
                <a:sym typeface="Symbol" pitchFamily="18" charset="2"/>
              </a:rPr>
              <a:t>2</a:t>
            </a:r>
            <a:endParaRPr kumimoji="1" lang="en-US" altLang="zh-CN" sz="2800" dirty="0">
              <a:solidFill>
                <a:srgbClr val="000000"/>
              </a:solidFill>
              <a:latin typeface="Times New Roman" pitchFamily="18" charset="0"/>
              <a:ea typeface="楷体_GB2312" pitchFamily="49" charset="-122"/>
            </a:endParaRPr>
          </a:p>
        </p:txBody>
      </p:sp>
      <p:graphicFrame>
        <p:nvGraphicFramePr>
          <p:cNvPr id="271366" name="Object 6"/>
          <p:cNvGraphicFramePr>
            <a:graphicFrameLocks noChangeAspect="1"/>
          </p:cNvGraphicFramePr>
          <p:nvPr/>
        </p:nvGraphicFramePr>
        <p:xfrm>
          <a:off x="6796088" y="4108450"/>
          <a:ext cx="2070100" cy="595313"/>
        </p:xfrm>
        <a:graphic>
          <a:graphicData uri="http://schemas.openxmlformats.org/presentationml/2006/ole">
            <mc:AlternateContent xmlns:mc="http://schemas.openxmlformats.org/markup-compatibility/2006">
              <mc:Choice xmlns:v="urn:schemas-microsoft-com:vml" Requires="v">
                <p:oleObj spid="_x0000_s7376" name="Equation" r:id="rId3" imgW="0" imgH="0" progId="Equation.DSMT4">
                  <p:embed/>
                </p:oleObj>
              </mc:Choice>
              <mc:Fallback>
                <p:oleObj name="Equation" r:id="rId3" imgW="0" imgH="0" progId="Equation.DSMT4">
                  <p:embed/>
                  <p:pic>
                    <p:nvPicPr>
                      <p:cNvPr id="0" name="图片 7375"/>
                      <p:cNvPicPr>
                        <a:picLocks noChangeAspect="1" noChangeArrowheads="1"/>
                      </p:cNvPicPr>
                      <p:nvPr/>
                    </p:nvPicPr>
                    <p:blipFill>
                      <a:blip r:embed="rId4"/>
                      <a:srcRect/>
                      <a:stretch>
                        <a:fillRect/>
                      </a:stretch>
                    </p:blipFill>
                    <p:spPr bwMode="auto">
                      <a:xfrm>
                        <a:off x="6796088" y="4108450"/>
                        <a:ext cx="20701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7" name="Text Box 7"/>
          <p:cNvSpPr txBox="1">
            <a14:cpLocks xmlns:a14="http://schemas.microsoft.com/office/drawing/2010/main" noChangeArrowheads="1"/>
          </p:cNvSpPr>
          <p:nvPr/>
        </p:nvSpPr>
        <p:spPr bwMode="auto">
          <a:xfrm>
            <a:off x="228600" y="42052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8" name="Text Box 8"/>
          <p:cNvSpPr txBox="1">
            <a14:cpLocks xmlns:a14="http://schemas.microsoft.com/office/drawing/2010/main" noChangeArrowheads="1"/>
          </p:cNvSpPr>
          <p:nvPr/>
        </p:nvSpPr>
        <p:spPr bwMode="auto">
          <a:xfrm>
            <a:off x="304800" y="2528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1369" name="Text Box 9"/>
          <p:cNvSpPr txBox="1">
            <a14:cpLocks xmlns:a14="http://schemas.microsoft.com/office/drawing/2010/main" noChangeArrowheads="1"/>
          </p:cNvSpPr>
          <p:nvPr/>
        </p:nvSpPr>
        <p:spPr bwMode="auto">
          <a:xfrm>
            <a:off x="1752600" y="2528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pSp>
        <p:nvGrpSpPr>
          <p:cNvPr id="2" name="Group 10"/>
          <p:cNvGrpSpPr/>
          <p:nvPr/>
        </p:nvGrpSpPr>
        <p:grpSpPr bwMode="auto">
          <a:xfrm>
            <a:off x="228600" y="3733800"/>
            <a:ext cx="8915400" cy="0"/>
            <a:chOff x="144" y="2256"/>
            <a:chExt cx="5616" cy="0"/>
          </a:xfrm>
        </p:grpSpPr>
        <p:sp>
          <p:nvSpPr>
            <p:cNvPr id="9249" name="Line 11"/>
            <p:cNvSpPr>
              <a14:cpLocks xmlns:a14="http://schemas.microsoft.com/office/drawing/2010/main" noChangeShapeType="1"/>
            </p:cNvSpPr>
            <p:nvPr/>
          </p:nvSpPr>
          <p:spPr bwMode="auto">
            <a:xfrm>
              <a:off x="144" y="2256"/>
              <a:ext cx="18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12"/>
            <p:cNvSpPr>
              <a14:cpLocks xmlns:a14="http://schemas.microsoft.com/office/drawing/2010/main" noChangeShapeType="1"/>
            </p:cNvSpPr>
            <p:nvPr/>
          </p:nvSpPr>
          <p:spPr bwMode="auto">
            <a:xfrm>
              <a:off x="4080" y="2256"/>
              <a:ext cx="16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p:nvPr/>
        </p:nvGrpSpPr>
        <p:grpSpPr bwMode="auto">
          <a:xfrm>
            <a:off x="152400" y="5257800"/>
            <a:ext cx="8991600" cy="0"/>
            <a:chOff x="96" y="3216"/>
            <a:chExt cx="5664" cy="0"/>
          </a:xfrm>
        </p:grpSpPr>
        <p:sp>
          <p:nvSpPr>
            <p:cNvPr id="9247" name="Line 14"/>
            <p:cNvSpPr>
              <a14:cpLocks xmlns:a14="http://schemas.microsoft.com/office/drawing/2010/main" noChangeShapeType="1"/>
            </p:cNvSpPr>
            <p:nvPr/>
          </p:nvSpPr>
          <p:spPr bwMode="auto">
            <a:xfrm>
              <a:off x="96" y="3216"/>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15"/>
            <p:cNvSpPr>
              <a14:cpLocks xmlns:a14="http://schemas.microsoft.com/office/drawing/2010/main" noChangeShapeType="1"/>
            </p:cNvSpPr>
            <p:nvPr/>
          </p:nvSpPr>
          <p:spPr bwMode="auto">
            <a:xfrm>
              <a:off x="4080" y="3216"/>
              <a:ext cx="16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1376" name="Line 16"/>
          <p:cNvSpPr>
            <a14:cpLocks xmlns:a14="http://schemas.microsoft.com/office/drawing/2010/main" noChangeShapeType="1"/>
          </p:cNvSpPr>
          <p:nvPr/>
        </p:nvSpPr>
        <p:spPr bwMode="auto">
          <a:xfrm>
            <a:off x="152400" y="6705600"/>
            <a:ext cx="8991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17"/>
          <p:cNvGrpSpPr/>
          <p:nvPr/>
        </p:nvGrpSpPr>
        <p:grpSpPr bwMode="auto">
          <a:xfrm>
            <a:off x="152400" y="1219200"/>
            <a:ext cx="8991600" cy="5486400"/>
            <a:chOff x="96" y="672"/>
            <a:chExt cx="5664" cy="3456"/>
          </a:xfrm>
        </p:grpSpPr>
        <p:sp>
          <p:nvSpPr>
            <p:cNvPr id="9237" name="Line 18"/>
            <p:cNvSpPr>
              <a14:cpLocks xmlns:a14="http://schemas.microsoft.com/office/drawing/2010/main" noChangeShapeType="1"/>
            </p:cNvSpPr>
            <p:nvPr/>
          </p:nvSpPr>
          <p:spPr bwMode="auto">
            <a:xfrm>
              <a:off x="96" y="1344"/>
              <a:ext cx="56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38" name="Group 19"/>
            <p:cNvGrpSpPr/>
            <p:nvPr/>
          </p:nvGrpSpPr>
          <p:grpSpPr bwMode="auto">
            <a:xfrm>
              <a:off x="96" y="672"/>
              <a:ext cx="5664" cy="3456"/>
              <a:chOff x="96" y="672"/>
              <a:chExt cx="5664" cy="3456"/>
            </a:xfrm>
          </p:grpSpPr>
          <p:sp>
            <p:nvSpPr>
              <p:cNvPr id="9239" name="Line 20"/>
              <p:cNvSpPr>
                <a14:cpLocks xmlns:a14="http://schemas.microsoft.com/office/drawing/2010/main" noChangeShapeType="1"/>
              </p:cNvSpPr>
              <p:nvPr/>
            </p:nvSpPr>
            <p:spPr bwMode="auto">
              <a:xfrm>
                <a:off x="1056"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21"/>
              <p:cNvSpPr>
                <a14:cpLocks xmlns:a14="http://schemas.microsoft.com/office/drawing/2010/main" noChangeShapeType="1"/>
              </p:cNvSpPr>
              <p:nvPr/>
            </p:nvSpPr>
            <p:spPr bwMode="auto">
              <a:xfrm>
                <a:off x="2016"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22"/>
              <p:cNvSpPr>
                <a14:cpLocks xmlns:a14="http://schemas.microsoft.com/office/drawing/2010/main" noChangeShapeType="1"/>
              </p:cNvSpPr>
              <p:nvPr/>
            </p:nvSpPr>
            <p:spPr bwMode="auto">
              <a:xfrm>
                <a:off x="4080"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Text Box 23"/>
              <p:cNvSpPr txBox="1">
                <a14:cpLocks xmlns:a14="http://schemas.microsoft.com/office/drawing/2010/main" noChangeArrowheads="1"/>
              </p:cNvSpPr>
              <p:nvPr/>
            </p:nvSpPr>
            <p:spPr bwMode="auto">
              <a:xfrm>
                <a:off x="172" y="687"/>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9243" name="Text Box 24"/>
              <p:cNvSpPr txBox="1">
                <a14:cpLocks xmlns:a14="http://schemas.microsoft.com/office/drawing/2010/main" noChangeArrowheads="1"/>
              </p:cNvSpPr>
              <p:nvPr/>
            </p:nvSpPr>
            <p:spPr bwMode="auto">
              <a:xfrm>
                <a:off x="1052" y="720"/>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endParaRPr kumimoji="1" lang="zh-CN" altLang="en-US" sz="2800">
                  <a:solidFill>
                    <a:srgbClr val="000000"/>
                  </a:solidFill>
                  <a:latin typeface="Times New Roman" pitchFamily="18" charset="0"/>
                  <a:ea typeface="楷体_GB2312" pitchFamily="49" charset="-122"/>
                </a:endParaRP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9244" name="Text Box 25"/>
              <p:cNvSpPr txBox="1">
                <a14:cpLocks xmlns:a14="http://schemas.microsoft.com/office/drawing/2010/main" noChangeArrowheads="1"/>
              </p:cNvSpPr>
              <p:nvPr/>
            </p:nvSpPr>
            <p:spPr bwMode="auto">
              <a:xfrm>
                <a:off x="2000" y="682"/>
                <a:ext cx="2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检验统计量及其在</a:t>
                </a:r>
                <a:endParaRPr kumimoji="1" lang="zh-CN" altLang="en-US" sz="3200">
                  <a:solidFill>
                    <a:srgbClr val="000000"/>
                  </a:solidFill>
                  <a:latin typeface="Times New Roman" pitchFamily="18" charset="0"/>
                  <a:ea typeface="楷体_GB2312" pitchFamily="49" charset="-122"/>
                </a:endParaRP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9245" name="Text Box 26"/>
              <p:cNvSpPr txBox="1">
                <a14:cpLocks xmlns:a14="http://schemas.microsoft.com/office/drawing/2010/main" noChangeArrowheads="1"/>
              </p:cNvSpPr>
              <p:nvPr/>
            </p:nvSpPr>
            <p:spPr bwMode="auto">
              <a:xfrm>
                <a:off x="4540" y="77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9246" name="Line 27"/>
              <p:cNvSpPr>
                <a14:cpLocks xmlns:a14="http://schemas.microsoft.com/office/drawing/2010/main" noChangeShapeType="1"/>
              </p:cNvSpPr>
              <p:nvPr/>
            </p:nvSpPr>
            <p:spPr bwMode="auto">
              <a:xfrm>
                <a:off x="96" y="672"/>
                <a:ext cx="56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28"/>
          <p:cNvGrpSpPr/>
          <p:nvPr/>
        </p:nvGrpSpPr>
        <p:grpSpPr bwMode="auto">
          <a:xfrm>
            <a:off x="5003800" y="404813"/>
            <a:ext cx="3622675" cy="650875"/>
            <a:chOff x="1536" y="768"/>
            <a:chExt cx="2282" cy="410"/>
          </a:xfrm>
        </p:grpSpPr>
        <p:sp>
          <p:nvSpPr>
            <p:cNvPr id="9236" name="Text Box 29"/>
            <p:cNvSpPr txBox="1">
              <a14:cpLocks xmlns:a14="http://schemas.microsoft.com/office/drawing/2010/main" noChangeArrowheads="1"/>
            </p:cNvSpPr>
            <p:nvPr/>
          </p:nvSpPr>
          <p:spPr bwMode="auto">
            <a:xfrm>
              <a:off x="1536" y="768"/>
              <a:ext cx="2282" cy="410"/>
            </a:xfrm>
            <a:prstGeom prst="rect">
              <a:avLst/>
            </a:prstGeom>
            <a:noFill/>
            <a:ln w="9525">
              <a:solidFill>
                <a:srgbClr val="66FF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dirty="0">
                  <a:solidFill>
                    <a:srgbClr val="000000"/>
                  </a:solidFill>
                  <a:latin typeface="Times New Roman" pitchFamily="18" charset="0"/>
                  <a:ea typeface="楷体_GB2312" pitchFamily="49" charset="-122"/>
                </a:rPr>
                <a:t>     </a:t>
              </a:r>
              <a:r>
                <a:rPr kumimoji="1" lang="zh-CN" altLang="en-US" sz="3600" b="1" dirty="0">
                  <a:solidFill>
                    <a:srgbClr val="000000"/>
                  </a:solidFill>
                  <a:latin typeface="Times New Roman" pitchFamily="18" charset="0"/>
                  <a:ea typeface="黑体" pitchFamily="49" charset="-122"/>
                </a:rPr>
                <a:t>检验法</a:t>
              </a:r>
              <a:r>
                <a:rPr kumimoji="1" lang="en-US" altLang="zh-CN" sz="3200" dirty="0">
                  <a:solidFill>
                    <a:srgbClr val="000000"/>
                  </a:solidFill>
                </a:rPr>
                <a:t>( </a:t>
              </a:r>
              <a:r>
                <a:rPr kumimoji="1" lang="en-US" altLang="zh-CN" sz="3200" i="1" dirty="0">
                  <a:solidFill>
                    <a:srgbClr val="000000"/>
                  </a:solidFill>
                  <a:sym typeface="Symbol" pitchFamily="18" charset="2"/>
                </a:rPr>
                <a:t></a:t>
              </a:r>
              <a:r>
                <a:rPr kumimoji="1" lang="zh-CN" altLang="en-US" sz="3200" dirty="0">
                  <a:solidFill>
                    <a:srgbClr val="000000"/>
                  </a:solidFill>
                  <a:sym typeface="Symbol" pitchFamily="18" charset="2"/>
                </a:rPr>
                <a:t>已知</a:t>
              </a:r>
              <a:r>
                <a:rPr kumimoji="1" lang="en-US" altLang="zh-CN" sz="3200" dirty="0">
                  <a:solidFill>
                    <a:srgbClr val="000000"/>
                  </a:solidFill>
                  <a:sym typeface="Symbol" pitchFamily="18" charset="2"/>
                </a:rPr>
                <a:t>)</a:t>
              </a:r>
              <a:endParaRPr kumimoji="1" lang="en-US" altLang="zh-CN" sz="3200" dirty="0">
                <a:solidFill>
                  <a:srgbClr val="000000"/>
                </a:solidFill>
                <a:sym typeface="Symbol" pitchFamily="18" charset="2"/>
              </a:endParaRPr>
            </a:p>
          </p:txBody>
        </p:sp>
        <p:graphicFrame>
          <p:nvGraphicFramePr>
            <p:cNvPr id="9222" name="Object 30"/>
            <p:cNvGraphicFramePr>
              <a:graphicFrameLocks noChangeAspect="1"/>
            </p:cNvGraphicFramePr>
            <p:nvPr/>
          </p:nvGraphicFramePr>
          <p:xfrm>
            <a:off x="1632" y="768"/>
            <a:ext cx="338" cy="384"/>
          </p:xfrm>
          <a:graphic>
            <a:graphicData uri="http://schemas.openxmlformats.org/presentationml/2006/ole">
              <mc:AlternateContent xmlns:mc="http://schemas.openxmlformats.org/markup-compatibility/2006">
                <mc:Choice xmlns:v="urn:schemas-microsoft-com:vml" Requires="v">
                  <p:oleObj spid="_x0000_s7377" name="Equation" r:id="rId5" imgW="0" imgH="0" progId="Equation.3">
                    <p:embed/>
                  </p:oleObj>
                </mc:Choice>
                <mc:Fallback>
                  <p:oleObj name="Equation" r:id="rId5" imgW="0" imgH="0" progId="Equation.3">
                    <p:embed/>
                    <p:pic>
                      <p:nvPicPr>
                        <p:cNvPr id="0" name="图片 73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768"/>
                          <a:ext cx="33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97" name="Object 33"/>
          <p:cNvGraphicFramePr>
            <a:graphicFrameLocks noChangeAspect="1"/>
          </p:cNvGraphicFramePr>
          <p:nvPr/>
        </p:nvGraphicFramePr>
        <p:xfrm>
          <a:off x="3589338" y="3389313"/>
          <a:ext cx="2560637" cy="1989137"/>
        </p:xfrm>
        <a:graphic>
          <a:graphicData uri="http://schemas.openxmlformats.org/presentationml/2006/ole">
            <mc:AlternateContent xmlns:mc="http://schemas.openxmlformats.org/markup-compatibility/2006">
              <mc:Choice xmlns:v="urn:schemas-microsoft-com:vml" Requires="v">
                <p:oleObj spid="_x0000_s7378" name="Equation" r:id="rId7" imgW="0" imgH="0" progId="Equation.DSMT4">
                  <p:embed/>
                </p:oleObj>
              </mc:Choice>
              <mc:Fallback>
                <p:oleObj name="Equation" r:id="rId7" imgW="0" imgH="0" progId="Equation.DSMT4">
                  <p:embed/>
                  <p:pic>
                    <p:nvPicPr>
                      <p:cNvPr id="0" name="图片 7377"/>
                      <p:cNvPicPr>
                        <a:picLocks noChangeAspect="1" noChangeArrowheads="1"/>
                      </p:cNvPicPr>
                      <p:nvPr/>
                    </p:nvPicPr>
                    <p:blipFill>
                      <a:blip r:embed="rId8"/>
                      <a:srcRect/>
                      <a:stretch>
                        <a:fillRect/>
                      </a:stretch>
                    </p:blipFill>
                    <p:spPr bwMode="auto">
                      <a:xfrm>
                        <a:off x="3589338" y="3389313"/>
                        <a:ext cx="2560637" cy="198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94" name="Object 34"/>
          <p:cNvGraphicFramePr>
            <a:graphicFrameLocks noChangeAspect="1"/>
          </p:cNvGraphicFramePr>
          <p:nvPr/>
        </p:nvGraphicFramePr>
        <p:xfrm>
          <a:off x="6602413" y="2259013"/>
          <a:ext cx="2484437" cy="1463675"/>
        </p:xfrm>
        <a:graphic>
          <a:graphicData uri="http://schemas.openxmlformats.org/presentationml/2006/ole">
            <mc:AlternateContent xmlns:mc="http://schemas.openxmlformats.org/markup-compatibility/2006">
              <mc:Choice xmlns:v="urn:schemas-microsoft-com:vml" Requires="v">
                <p:oleObj spid="_x0000_s7379" name="Equation" r:id="rId9" imgW="0" imgH="0" progId="Equation.DSMT4">
                  <p:embed/>
                </p:oleObj>
              </mc:Choice>
              <mc:Fallback>
                <p:oleObj name="Equation" r:id="rId9" imgW="0" imgH="0" progId="Equation.DSMT4">
                  <p:embed/>
                  <p:pic>
                    <p:nvPicPr>
                      <p:cNvPr id="0" name="图片 7378"/>
                      <p:cNvPicPr>
                        <a:picLocks noChangeAspect="1" noChangeArrowheads="1"/>
                      </p:cNvPicPr>
                      <p:nvPr/>
                    </p:nvPicPr>
                    <p:blipFill>
                      <a:blip r:embed="rId10"/>
                      <a:srcRect/>
                      <a:stretch>
                        <a:fillRect/>
                      </a:stretch>
                    </p:blipFill>
                    <p:spPr bwMode="auto">
                      <a:xfrm>
                        <a:off x="6602413" y="2259013"/>
                        <a:ext cx="2484437"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95" name="Text Box 35"/>
          <p:cNvSpPr txBox="1">
            <a14:cpLocks xmlns:a14="http://schemas.microsoft.com/office/drawing/2010/main" noChangeArrowheads="1"/>
          </p:cNvSpPr>
          <p:nvPr/>
        </p:nvSpPr>
        <p:spPr bwMode="auto">
          <a:xfrm>
            <a:off x="179388" y="333375"/>
            <a:ext cx="4670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000000"/>
                </a:solidFill>
                <a:latin typeface="宋体" charset="-122"/>
                <a:sym typeface="Symbol" pitchFamily="18" charset="2"/>
              </a:rPr>
              <a:t>（</a:t>
            </a:r>
            <a:r>
              <a:rPr kumimoji="1" lang="en-US" altLang="zh-CN" sz="3600" b="1">
                <a:solidFill>
                  <a:srgbClr val="000000"/>
                </a:solidFill>
                <a:latin typeface="宋体" charset="-122"/>
                <a:sym typeface="Symbol" pitchFamily="18" charset="2"/>
              </a:rPr>
              <a:t>2</a:t>
            </a:r>
            <a:r>
              <a:rPr kumimoji="1" lang="zh-CN" altLang="en-US" sz="3600" b="1">
                <a:solidFill>
                  <a:srgbClr val="000000"/>
                </a:solidFill>
                <a:latin typeface="宋体" charset="-122"/>
                <a:sym typeface="Symbol" pitchFamily="18" charset="2"/>
              </a:rPr>
              <a:t>）关于 </a:t>
            </a:r>
            <a:r>
              <a:rPr kumimoji="1" lang="zh-CN" altLang="en-US" sz="3600" b="1" i="1">
                <a:solidFill>
                  <a:srgbClr val="000000"/>
                </a:solidFill>
                <a:latin typeface="宋体" charset="-122"/>
                <a:sym typeface="Symbol" pitchFamily="18" charset="2"/>
              </a:rPr>
              <a:t> </a:t>
            </a:r>
            <a:r>
              <a:rPr kumimoji="1" lang="en-US" altLang="zh-CN" sz="3600" b="1" baseline="30000">
                <a:solidFill>
                  <a:srgbClr val="000000"/>
                </a:solidFill>
                <a:latin typeface="宋体" charset="-122"/>
                <a:sym typeface="Symbol" pitchFamily="18" charset="2"/>
              </a:rPr>
              <a:t>2 </a:t>
            </a:r>
            <a:r>
              <a:rPr kumimoji="1" lang="zh-CN" altLang="zh-CN" sz="3600" b="1">
                <a:solidFill>
                  <a:srgbClr val="000000"/>
                </a:solidFill>
                <a:latin typeface="宋体" charset="-122"/>
                <a:sym typeface="Symbol" pitchFamily="18" charset="2"/>
              </a:rPr>
              <a:t>的检验</a:t>
            </a:r>
            <a:endParaRPr kumimoji="1" lang="zh-CN" altLang="en-US" sz="3600" b="1">
              <a:solidFill>
                <a:srgbClr val="000000"/>
              </a:solidFill>
              <a:latin typeface="宋体" charset="-122"/>
              <a:sym typeface="Symbol" pitchFamily="18" charset="2"/>
            </a:endParaRPr>
          </a:p>
        </p:txBody>
      </p:sp>
      <p:sp>
        <p:nvSpPr>
          <p:cNvPr id="34" name="TextBox 3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p14="http://schemas.microsoft.com/office/powerpoint/2010/main">
        <mc:Choice Requires="p14">
          <p:contentPart r:id="rId11" p14:bwMode="auto">
            <p14:nvContentPartPr>
              <p14:cNvPr id="5" name="墨迹 4"/>
              <p14:cNvContentPartPr/>
              <p14:nvPr/>
            </p14:nvContentPartPr>
            <p14:xfrm>
              <a:off x="3527425" y="2601040"/>
              <a:ext cx="192698" cy="427649"/>
            </p14:xfrm>
          </p:contentPart>
        </mc:Choice>
        <mc:Fallback xmlns="">
          <p:pic>
            <p:nvPicPr>
              <p:cNvPr id="5" name="墨迹 4"/>
            </p:nvPicPr>
            <p:blipFill>
              <a:blip/>
            </p:blipFill>
            <p:spPr>
              <a:xfrm>
                <a:off x="3527425" y="2601040"/>
                <a:ext cx="192698" cy="42764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3540369" y="2759212"/>
              <a:ext cx="35169" cy="596316"/>
            </p14:xfrm>
          </p:contentPart>
        </mc:Choice>
        <mc:Fallback xmlns="">
          <p:pic>
            <p:nvPicPr>
              <p:cNvPr id="7" name="墨迹 6"/>
            </p:nvPicPr>
            <p:blipFill>
              <a:blip/>
            </p:blipFill>
            <p:spPr>
              <a:xfrm>
                <a:off x="3540369" y="2759212"/>
                <a:ext cx="35169" cy="59631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776784" y="2636190"/>
              <a:ext cx="310662" cy="121069"/>
            </p14:xfrm>
          </p:contentPart>
        </mc:Choice>
        <mc:Fallback xmlns="">
          <p:pic>
            <p:nvPicPr>
              <p:cNvPr id="8" name="墨迹 7"/>
            </p:nvPicPr>
            <p:blipFill>
              <a:blip/>
            </p:blipFill>
            <p:spPr>
              <a:xfrm>
                <a:off x="3776784" y="2636190"/>
                <a:ext cx="310662" cy="12106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3774830" y="2557348"/>
              <a:ext cx="211016" cy="410806"/>
            </p14:xfrm>
          </p:contentPart>
        </mc:Choice>
        <mc:Fallback xmlns="">
          <p:pic>
            <p:nvPicPr>
              <p:cNvPr id="9" name="墨迹 8"/>
            </p:nvPicPr>
            <p:blipFill>
              <a:blip/>
            </p:blipFill>
            <p:spPr>
              <a:xfrm>
                <a:off x="3774830" y="2557348"/>
                <a:ext cx="211016" cy="41080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3821723" y="2858801"/>
              <a:ext cx="15630" cy="405925"/>
            </p14:xfrm>
          </p:contentPart>
        </mc:Choice>
        <mc:Fallback xmlns="">
          <p:pic>
            <p:nvPicPr>
              <p:cNvPr id="10" name="墨迹 9"/>
            </p:nvPicPr>
            <p:blipFill>
              <a:blip/>
            </p:blipFill>
            <p:spPr>
              <a:xfrm>
                <a:off x="3821723" y="2858801"/>
                <a:ext cx="15630" cy="40592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884246" y="2813889"/>
              <a:ext cx="164123" cy="529190"/>
            </p14:xfrm>
          </p:contentPart>
        </mc:Choice>
        <mc:Fallback xmlns="">
          <p:pic>
            <p:nvPicPr>
              <p:cNvPr id="11" name="墨迹 10"/>
            </p:nvPicPr>
            <p:blipFill>
              <a:blip/>
            </p:blipFill>
            <p:spPr>
              <a:xfrm>
                <a:off x="3884246" y="2813889"/>
                <a:ext cx="164123" cy="5291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3907692" y="2999398"/>
              <a:ext cx="46892" cy="7811"/>
            </p14:xfrm>
          </p:contentPart>
        </mc:Choice>
        <mc:Fallback xmlns="">
          <p:pic>
            <p:nvPicPr>
              <p:cNvPr id="12" name="墨迹 11"/>
            </p:nvPicPr>
            <p:blipFill>
              <a:blip/>
            </p:blipFill>
            <p:spPr>
              <a:xfrm>
                <a:off x="3907692" y="2999398"/>
                <a:ext cx="46892" cy="781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3850053" y="3011115"/>
              <a:ext cx="225670" cy="82014"/>
            </p14:xfrm>
          </p:contentPart>
        </mc:Choice>
        <mc:Fallback xmlns="">
          <p:pic>
            <p:nvPicPr>
              <p:cNvPr id="13" name="墨迹 12"/>
            </p:nvPicPr>
            <p:blipFill>
              <a:blip/>
            </p:blipFill>
            <p:spPr>
              <a:xfrm>
                <a:off x="3850053" y="3011115"/>
                <a:ext cx="225670" cy="8201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3743569" y="2697457"/>
              <a:ext cx="42984" cy="32464"/>
            </p14:xfrm>
          </p:contentPart>
        </mc:Choice>
        <mc:Fallback xmlns="">
          <p:pic>
            <p:nvPicPr>
              <p:cNvPr id="14" name="墨迹 13"/>
            </p:nvPicPr>
            <p:blipFill>
              <a:blip/>
            </p:blipFill>
            <p:spPr>
              <a:xfrm>
                <a:off x="3743569" y="2697457"/>
                <a:ext cx="42984" cy="3246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3618523" y="2936911"/>
              <a:ext cx="453292" cy="435459"/>
            </p14:xfrm>
          </p:contentPart>
        </mc:Choice>
        <mc:Fallback xmlns="">
          <p:pic>
            <p:nvPicPr>
              <p:cNvPr id="15" name="墨迹 14"/>
            </p:nvPicPr>
            <p:blipFill>
              <a:blip/>
            </p:blipFill>
            <p:spPr>
              <a:xfrm>
                <a:off x="3618523" y="2936911"/>
                <a:ext cx="453292" cy="43545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4112846" y="2936911"/>
              <a:ext cx="259861" cy="31243"/>
            </p14:xfrm>
          </p:contentPart>
        </mc:Choice>
        <mc:Fallback xmlns="">
          <p:pic>
            <p:nvPicPr>
              <p:cNvPr id="16" name="墨迹 15"/>
            </p:nvPicPr>
            <p:blipFill>
              <a:blip/>
            </p:blipFill>
            <p:spPr>
              <a:xfrm>
                <a:off x="4112846" y="2936911"/>
                <a:ext cx="259861" cy="3124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4149969" y="2707953"/>
              <a:ext cx="109415" cy="597048"/>
            </p14:xfrm>
          </p:contentPart>
        </mc:Choice>
        <mc:Fallback xmlns="">
          <p:pic>
            <p:nvPicPr>
              <p:cNvPr id="17" name="墨迹 16"/>
            </p:nvPicPr>
            <p:blipFill>
              <a:blip/>
            </p:blipFill>
            <p:spPr>
              <a:xfrm>
                <a:off x="4149969" y="2707953"/>
                <a:ext cx="109415" cy="59704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墨迹 17"/>
              <p14:cNvContentPartPr/>
              <p14:nvPr/>
            </p14:nvContentPartPr>
            <p14:xfrm>
              <a:off x="4173415" y="3065303"/>
              <a:ext cx="226646" cy="94219"/>
            </p14:xfrm>
          </p:contentPart>
        </mc:Choice>
        <mc:Fallback xmlns="">
          <p:pic>
            <p:nvPicPr>
              <p:cNvPr id="18" name="墨迹 17"/>
            </p:nvPicPr>
            <p:blipFill>
              <a:blip/>
            </p:blipFill>
            <p:spPr>
              <a:xfrm>
                <a:off x="4173415" y="3065303"/>
                <a:ext cx="226646" cy="9421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墨迹 18"/>
              <p14:cNvContentPartPr/>
              <p14:nvPr/>
            </p14:nvContentPartPr>
            <p14:xfrm>
              <a:off x="4376615" y="2858801"/>
              <a:ext cx="31261" cy="436924"/>
            </p14:xfrm>
          </p:contentPart>
        </mc:Choice>
        <mc:Fallback xmlns="">
          <p:pic>
            <p:nvPicPr>
              <p:cNvPr id="19" name="墨迹 18"/>
            </p:nvPicPr>
            <p:blipFill>
              <a:blip/>
            </p:blipFill>
            <p:spPr>
              <a:xfrm>
                <a:off x="4376615" y="2858801"/>
                <a:ext cx="31261" cy="43692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4415692" y="2806810"/>
              <a:ext cx="320431" cy="458160"/>
            </p14:xfrm>
          </p:contentPart>
        </mc:Choice>
        <mc:Fallback xmlns="">
          <p:pic>
            <p:nvPicPr>
              <p:cNvPr id="20" name="墨迹 19"/>
            </p:nvPicPr>
            <p:blipFill>
              <a:blip/>
            </p:blipFill>
            <p:spPr>
              <a:xfrm>
                <a:off x="4415692" y="2806810"/>
                <a:ext cx="320431" cy="4581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墨迹 20"/>
              <p14:cNvContentPartPr/>
              <p14:nvPr/>
            </p14:nvContentPartPr>
            <p14:xfrm>
              <a:off x="5009661" y="2460444"/>
              <a:ext cx="27354" cy="15622"/>
            </p14:xfrm>
          </p:contentPart>
        </mc:Choice>
        <mc:Fallback xmlns="">
          <p:pic>
            <p:nvPicPr>
              <p:cNvPr id="21" name="墨迹 20"/>
            </p:nvPicPr>
            <p:blipFill>
              <a:blip/>
            </p:blipFill>
            <p:spPr>
              <a:xfrm>
                <a:off x="5009661" y="2460444"/>
                <a:ext cx="27354" cy="1562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2" name="墨迹 21"/>
              <p14:cNvContentPartPr/>
              <p14:nvPr/>
            </p14:nvContentPartPr>
            <p14:xfrm>
              <a:off x="4839676" y="2558080"/>
              <a:ext cx="353647" cy="97637"/>
            </p14:xfrm>
          </p:contentPart>
        </mc:Choice>
        <mc:Fallback xmlns="">
          <p:pic>
            <p:nvPicPr>
              <p:cNvPr id="22" name="墨迹 21"/>
            </p:nvPicPr>
            <p:blipFill>
              <a:blip/>
            </p:blipFill>
            <p:spPr>
              <a:xfrm>
                <a:off x="4839676" y="2558080"/>
                <a:ext cx="353647" cy="9763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墨迹 22"/>
              <p14:cNvContentPartPr/>
              <p14:nvPr/>
            </p14:nvContentPartPr>
            <p14:xfrm>
              <a:off x="4915876" y="2671339"/>
              <a:ext cx="148493" cy="263619"/>
            </p14:xfrm>
          </p:contentPart>
        </mc:Choice>
        <mc:Fallback xmlns="">
          <p:pic>
            <p:nvPicPr>
              <p:cNvPr id="23" name="墨迹 22"/>
            </p:nvPicPr>
            <p:blipFill>
              <a:blip/>
            </p:blipFill>
            <p:spPr>
              <a:xfrm>
                <a:off x="4915876" y="2671339"/>
                <a:ext cx="148493" cy="26361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4" name="墨迹 23"/>
              <p14:cNvContentPartPr/>
              <p14:nvPr/>
            </p14:nvContentPartPr>
            <p14:xfrm>
              <a:off x="4843096" y="2786062"/>
              <a:ext cx="88411" cy="111794"/>
            </p14:xfrm>
          </p:contentPart>
        </mc:Choice>
        <mc:Fallback xmlns="">
          <p:pic>
            <p:nvPicPr>
              <p:cNvPr id="24" name="墨迹 23"/>
            </p:nvPicPr>
            <p:blipFill>
              <a:blip/>
            </p:blipFill>
            <p:spPr>
              <a:xfrm>
                <a:off x="4843096" y="2786062"/>
                <a:ext cx="88411" cy="11179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5" name="墨迹 24"/>
              <p14:cNvContentPartPr/>
              <p14:nvPr/>
            </p14:nvContentPartPr>
            <p14:xfrm>
              <a:off x="5122984" y="2733826"/>
              <a:ext cx="35169" cy="117164"/>
            </p14:xfrm>
          </p:contentPart>
        </mc:Choice>
        <mc:Fallback xmlns="">
          <p:pic>
            <p:nvPicPr>
              <p:cNvPr id="25" name="墨迹 24"/>
            </p:nvPicPr>
            <p:blipFill>
              <a:blip/>
            </p:blipFill>
            <p:spPr>
              <a:xfrm>
                <a:off x="5122984" y="2733826"/>
                <a:ext cx="35169" cy="11716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6" name="墨迹 25"/>
              <p14:cNvContentPartPr/>
              <p14:nvPr/>
            </p14:nvContentPartPr>
            <p14:xfrm>
              <a:off x="4900246" y="2923974"/>
              <a:ext cx="302846" cy="424963"/>
            </p14:xfrm>
          </p:contentPart>
        </mc:Choice>
        <mc:Fallback xmlns="">
          <p:pic>
            <p:nvPicPr>
              <p:cNvPr id="26" name="墨迹 25"/>
            </p:nvPicPr>
            <p:blipFill>
              <a:blip/>
            </p:blipFill>
            <p:spPr>
              <a:xfrm>
                <a:off x="4900246" y="2923974"/>
                <a:ext cx="302846" cy="42496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7" name="墨迹 26"/>
              <p14:cNvContentPartPr/>
              <p14:nvPr/>
            </p14:nvContentPartPr>
            <p14:xfrm>
              <a:off x="5389684" y="2617395"/>
              <a:ext cx="65454" cy="176234"/>
            </p14:xfrm>
          </p:contentPart>
        </mc:Choice>
        <mc:Fallback xmlns="">
          <p:pic>
            <p:nvPicPr>
              <p:cNvPr id="27" name="墨迹 26"/>
            </p:nvPicPr>
            <p:blipFill>
              <a:blip/>
            </p:blipFill>
            <p:spPr>
              <a:xfrm>
                <a:off x="5389684" y="2617395"/>
                <a:ext cx="65454" cy="17623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8" name="墨迹 27"/>
              <p14:cNvContentPartPr/>
              <p14:nvPr/>
            </p14:nvContentPartPr>
            <p14:xfrm>
              <a:off x="5439507" y="2541238"/>
              <a:ext cx="273539" cy="301941"/>
            </p14:xfrm>
          </p:contentPart>
        </mc:Choice>
        <mc:Fallback xmlns="">
          <p:pic>
            <p:nvPicPr>
              <p:cNvPr id="28" name="墨迹 27"/>
            </p:nvPicPr>
            <p:blipFill>
              <a:blip/>
            </p:blipFill>
            <p:spPr>
              <a:xfrm>
                <a:off x="5439507" y="2541238"/>
                <a:ext cx="273539" cy="301941"/>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9" name="墨迹 28"/>
              <p14:cNvContentPartPr/>
              <p14:nvPr/>
            </p14:nvContentPartPr>
            <p14:xfrm>
              <a:off x="5502030" y="2624473"/>
              <a:ext cx="156308" cy="70299"/>
            </p14:xfrm>
          </p:contentPart>
        </mc:Choice>
        <mc:Fallback xmlns="">
          <p:pic>
            <p:nvPicPr>
              <p:cNvPr id="29" name="墨迹 28"/>
            </p:nvPicPr>
            <p:blipFill>
              <a:blip/>
            </p:blipFill>
            <p:spPr>
              <a:xfrm>
                <a:off x="5502030" y="2624473"/>
                <a:ext cx="156308" cy="7029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0" name="墨迹 29"/>
              <p14:cNvContentPartPr/>
              <p14:nvPr/>
            </p14:nvContentPartPr>
            <p14:xfrm>
              <a:off x="5460023" y="2690866"/>
              <a:ext cx="186592" cy="97637"/>
            </p14:xfrm>
          </p:contentPart>
        </mc:Choice>
        <mc:Fallback xmlns="">
          <p:pic>
            <p:nvPicPr>
              <p:cNvPr id="30" name="墨迹 29"/>
            </p:nvPicPr>
            <p:blipFill>
              <a:blip/>
            </p:blipFill>
            <p:spPr>
              <a:xfrm>
                <a:off x="5460023" y="2690866"/>
                <a:ext cx="186592" cy="9763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1" name="墨迹 30"/>
              <p14:cNvContentPartPr/>
              <p14:nvPr/>
            </p14:nvContentPartPr>
            <p14:xfrm>
              <a:off x="5236307" y="2765070"/>
              <a:ext cx="582246" cy="210895"/>
            </p14:xfrm>
          </p:contentPart>
        </mc:Choice>
        <mc:Fallback xmlns="">
          <p:pic>
            <p:nvPicPr>
              <p:cNvPr id="31" name="墨迹 30"/>
            </p:nvPicPr>
            <p:blipFill>
              <a:blip/>
            </p:blipFill>
            <p:spPr>
              <a:xfrm>
                <a:off x="5236307" y="2765070"/>
                <a:ext cx="582246" cy="21089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2" name="墨迹 31"/>
              <p14:cNvContentPartPr/>
              <p14:nvPr/>
            </p14:nvContentPartPr>
            <p14:xfrm>
              <a:off x="5395546" y="2921289"/>
              <a:ext cx="306509" cy="293886"/>
            </p14:xfrm>
          </p:contentPart>
        </mc:Choice>
        <mc:Fallback xmlns="">
          <p:pic>
            <p:nvPicPr>
              <p:cNvPr id="32" name="墨迹 31"/>
            </p:nvPicPr>
            <p:blipFill>
              <a:blip/>
            </p:blipFill>
            <p:spPr>
              <a:xfrm>
                <a:off x="5395546" y="2921289"/>
                <a:ext cx="306509" cy="29388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3" name="墨迹 32"/>
              <p14:cNvContentPartPr/>
              <p14:nvPr/>
            </p14:nvContentPartPr>
            <p14:xfrm>
              <a:off x="5466617" y="3030642"/>
              <a:ext cx="203444" cy="85920"/>
            </p14:xfrm>
          </p:contentPart>
        </mc:Choice>
        <mc:Fallback xmlns="">
          <p:pic>
            <p:nvPicPr>
              <p:cNvPr id="33" name="墨迹 32"/>
            </p:nvPicPr>
            <p:blipFill>
              <a:blip/>
            </p:blipFill>
            <p:spPr>
              <a:xfrm>
                <a:off x="5466617" y="3030642"/>
                <a:ext cx="203444" cy="859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5" name="墨迹 34"/>
              <p14:cNvContentPartPr/>
              <p14:nvPr/>
            </p14:nvContentPartPr>
            <p14:xfrm>
              <a:off x="5465884" y="3093129"/>
              <a:ext cx="188546" cy="85921"/>
            </p14:xfrm>
          </p:contentPart>
        </mc:Choice>
        <mc:Fallback xmlns="">
          <p:pic>
            <p:nvPicPr>
              <p:cNvPr id="35" name="墨迹 34"/>
            </p:nvPicPr>
            <p:blipFill>
              <a:blip/>
            </p:blipFill>
            <p:spPr>
              <a:xfrm>
                <a:off x="5465884" y="3093129"/>
                <a:ext cx="188546" cy="8592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6" name="墨迹 35"/>
              <p14:cNvContentPartPr/>
              <p14:nvPr/>
            </p14:nvContentPartPr>
            <p14:xfrm>
              <a:off x="5517661" y="3009162"/>
              <a:ext cx="46892" cy="377610"/>
            </p14:xfrm>
          </p:contentPart>
        </mc:Choice>
        <mc:Fallback xmlns="">
          <p:pic>
            <p:nvPicPr>
              <p:cNvPr id="36" name="墨迹 35"/>
            </p:nvPicPr>
            <p:blipFill>
              <a:blip/>
            </p:blipFill>
            <p:spPr>
              <a:xfrm>
                <a:off x="5517661" y="3009162"/>
                <a:ext cx="46892" cy="37761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7" name="墨迹 36"/>
              <p14:cNvContentPartPr/>
              <p14:nvPr/>
            </p14:nvContentPartPr>
            <p14:xfrm>
              <a:off x="5466128" y="3225915"/>
              <a:ext cx="203933" cy="70298"/>
            </p14:xfrm>
          </p:contentPart>
        </mc:Choice>
        <mc:Fallback xmlns="">
          <p:pic>
            <p:nvPicPr>
              <p:cNvPr id="37" name="墨迹 36"/>
            </p:nvPicPr>
            <p:blipFill>
              <a:blip/>
            </p:blipFill>
            <p:spPr>
              <a:xfrm>
                <a:off x="5466128" y="3225915"/>
                <a:ext cx="203933" cy="7029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8" name="墨迹 37"/>
              <p14:cNvContentPartPr/>
              <p14:nvPr/>
            </p14:nvContentPartPr>
            <p14:xfrm>
              <a:off x="5443171" y="3350890"/>
              <a:ext cx="320675" cy="78110"/>
            </p14:xfrm>
          </p:contentPart>
        </mc:Choice>
        <mc:Fallback xmlns="">
          <p:pic>
            <p:nvPicPr>
              <p:cNvPr id="38" name="墨迹 37"/>
            </p:nvPicPr>
            <p:blipFill>
              <a:blip/>
            </p:blipFill>
            <p:spPr>
              <a:xfrm>
                <a:off x="5443171" y="3350890"/>
                <a:ext cx="320675" cy="7811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9" name="墨迹 38"/>
              <p14:cNvContentPartPr/>
              <p14:nvPr/>
            </p14:nvContentPartPr>
            <p14:xfrm>
              <a:off x="3378200" y="5381733"/>
              <a:ext cx="214190" cy="527482"/>
            </p14:xfrm>
          </p:contentPart>
        </mc:Choice>
        <mc:Fallback xmlns="">
          <p:pic>
            <p:nvPicPr>
              <p:cNvPr id="39" name="墨迹 38"/>
            </p:nvPicPr>
            <p:blipFill>
              <a:blip/>
            </p:blipFill>
            <p:spPr>
              <a:xfrm>
                <a:off x="3378200" y="5381733"/>
                <a:ext cx="214190" cy="52748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0" name="墨迹 39"/>
              <p14:cNvContentPartPr/>
              <p14:nvPr/>
            </p14:nvContentPartPr>
            <p14:xfrm>
              <a:off x="3438769" y="5676352"/>
              <a:ext cx="58615" cy="410562"/>
            </p14:xfrm>
          </p:contentPart>
        </mc:Choice>
        <mc:Fallback xmlns="">
          <p:pic>
            <p:nvPicPr>
              <p:cNvPr id="40" name="墨迹 39"/>
            </p:nvPicPr>
            <p:blipFill>
              <a:blip/>
            </p:blipFill>
            <p:spPr>
              <a:xfrm>
                <a:off x="3438769" y="5676352"/>
                <a:ext cx="58615" cy="41056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1" name="墨迹 40"/>
              <p14:cNvContentPartPr/>
              <p14:nvPr/>
            </p14:nvContentPartPr>
            <p14:xfrm>
              <a:off x="3443653" y="5619967"/>
              <a:ext cx="350716" cy="222611"/>
            </p14:xfrm>
          </p:contentPart>
        </mc:Choice>
        <mc:Fallback xmlns="">
          <p:pic>
            <p:nvPicPr>
              <p:cNvPr id="41" name="墨迹 40"/>
            </p:nvPicPr>
            <p:blipFill>
              <a:blip/>
            </p:blipFill>
            <p:spPr>
              <a:xfrm>
                <a:off x="3443653" y="5619967"/>
                <a:ext cx="350716" cy="22261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2" name="墨迹 41"/>
              <p14:cNvContentPartPr/>
              <p14:nvPr/>
            </p14:nvContentPartPr>
            <p14:xfrm>
              <a:off x="3566501" y="5577006"/>
              <a:ext cx="223960" cy="456940"/>
            </p14:xfrm>
          </p:contentPart>
        </mc:Choice>
        <mc:Fallback xmlns="">
          <p:pic>
            <p:nvPicPr>
              <p:cNvPr id="42" name="墨迹 41"/>
            </p:nvPicPr>
            <p:blipFill>
              <a:blip/>
            </p:blipFill>
            <p:spPr>
              <a:xfrm>
                <a:off x="3566501" y="5577006"/>
                <a:ext cx="223960" cy="4569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3" name="墨迹 42"/>
              <p14:cNvContentPartPr/>
              <p14:nvPr/>
            </p14:nvContentPartPr>
            <p14:xfrm>
              <a:off x="3751384" y="5524282"/>
              <a:ext cx="54708" cy="68346"/>
            </p14:xfrm>
          </p:contentPart>
        </mc:Choice>
        <mc:Fallback xmlns="">
          <p:pic>
            <p:nvPicPr>
              <p:cNvPr id="43" name="墨迹 42"/>
            </p:nvPicPr>
            <p:blipFill>
              <a:blip/>
            </p:blipFill>
            <p:spPr>
              <a:xfrm>
                <a:off x="3751384" y="5524282"/>
                <a:ext cx="54708" cy="6834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4" name="墨迹 43"/>
              <p14:cNvContentPartPr/>
              <p14:nvPr/>
            </p14:nvContentPartPr>
            <p14:xfrm>
              <a:off x="3821723" y="5690265"/>
              <a:ext cx="234461" cy="367846"/>
            </p14:xfrm>
          </p:contentPart>
        </mc:Choice>
        <mc:Fallback xmlns="">
          <p:pic>
            <p:nvPicPr>
              <p:cNvPr id="44" name="墨迹 43"/>
            </p:nvPicPr>
            <p:blipFill>
              <a:blip/>
            </p:blipFill>
            <p:spPr>
              <a:xfrm>
                <a:off x="3821723" y="5690265"/>
                <a:ext cx="234461" cy="36784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5" name="墨迹 44"/>
              <p14:cNvContentPartPr/>
              <p14:nvPr/>
            </p14:nvContentPartPr>
            <p14:xfrm>
              <a:off x="3923323" y="5577006"/>
              <a:ext cx="355600" cy="468656"/>
            </p14:xfrm>
          </p:contentPart>
        </mc:Choice>
        <mc:Fallback xmlns="">
          <p:pic>
            <p:nvPicPr>
              <p:cNvPr id="45" name="墨迹 44"/>
            </p:nvPicPr>
            <p:blipFill>
              <a:blip/>
            </p:blipFill>
            <p:spPr>
              <a:xfrm>
                <a:off x="3923323" y="5577006"/>
                <a:ext cx="355600" cy="46865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6" name="墨迹 45"/>
              <p14:cNvContentPartPr/>
              <p14:nvPr/>
            </p14:nvContentPartPr>
            <p14:xfrm>
              <a:off x="4295530" y="5694170"/>
              <a:ext cx="213946" cy="70299"/>
            </p14:xfrm>
          </p:contentPart>
        </mc:Choice>
        <mc:Fallback xmlns="">
          <p:pic>
            <p:nvPicPr>
              <p:cNvPr id="46" name="墨迹 45"/>
            </p:nvPicPr>
            <p:blipFill>
              <a:blip/>
            </p:blipFill>
            <p:spPr>
              <a:xfrm>
                <a:off x="4295530" y="5694170"/>
                <a:ext cx="213946" cy="70299"/>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7" name="墨迹 46"/>
              <p14:cNvContentPartPr/>
              <p14:nvPr/>
            </p14:nvContentPartPr>
            <p14:xfrm>
              <a:off x="4567848" y="5498897"/>
              <a:ext cx="215167" cy="488671"/>
            </p14:xfrm>
          </p:contentPart>
        </mc:Choice>
        <mc:Fallback xmlns="">
          <p:pic>
            <p:nvPicPr>
              <p:cNvPr id="47" name="墨迹 46"/>
            </p:nvPicPr>
            <p:blipFill>
              <a:blip/>
            </p:blipFill>
            <p:spPr>
              <a:xfrm>
                <a:off x="4567848" y="5498897"/>
                <a:ext cx="215167" cy="48867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8" name="墨迹 47"/>
              <p14:cNvContentPartPr/>
              <p14:nvPr/>
            </p14:nvContentPartPr>
            <p14:xfrm>
              <a:off x="4798646" y="5548448"/>
              <a:ext cx="19538" cy="421058"/>
            </p14:xfrm>
          </p:contentPart>
        </mc:Choice>
        <mc:Fallback xmlns="">
          <p:pic>
            <p:nvPicPr>
              <p:cNvPr id="48" name="墨迹 47"/>
            </p:nvPicPr>
            <p:blipFill>
              <a:blip/>
            </p:blipFill>
            <p:spPr>
              <a:xfrm>
                <a:off x="4798646" y="5548448"/>
                <a:ext cx="19538" cy="42105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9" name="墨迹 48"/>
              <p14:cNvContentPartPr/>
              <p14:nvPr/>
            </p14:nvContentPartPr>
            <p14:xfrm>
              <a:off x="4806461" y="5420787"/>
              <a:ext cx="239590" cy="606080"/>
            </p14:xfrm>
          </p:contentPart>
        </mc:Choice>
        <mc:Fallback xmlns="">
          <p:pic>
            <p:nvPicPr>
              <p:cNvPr id="49" name="墨迹 48"/>
            </p:nvPicPr>
            <p:blipFill>
              <a:blip/>
            </p:blipFill>
            <p:spPr>
              <a:xfrm>
                <a:off x="4806461" y="5420787"/>
                <a:ext cx="239590" cy="60608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0" name="墨迹 49"/>
              <p14:cNvContentPartPr/>
              <p14:nvPr/>
            </p14:nvContentPartPr>
            <p14:xfrm>
              <a:off x="4848225" y="5647305"/>
              <a:ext cx="204421" cy="78109"/>
            </p14:xfrm>
          </p:contentPart>
        </mc:Choice>
        <mc:Fallback xmlns="">
          <p:pic>
            <p:nvPicPr>
              <p:cNvPr id="50" name="墨迹 49"/>
            </p:nvPicPr>
            <p:blipFill>
              <a:blip/>
            </p:blipFill>
            <p:spPr>
              <a:xfrm>
                <a:off x="4848225" y="5647305"/>
                <a:ext cx="204421" cy="7810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1" name="墨迹 50"/>
              <p14:cNvContentPartPr/>
              <p14:nvPr/>
            </p14:nvContentPartPr>
            <p14:xfrm>
              <a:off x="4856040" y="5768374"/>
              <a:ext cx="157529" cy="35150"/>
            </p14:xfrm>
          </p:contentPart>
        </mc:Choice>
        <mc:Fallback xmlns="">
          <p:pic>
            <p:nvPicPr>
              <p:cNvPr id="51" name="墨迹 50"/>
            </p:nvPicPr>
            <p:blipFill>
              <a:blip/>
            </p:blipFill>
            <p:spPr>
              <a:xfrm>
                <a:off x="4856040" y="5768374"/>
                <a:ext cx="157529" cy="351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2" name="墨迹 51"/>
              <p14:cNvContentPartPr/>
              <p14:nvPr/>
            </p14:nvContentPartPr>
            <p14:xfrm>
              <a:off x="4739786" y="5971458"/>
              <a:ext cx="402737" cy="97637"/>
            </p14:xfrm>
          </p:contentPart>
        </mc:Choice>
        <mc:Fallback xmlns="">
          <p:pic>
            <p:nvPicPr>
              <p:cNvPr id="52" name="墨迹 51"/>
            </p:nvPicPr>
            <p:blipFill>
              <a:blip/>
            </p:blipFill>
            <p:spPr>
              <a:xfrm>
                <a:off x="4739786" y="5971458"/>
                <a:ext cx="402737" cy="9763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3" name="墨迹 52"/>
              <p14:cNvContentPartPr/>
              <p14:nvPr/>
            </p14:nvContentPartPr>
            <p14:xfrm>
              <a:off x="5160840" y="5580912"/>
              <a:ext cx="251313" cy="89825"/>
            </p14:xfrm>
          </p:contentPart>
        </mc:Choice>
        <mc:Fallback xmlns="">
          <p:pic>
            <p:nvPicPr>
              <p:cNvPr id="53" name="墨迹 52"/>
            </p:nvPicPr>
            <p:blipFill>
              <a:blip/>
            </p:blipFill>
            <p:spPr>
              <a:xfrm>
                <a:off x="5160840" y="5580912"/>
                <a:ext cx="251313" cy="8982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4" name="墨迹 53"/>
              <p14:cNvContentPartPr/>
              <p14:nvPr/>
            </p14:nvContentPartPr>
            <p14:xfrm>
              <a:off x="5165969" y="5420787"/>
              <a:ext cx="154354" cy="636592"/>
            </p14:xfrm>
          </p:contentPart>
        </mc:Choice>
        <mc:Fallback xmlns="">
          <p:pic>
            <p:nvPicPr>
              <p:cNvPr id="54" name="墨迹 53"/>
            </p:nvPicPr>
            <p:blipFill>
              <a:blip/>
            </p:blipFill>
            <p:spPr>
              <a:xfrm>
                <a:off x="5165969" y="5420787"/>
                <a:ext cx="154354" cy="63659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5" name="墨迹 54"/>
              <p14:cNvContentPartPr/>
              <p14:nvPr/>
            </p14:nvContentPartPr>
            <p14:xfrm>
              <a:off x="5283200" y="5713454"/>
              <a:ext cx="211015" cy="168178"/>
            </p14:xfrm>
          </p:contentPart>
        </mc:Choice>
        <mc:Fallback xmlns="">
          <p:pic>
            <p:nvPicPr>
              <p:cNvPr id="55" name="墨迹 54"/>
            </p:nvPicPr>
            <p:blipFill>
              <a:blip/>
            </p:blipFill>
            <p:spPr>
              <a:xfrm>
                <a:off x="5283200" y="5713454"/>
                <a:ext cx="211015" cy="168178"/>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6" name="墨迹 55"/>
              <p14:cNvContentPartPr/>
              <p14:nvPr/>
            </p14:nvContentPartPr>
            <p14:xfrm>
              <a:off x="5502030" y="5346340"/>
              <a:ext cx="50800" cy="230667"/>
            </p14:xfrm>
          </p:contentPart>
        </mc:Choice>
        <mc:Fallback xmlns="">
          <p:pic>
            <p:nvPicPr>
              <p:cNvPr id="56" name="墨迹 55"/>
            </p:nvPicPr>
            <p:blipFill>
              <a:blip/>
            </p:blipFill>
            <p:spPr>
              <a:xfrm>
                <a:off x="5502030" y="5346340"/>
                <a:ext cx="50800" cy="230667"/>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7" name="墨迹 56"/>
              <p14:cNvContentPartPr/>
              <p14:nvPr/>
            </p14:nvContentPartPr>
            <p14:xfrm>
              <a:off x="5482492" y="5306552"/>
              <a:ext cx="207108" cy="321225"/>
            </p14:xfrm>
          </p:contentPart>
        </mc:Choice>
        <mc:Fallback xmlns="">
          <p:pic>
            <p:nvPicPr>
              <p:cNvPr id="57" name="墨迹 56"/>
            </p:nvPicPr>
            <p:blipFill>
              <a:blip/>
            </p:blipFill>
            <p:spPr>
              <a:xfrm>
                <a:off x="5482492" y="5306552"/>
                <a:ext cx="207108" cy="32122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58" name="墨迹 57"/>
              <p14:cNvContentPartPr/>
              <p14:nvPr/>
            </p14:nvContentPartPr>
            <p14:xfrm>
              <a:off x="5494215" y="5514519"/>
              <a:ext cx="250092" cy="85920"/>
            </p14:xfrm>
          </p:contentPart>
        </mc:Choice>
        <mc:Fallback xmlns="">
          <p:pic>
            <p:nvPicPr>
              <p:cNvPr id="58" name="墨迹 57"/>
            </p:nvPicPr>
            <p:blipFill>
              <a:blip/>
            </p:blipFill>
            <p:spPr>
              <a:xfrm>
                <a:off x="5494215" y="5514519"/>
                <a:ext cx="250092" cy="8592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59" name="墨迹 58"/>
              <p14:cNvContentPartPr/>
              <p14:nvPr/>
            </p14:nvContentPartPr>
            <p14:xfrm>
              <a:off x="5470769" y="5627778"/>
              <a:ext cx="273538" cy="105447"/>
            </p14:xfrm>
          </p:contentPart>
        </mc:Choice>
        <mc:Fallback xmlns="">
          <p:pic>
            <p:nvPicPr>
              <p:cNvPr id="59" name="墨迹 58"/>
            </p:nvPicPr>
            <p:blipFill>
              <a:blip/>
            </p:blipFill>
            <p:spPr>
              <a:xfrm>
                <a:off x="5470769" y="5627778"/>
                <a:ext cx="273538" cy="10544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0" name="墨迹 59"/>
              <p14:cNvContentPartPr/>
              <p14:nvPr/>
            </p14:nvContentPartPr>
            <p14:xfrm>
              <a:off x="5482248" y="5725414"/>
              <a:ext cx="262059" cy="109354"/>
            </p14:xfrm>
          </p:contentPart>
        </mc:Choice>
        <mc:Fallback xmlns="">
          <p:pic>
            <p:nvPicPr>
              <p:cNvPr id="60" name="墨迹 59"/>
            </p:nvPicPr>
            <p:blipFill>
              <a:blip/>
            </p:blipFill>
            <p:spPr>
              <a:xfrm>
                <a:off x="5482248" y="5725414"/>
                <a:ext cx="262059" cy="10935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1" name="墨迹 60"/>
              <p14:cNvContentPartPr/>
              <p14:nvPr/>
            </p14:nvContentPartPr>
            <p14:xfrm>
              <a:off x="5548923" y="5577006"/>
              <a:ext cx="46892" cy="505758"/>
            </p14:xfrm>
          </p:contentPart>
        </mc:Choice>
        <mc:Fallback xmlns="">
          <p:pic>
            <p:nvPicPr>
              <p:cNvPr id="61" name="墨迹 60"/>
            </p:nvPicPr>
            <p:blipFill>
              <a:blip/>
            </p:blipFill>
            <p:spPr>
              <a:xfrm>
                <a:off x="5548923" y="5577006"/>
                <a:ext cx="46892" cy="505758"/>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2" name="墨迹 61"/>
              <p14:cNvContentPartPr/>
              <p14:nvPr/>
            </p14:nvContentPartPr>
            <p14:xfrm>
              <a:off x="5809517" y="5514519"/>
              <a:ext cx="266944" cy="109353"/>
            </p14:xfrm>
          </p:contentPart>
        </mc:Choice>
        <mc:Fallback xmlns="">
          <p:pic>
            <p:nvPicPr>
              <p:cNvPr id="62" name="墨迹 61"/>
            </p:nvPicPr>
            <p:blipFill>
              <a:blip/>
            </p:blipFill>
            <p:spPr>
              <a:xfrm>
                <a:off x="5809517" y="5514519"/>
                <a:ext cx="266944" cy="10935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3" name="墨迹 62"/>
              <p14:cNvContentPartPr/>
              <p14:nvPr/>
            </p14:nvContentPartPr>
            <p14:xfrm>
              <a:off x="5916246" y="5381733"/>
              <a:ext cx="54707" cy="613646"/>
            </p14:xfrm>
          </p:contentPart>
        </mc:Choice>
        <mc:Fallback xmlns="">
          <p:pic>
            <p:nvPicPr>
              <p:cNvPr id="63" name="墨迹 62"/>
            </p:nvPicPr>
            <p:blipFill>
              <a:blip/>
            </p:blipFill>
            <p:spPr>
              <a:xfrm>
                <a:off x="5916246" y="5381733"/>
                <a:ext cx="54707" cy="613646"/>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4" name="墨迹 63"/>
              <p14:cNvContentPartPr/>
              <p14:nvPr/>
            </p14:nvContentPartPr>
            <p14:xfrm>
              <a:off x="5777523" y="5655115"/>
              <a:ext cx="138723" cy="330013"/>
            </p14:xfrm>
          </p:contentPart>
        </mc:Choice>
        <mc:Fallback xmlns="">
          <p:pic>
            <p:nvPicPr>
              <p:cNvPr id="64" name="墨迹 63"/>
            </p:nvPicPr>
            <p:blipFill>
              <a:blip/>
            </p:blipFill>
            <p:spPr>
              <a:xfrm>
                <a:off x="5777523" y="5655115"/>
                <a:ext cx="138723" cy="33001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5" name="墨迹 64"/>
              <p14:cNvContentPartPr/>
              <p14:nvPr/>
            </p14:nvContentPartPr>
            <p14:xfrm>
              <a:off x="5892800" y="5623872"/>
              <a:ext cx="265723" cy="210895"/>
            </p14:xfrm>
          </p:contentPart>
        </mc:Choice>
        <mc:Fallback xmlns="">
          <p:pic>
            <p:nvPicPr>
              <p:cNvPr id="65" name="墨迹 64"/>
            </p:nvPicPr>
            <p:blipFill>
              <a:blip/>
            </p:blipFill>
            <p:spPr>
              <a:xfrm>
                <a:off x="5892800" y="5623872"/>
                <a:ext cx="265723" cy="21089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6" name="墨迹 65"/>
              <p14:cNvContentPartPr/>
              <p14:nvPr/>
            </p14:nvContentPartPr>
            <p14:xfrm>
              <a:off x="5826369" y="5858200"/>
              <a:ext cx="218831" cy="54676"/>
            </p14:xfrm>
          </p:contentPart>
        </mc:Choice>
        <mc:Fallback xmlns="">
          <p:pic>
            <p:nvPicPr>
              <p:cNvPr id="66" name="墨迹 65"/>
            </p:nvPicPr>
            <p:blipFill>
              <a:blip/>
            </p:blipFill>
            <p:spPr>
              <a:xfrm>
                <a:off x="5826369" y="5858200"/>
                <a:ext cx="218831" cy="5467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7" name="墨迹 66"/>
              <p14:cNvContentPartPr/>
              <p14:nvPr/>
            </p14:nvContentPartPr>
            <p14:xfrm>
              <a:off x="6213230" y="5337796"/>
              <a:ext cx="101600" cy="184534"/>
            </p14:xfrm>
          </p:contentPart>
        </mc:Choice>
        <mc:Fallback xmlns="">
          <p:pic>
            <p:nvPicPr>
              <p:cNvPr id="67" name="墨迹 66"/>
            </p:nvPicPr>
            <p:blipFill>
              <a:blip/>
            </p:blipFill>
            <p:spPr>
              <a:xfrm>
                <a:off x="6213230" y="5337796"/>
                <a:ext cx="101600" cy="18453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68" name="墨迹 67"/>
              <p14:cNvContentPartPr/>
              <p14:nvPr/>
            </p14:nvContentPartPr>
            <p14:xfrm>
              <a:off x="6342184" y="5285073"/>
              <a:ext cx="113323" cy="225541"/>
            </p14:xfrm>
          </p:contentPart>
        </mc:Choice>
        <mc:Fallback xmlns="">
          <p:pic>
            <p:nvPicPr>
              <p:cNvPr id="68" name="墨迹 67"/>
            </p:nvPicPr>
            <p:blipFill>
              <a:blip/>
            </p:blipFill>
            <p:spPr>
              <a:xfrm>
                <a:off x="6342184" y="5285073"/>
                <a:ext cx="113323" cy="22554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69" name="墨迹 68"/>
              <p14:cNvContentPartPr/>
              <p14:nvPr/>
            </p14:nvContentPartPr>
            <p14:xfrm>
              <a:off x="6213230" y="5463748"/>
              <a:ext cx="277446" cy="105448"/>
            </p14:xfrm>
          </p:contentPart>
        </mc:Choice>
        <mc:Fallback xmlns="">
          <p:pic>
            <p:nvPicPr>
              <p:cNvPr id="69" name="墨迹 68"/>
            </p:nvPicPr>
            <p:blipFill>
              <a:blip/>
            </p:blipFill>
            <p:spPr>
              <a:xfrm>
                <a:off x="6213230" y="5463748"/>
                <a:ext cx="277446" cy="10544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0" name="墨迹 69"/>
              <p14:cNvContentPartPr/>
              <p14:nvPr/>
            </p14:nvContentPartPr>
            <p14:xfrm>
              <a:off x="6181969" y="5288002"/>
              <a:ext cx="125046" cy="478908"/>
            </p14:xfrm>
          </p:contentPart>
        </mc:Choice>
        <mc:Fallback xmlns="">
          <p:pic>
            <p:nvPicPr>
              <p:cNvPr id="70" name="墨迹 69"/>
            </p:nvPicPr>
            <p:blipFill>
              <a:blip/>
            </p:blipFill>
            <p:spPr>
              <a:xfrm>
                <a:off x="6181969" y="5288002"/>
                <a:ext cx="125046" cy="47890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1" name="墨迹 70"/>
              <p14:cNvContentPartPr/>
              <p14:nvPr/>
            </p14:nvContentPartPr>
            <p14:xfrm>
              <a:off x="6267938" y="5577006"/>
              <a:ext cx="168031" cy="74204"/>
            </p14:xfrm>
          </p:contentPart>
        </mc:Choice>
        <mc:Fallback xmlns="">
          <p:pic>
            <p:nvPicPr>
              <p:cNvPr id="71" name="墨迹 70"/>
            </p:nvPicPr>
            <p:blipFill>
              <a:blip/>
            </p:blipFill>
            <p:spPr>
              <a:xfrm>
                <a:off x="6267938" y="5577006"/>
                <a:ext cx="168031" cy="74204"/>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2" name="墨迹 71"/>
              <p14:cNvContentPartPr/>
              <p14:nvPr/>
            </p14:nvContentPartPr>
            <p14:xfrm>
              <a:off x="6252307" y="5754705"/>
              <a:ext cx="148493" cy="330012"/>
            </p14:xfrm>
          </p:contentPart>
        </mc:Choice>
        <mc:Fallback xmlns="">
          <p:pic>
            <p:nvPicPr>
              <p:cNvPr id="72" name="墨迹 71"/>
            </p:nvPicPr>
            <p:blipFill>
              <a:blip/>
            </p:blipFill>
            <p:spPr>
              <a:xfrm>
                <a:off x="6252307" y="5754705"/>
                <a:ext cx="148493" cy="33001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3" name="墨迹 72"/>
              <p14:cNvContentPartPr/>
              <p14:nvPr/>
            </p14:nvContentPartPr>
            <p14:xfrm>
              <a:off x="6232769" y="5785461"/>
              <a:ext cx="207108" cy="338311"/>
            </p14:xfrm>
          </p:contentPart>
        </mc:Choice>
        <mc:Fallback xmlns="">
          <p:pic>
            <p:nvPicPr>
              <p:cNvPr id="73" name="墨迹 72"/>
            </p:nvPicPr>
            <p:blipFill>
              <a:blip/>
            </p:blipFill>
            <p:spPr>
              <a:xfrm>
                <a:off x="6232769" y="5785461"/>
                <a:ext cx="207108" cy="338311"/>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4" name="墨迹 73"/>
              <p14:cNvContentPartPr/>
              <p14:nvPr/>
            </p14:nvContentPartPr>
            <p14:xfrm>
              <a:off x="6213230" y="5811334"/>
              <a:ext cx="261816" cy="132786"/>
            </p14:xfrm>
          </p:contentPart>
        </mc:Choice>
        <mc:Fallback xmlns="">
          <p:pic>
            <p:nvPicPr>
              <p:cNvPr id="74" name="墨迹 73"/>
            </p:nvPicPr>
            <p:blipFill>
              <a:blip/>
            </p:blipFill>
            <p:spPr>
              <a:xfrm>
                <a:off x="6213230" y="5811334"/>
                <a:ext cx="261816" cy="132786"/>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5" name="墨迹 74"/>
              <p14:cNvContentPartPr/>
              <p14:nvPr/>
            </p14:nvContentPartPr>
            <p14:xfrm>
              <a:off x="6475046" y="5462527"/>
              <a:ext cx="144584" cy="348808"/>
            </p14:xfrm>
          </p:contentPart>
        </mc:Choice>
        <mc:Fallback xmlns="">
          <p:pic>
            <p:nvPicPr>
              <p:cNvPr id="75" name="墨迹 74"/>
            </p:nvPicPr>
            <p:blipFill>
              <a:blip/>
            </p:blipFill>
            <p:spPr>
              <a:xfrm>
                <a:off x="6475046" y="5462527"/>
                <a:ext cx="144584" cy="348808"/>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6" name="墨迹 75"/>
              <p14:cNvContentPartPr/>
              <p14:nvPr/>
            </p14:nvContentPartPr>
            <p14:xfrm>
              <a:off x="6525846" y="5553574"/>
              <a:ext cx="207107" cy="140596"/>
            </p14:xfrm>
          </p:contentPart>
        </mc:Choice>
        <mc:Fallback xmlns="">
          <p:pic>
            <p:nvPicPr>
              <p:cNvPr id="76" name="墨迹 75"/>
            </p:nvPicPr>
            <p:blipFill>
              <a:blip/>
            </p:blipFill>
            <p:spPr>
              <a:xfrm>
                <a:off x="6525846" y="5553574"/>
                <a:ext cx="207107" cy="14059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77" name="墨迹 76"/>
              <p14:cNvContentPartPr/>
              <p14:nvPr/>
            </p14:nvContentPartPr>
            <p14:xfrm>
              <a:off x="6478953" y="5577006"/>
              <a:ext cx="218831" cy="442538"/>
            </p14:xfrm>
          </p:contentPart>
        </mc:Choice>
        <mc:Fallback xmlns="">
          <p:pic>
            <p:nvPicPr>
              <p:cNvPr id="77" name="墨迹 76"/>
            </p:nvPicPr>
            <p:blipFill>
              <a:blip/>
            </p:blipFill>
            <p:spPr>
              <a:xfrm>
                <a:off x="6478953" y="5577006"/>
                <a:ext cx="218831" cy="442538"/>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78" name="墨迹 77"/>
              <p14:cNvContentPartPr/>
              <p14:nvPr/>
            </p14:nvContentPartPr>
            <p14:xfrm>
              <a:off x="6510215" y="5787902"/>
              <a:ext cx="273538" cy="187462"/>
            </p14:xfrm>
          </p:contentPart>
        </mc:Choice>
        <mc:Fallback xmlns="">
          <p:pic>
            <p:nvPicPr>
              <p:cNvPr id="78" name="墨迹 77"/>
            </p:nvPicPr>
            <p:blipFill>
              <a:blip/>
            </p:blipFill>
            <p:spPr>
              <a:xfrm>
                <a:off x="6510215" y="5787902"/>
                <a:ext cx="273538" cy="187462"/>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79" name="墨迹 78"/>
              <p14:cNvContentPartPr/>
              <p14:nvPr/>
            </p14:nvContentPartPr>
            <p14:xfrm>
              <a:off x="6775938" y="5487181"/>
              <a:ext cx="203200" cy="74204"/>
            </p14:xfrm>
          </p:contentPart>
        </mc:Choice>
        <mc:Fallback xmlns="">
          <p:pic>
            <p:nvPicPr>
              <p:cNvPr id="79" name="墨迹 78"/>
            </p:nvPicPr>
            <p:blipFill>
              <a:blip/>
            </p:blipFill>
            <p:spPr>
              <a:xfrm>
                <a:off x="6775938" y="5487181"/>
                <a:ext cx="203200" cy="7420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0" name="墨迹 79"/>
              <p14:cNvContentPartPr/>
              <p14:nvPr/>
            </p14:nvContentPartPr>
            <p14:xfrm>
              <a:off x="6744676" y="5275065"/>
              <a:ext cx="300892" cy="661244"/>
            </p14:xfrm>
          </p:contentPart>
        </mc:Choice>
        <mc:Fallback xmlns="">
          <p:pic>
            <p:nvPicPr>
              <p:cNvPr id="80" name="墨迹 79"/>
            </p:nvPicPr>
            <p:blipFill>
              <a:blip/>
            </p:blipFill>
            <p:spPr>
              <a:xfrm>
                <a:off x="6744676" y="5275065"/>
                <a:ext cx="300892" cy="661244"/>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1" name="墨迹 80"/>
              <p14:cNvContentPartPr/>
              <p14:nvPr/>
            </p14:nvContentPartPr>
            <p14:xfrm>
              <a:off x="6943969" y="5225514"/>
              <a:ext cx="293077" cy="254588"/>
            </p14:xfrm>
          </p:contentPart>
        </mc:Choice>
        <mc:Fallback xmlns="">
          <p:pic>
            <p:nvPicPr>
              <p:cNvPr id="81" name="墨迹 80"/>
            </p:nvPicPr>
            <p:blipFill>
              <a:blip/>
            </p:blipFill>
            <p:spPr>
              <a:xfrm>
                <a:off x="6943969" y="5225514"/>
                <a:ext cx="293077" cy="254588"/>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2" name="墨迹 81"/>
              <p14:cNvContentPartPr/>
              <p14:nvPr/>
            </p14:nvContentPartPr>
            <p14:xfrm>
              <a:off x="6877538" y="5303624"/>
              <a:ext cx="132862" cy="661244"/>
            </p14:xfrm>
          </p:contentPart>
        </mc:Choice>
        <mc:Fallback xmlns="">
          <p:pic>
            <p:nvPicPr>
              <p:cNvPr id="82" name="墨迹 81"/>
            </p:nvPicPr>
            <p:blipFill>
              <a:blip/>
            </p:blipFill>
            <p:spPr>
              <a:xfrm>
                <a:off x="6877538" y="5303624"/>
                <a:ext cx="132862" cy="661244"/>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3" name="墨迹 82"/>
              <p14:cNvContentPartPr/>
              <p14:nvPr/>
            </p14:nvContentPartPr>
            <p14:xfrm>
              <a:off x="6990128" y="5506708"/>
              <a:ext cx="239102" cy="93731"/>
            </p14:xfrm>
          </p:contentPart>
        </mc:Choice>
        <mc:Fallback xmlns="">
          <p:pic>
            <p:nvPicPr>
              <p:cNvPr id="83" name="墨迹 82"/>
            </p:nvPicPr>
            <p:blipFill>
              <a:blip/>
            </p:blipFill>
            <p:spPr>
              <a:xfrm>
                <a:off x="6990128" y="5506708"/>
                <a:ext cx="239102" cy="93731"/>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4" name="墨迹 83"/>
              <p14:cNvContentPartPr/>
              <p14:nvPr/>
            </p14:nvContentPartPr>
            <p14:xfrm>
              <a:off x="7127630" y="5459842"/>
              <a:ext cx="15631" cy="199179"/>
            </p14:xfrm>
          </p:contentPart>
        </mc:Choice>
        <mc:Fallback xmlns="">
          <p:pic>
            <p:nvPicPr>
              <p:cNvPr id="84" name="墨迹 83"/>
            </p:nvPicPr>
            <p:blipFill>
              <a:blip/>
            </p:blipFill>
            <p:spPr>
              <a:xfrm>
                <a:off x="7127630" y="5459842"/>
                <a:ext cx="15631" cy="19917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5" name="墨迹 84"/>
              <p14:cNvContentPartPr/>
              <p14:nvPr/>
            </p14:nvContentPartPr>
            <p14:xfrm>
              <a:off x="7002584" y="5697099"/>
              <a:ext cx="68385" cy="211872"/>
            </p14:xfrm>
          </p:contentPart>
        </mc:Choice>
        <mc:Fallback xmlns="">
          <p:pic>
            <p:nvPicPr>
              <p:cNvPr id="85" name="墨迹 84"/>
            </p:nvPicPr>
            <p:blipFill>
              <a:blip/>
            </p:blipFill>
            <p:spPr>
              <a:xfrm>
                <a:off x="7002584" y="5697099"/>
                <a:ext cx="68385" cy="21187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6" name="墨迹 85"/>
              <p14:cNvContentPartPr/>
              <p14:nvPr/>
            </p14:nvContentPartPr>
            <p14:xfrm>
              <a:off x="7041661" y="5681722"/>
              <a:ext cx="187569" cy="278020"/>
            </p14:xfrm>
          </p:contentPart>
        </mc:Choice>
        <mc:Fallback xmlns="">
          <p:pic>
            <p:nvPicPr>
              <p:cNvPr id="86" name="墨迹 85"/>
            </p:nvPicPr>
            <p:blipFill>
              <a:blip/>
            </p:blipFill>
            <p:spPr>
              <a:xfrm>
                <a:off x="7041661" y="5681722"/>
                <a:ext cx="187569" cy="27802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95"/>
                                        </p:tgtEl>
                                        <p:attrNameLst>
                                          <p:attrName>style.visibility</p:attrName>
                                        </p:attrNameLst>
                                      </p:cBhvr>
                                      <p:to>
                                        <p:strVal val="visible"/>
                                      </p:to>
                                    </p:set>
                                    <p:animEffect transition="in" filter="wipe(up)">
                                      <p:cBhvr>
                                        <p:cTn id="7" dur="500"/>
                                        <p:tgtEl>
                                          <p:spTgt spid="271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1368"/>
                                        </p:tgtEl>
                                        <p:attrNameLst>
                                          <p:attrName>style.visibility</p:attrName>
                                        </p:attrNameLst>
                                      </p:cBhvr>
                                      <p:to>
                                        <p:strVal val="visible"/>
                                      </p:to>
                                    </p:set>
                                    <p:animEffect transition="in" filter="blinds(vertical)">
                                      <p:cBhvr>
                                        <p:cTn id="22" dur="500"/>
                                        <p:tgtEl>
                                          <p:spTgt spid="2713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1369"/>
                                        </p:tgtEl>
                                        <p:attrNameLst>
                                          <p:attrName>style.visibility</p:attrName>
                                        </p:attrNameLst>
                                      </p:cBhvr>
                                      <p:to>
                                        <p:strVal val="visible"/>
                                      </p:to>
                                    </p:set>
                                    <p:animEffect transition="in" filter="blinds(vertical)">
                                      <p:cBhvr>
                                        <p:cTn id="27" dur="500"/>
                                        <p:tgtEl>
                                          <p:spTgt spid="27136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197"/>
                                        </p:tgtEl>
                                        <p:attrNameLst>
                                          <p:attrName>style.visibility</p:attrName>
                                        </p:attrNameLst>
                                      </p:cBhvr>
                                      <p:to>
                                        <p:strVal val="visible"/>
                                      </p:to>
                                    </p:set>
                                    <p:animEffect transition="in" filter="barn(inVertical)">
                                      <p:cBhvr>
                                        <p:cTn id="32" dur="500"/>
                                        <p:tgtEl>
                                          <p:spTgt spid="81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271394"/>
                                        </p:tgtEl>
                                        <p:attrNameLst>
                                          <p:attrName>style.visibility</p:attrName>
                                        </p:attrNameLst>
                                      </p:cBhvr>
                                      <p:to>
                                        <p:strVal val="visible"/>
                                      </p:to>
                                    </p:set>
                                    <p:animEffect transition="in" filter="blinds(vertical)">
                                      <p:cBhvr>
                                        <p:cTn id="37" dur="500"/>
                                        <p:tgtEl>
                                          <p:spTgt spid="2713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1367"/>
                                        </p:tgtEl>
                                        <p:attrNameLst>
                                          <p:attrName>style.visibility</p:attrName>
                                        </p:attrNameLst>
                                      </p:cBhvr>
                                      <p:to>
                                        <p:strVal val="visible"/>
                                      </p:to>
                                    </p:set>
                                    <p:animEffect transition="in" filter="blinds(vertical)">
                                      <p:cBhvr>
                                        <p:cTn id="47" dur="500"/>
                                        <p:tgtEl>
                                          <p:spTgt spid="2713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1365"/>
                                        </p:tgtEl>
                                        <p:attrNameLst>
                                          <p:attrName>style.visibility</p:attrName>
                                        </p:attrNameLst>
                                      </p:cBhvr>
                                      <p:to>
                                        <p:strVal val="visible"/>
                                      </p:to>
                                    </p:set>
                                    <p:animEffect transition="in" filter="blinds(vertical)">
                                      <p:cBhvr>
                                        <p:cTn id="52" dur="500"/>
                                        <p:tgtEl>
                                          <p:spTgt spid="27136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271366"/>
                                        </p:tgtEl>
                                        <p:attrNameLst>
                                          <p:attrName>style.visibility</p:attrName>
                                        </p:attrNameLst>
                                      </p:cBhvr>
                                      <p:to>
                                        <p:strVal val="visible"/>
                                      </p:to>
                                    </p:set>
                                    <p:animEffect transition="in" filter="blinds(vertical)">
                                      <p:cBhvr>
                                        <p:cTn id="57" dur="500"/>
                                        <p:tgtEl>
                                          <p:spTgt spid="2713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up)">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71362"/>
                                        </p:tgtEl>
                                        <p:attrNameLst>
                                          <p:attrName>style.visibility</p:attrName>
                                        </p:attrNameLst>
                                      </p:cBhvr>
                                      <p:to>
                                        <p:strVal val="visible"/>
                                      </p:to>
                                    </p:set>
                                    <p:animEffect transition="in" filter="blinds(vertical)">
                                      <p:cBhvr>
                                        <p:cTn id="67" dur="500"/>
                                        <p:tgtEl>
                                          <p:spTgt spid="2713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271363"/>
                                        </p:tgtEl>
                                        <p:attrNameLst>
                                          <p:attrName>style.visibility</p:attrName>
                                        </p:attrNameLst>
                                      </p:cBhvr>
                                      <p:to>
                                        <p:strVal val="visible"/>
                                      </p:to>
                                    </p:set>
                                    <p:animEffect transition="in" filter="blinds(vertical)">
                                      <p:cBhvr>
                                        <p:cTn id="72" dur="500"/>
                                        <p:tgtEl>
                                          <p:spTgt spid="2713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nodeType="clickEffect">
                                  <p:stCondLst>
                                    <p:cond delay="0"/>
                                  </p:stCondLst>
                                  <p:childTnLst>
                                    <p:set>
                                      <p:cBhvr>
                                        <p:cTn id="76" dur="1" fill="hold">
                                          <p:stCondLst>
                                            <p:cond delay="0"/>
                                          </p:stCondLst>
                                        </p:cTn>
                                        <p:tgtEl>
                                          <p:spTgt spid="271364"/>
                                        </p:tgtEl>
                                        <p:attrNameLst>
                                          <p:attrName>style.visibility</p:attrName>
                                        </p:attrNameLst>
                                      </p:cBhvr>
                                      <p:to>
                                        <p:strVal val="visible"/>
                                      </p:to>
                                    </p:set>
                                    <p:animEffect transition="in" filter="blinds(vertical)">
                                      <p:cBhvr>
                                        <p:cTn id="77" dur="500"/>
                                        <p:tgtEl>
                                          <p:spTgt spid="271364"/>
                                        </p:tgtEl>
                                      </p:cBhvr>
                                    </p:animEffect>
                                  </p:childTnLst>
                                </p:cTn>
                              </p:par>
                            </p:childTnLst>
                          </p:cTn>
                        </p:par>
                        <p:par>
                          <p:cTn id="78" fill="hold">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271376"/>
                                        </p:tgtEl>
                                        <p:attrNameLst>
                                          <p:attrName>style.visibility</p:attrName>
                                        </p:attrNameLst>
                                      </p:cBhvr>
                                      <p:to>
                                        <p:strVal val="visible"/>
                                      </p:to>
                                    </p:set>
                                    <p:animEffect transition="in" filter="blinds(horizontal)">
                                      <p:cBhvr>
                                        <p:cTn id="81" dur="500"/>
                                        <p:tgtEl>
                                          <p:spTgt spid="27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P spid="271365" grpId="0" autoUpdateAnimBg="0"/>
      <p:bldP spid="271367" grpId="0" autoUpdateAnimBg="0"/>
      <p:bldP spid="271368" grpId="0" autoUpdateAnimBg="0"/>
      <p:bldP spid="271369" grpId="0" autoUpdateAnimBg="0"/>
      <p:bldP spid="271376" grpId="0" animBg="1"/>
      <p:bldP spid="27139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14:cpLocks xmlns:a14="http://schemas.microsoft.com/office/drawing/2010/main" noChangeArrowheads="1"/>
          </p:cNvSpPr>
          <p:nvPr/>
        </p:nvSpPr>
        <p:spPr bwMode="auto">
          <a:xfrm>
            <a:off x="287338" y="5564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87" name="Text Box 3"/>
          <p:cNvSpPr txBox="1">
            <a14:cpLocks xmlns:a14="http://schemas.microsoft.com/office/drawing/2010/main" noChangeArrowheads="1"/>
          </p:cNvSpPr>
          <p:nvPr/>
        </p:nvSpPr>
        <p:spPr bwMode="auto">
          <a:xfrm>
            <a:off x="1811338" y="5564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&gt;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88" name="Object 4"/>
          <p:cNvGraphicFramePr>
            <a:graphicFrameLocks noChangeAspect="1"/>
          </p:cNvGraphicFramePr>
          <p:nvPr/>
        </p:nvGraphicFramePr>
        <p:xfrm>
          <a:off x="6518275" y="5473700"/>
          <a:ext cx="2490788" cy="633413"/>
        </p:xfrm>
        <a:graphic>
          <a:graphicData uri="http://schemas.openxmlformats.org/presentationml/2006/ole">
            <mc:AlternateContent xmlns:mc="http://schemas.openxmlformats.org/markup-compatibility/2006">
              <mc:Choice xmlns:v="urn:schemas-microsoft-com:vml" Requires="v">
                <p:oleObj spid="_x0000_s8399" name="Equation" r:id="rId1" imgW="0" imgH="0" progId="Equation.3">
                  <p:embed/>
                </p:oleObj>
              </mc:Choice>
              <mc:Fallback>
                <p:oleObj name="Equation" r:id="rId1" imgW="0" imgH="0" progId="Equation.3">
                  <p:embed/>
                  <p:pic>
                    <p:nvPicPr>
                      <p:cNvPr id="0" name="图片 83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275" y="5473700"/>
                        <a:ext cx="249078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89" name="Text Box 5"/>
          <p:cNvSpPr txBox="1">
            <a14:cpLocks xmlns:a14="http://schemas.microsoft.com/office/drawing/2010/main" noChangeArrowheads="1"/>
          </p:cNvSpPr>
          <p:nvPr/>
        </p:nvSpPr>
        <p:spPr bwMode="auto">
          <a:xfrm>
            <a:off x="1735138" y="4040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&lt;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90" name="Object 6"/>
          <p:cNvGraphicFramePr>
            <a:graphicFrameLocks noChangeAspect="1"/>
          </p:cNvGraphicFramePr>
          <p:nvPr/>
        </p:nvGraphicFramePr>
        <p:xfrm>
          <a:off x="6588125" y="3933825"/>
          <a:ext cx="2493963" cy="585788"/>
        </p:xfrm>
        <a:graphic>
          <a:graphicData uri="http://schemas.openxmlformats.org/presentationml/2006/ole">
            <mc:AlternateContent xmlns:mc="http://schemas.openxmlformats.org/markup-compatibility/2006">
              <mc:Choice xmlns:v="urn:schemas-microsoft-com:vml" Requires="v">
                <p:oleObj spid="_x0000_s8400" name="Equation" r:id="rId3" imgW="0" imgH="0" progId="Equation.3">
                  <p:embed/>
                </p:oleObj>
              </mc:Choice>
              <mc:Fallback>
                <p:oleObj name="Equation" r:id="rId3" imgW="0" imgH="0" progId="Equation.3">
                  <p:embed/>
                  <p:pic>
                    <p:nvPicPr>
                      <p:cNvPr id="0" name="图片 8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3933825"/>
                        <a:ext cx="24939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Text Box 7"/>
          <p:cNvSpPr txBox="1">
            <a14:cpLocks xmlns:a14="http://schemas.microsoft.com/office/drawing/2010/main" noChangeArrowheads="1"/>
          </p:cNvSpPr>
          <p:nvPr/>
        </p:nvSpPr>
        <p:spPr bwMode="auto">
          <a:xfrm>
            <a:off x="211138" y="40401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92" name="Text Box 8"/>
          <p:cNvSpPr txBox="1">
            <a14:cpLocks xmlns:a14="http://schemas.microsoft.com/office/drawing/2010/main" noChangeArrowheads="1"/>
          </p:cNvSpPr>
          <p:nvPr/>
        </p:nvSpPr>
        <p:spPr bwMode="auto">
          <a:xfrm>
            <a:off x="287338" y="23637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sp>
        <p:nvSpPr>
          <p:cNvPr id="272393" name="Text Box 9"/>
          <p:cNvSpPr txBox="1">
            <a14:cpLocks xmlns:a14="http://schemas.microsoft.com/office/drawing/2010/main" noChangeArrowheads="1"/>
          </p:cNvSpPr>
          <p:nvPr/>
        </p:nvSpPr>
        <p:spPr bwMode="auto">
          <a:xfrm>
            <a:off x="1735138" y="23637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30000">
                <a:solidFill>
                  <a:srgbClr val="000000"/>
                </a:solidFill>
                <a:latin typeface="Times New Roman" pitchFamily="18" charset="0"/>
                <a:ea typeface="楷体_GB2312" pitchFamily="49" charset="-122"/>
                <a:sym typeface="Symbol" pitchFamily="18" charset="2"/>
              </a:rPr>
              <a:t>2</a:t>
            </a:r>
            <a:r>
              <a:rPr kumimoji="1" lang="en-US" altLang="zh-CN" sz="2800">
                <a:solidFill>
                  <a:srgbClr val="000000"/>
                </a:solidFill>
                <a:latin typeface="Times New Roman" pitchFamily="18" charset="0"/>
                <a:ea typeface="楷体_GB2312" pitchFamily="49" charset="-122"/>
                <a:sym typeface="Symbol" pitchFamily="18" charset="2"/>
              </a:rPr>
              <a:t></a:t>
            </a:r>
            <a:r>
              <a:rPr kumimoji="1" lang="en-US" altLang="zh-CN" sz="2800" i="1">
                <a:solidFill>
                  <a:srgbClr val="000000"/>
                </a:solidFill>
                <a:latin typeface="Times New Roman" pitchFamily="18" charset="0"/>
                <a:ea typeface="楷体_GB2312" pitchFamily="49" charset="-122"/>
                <a:sym typeface="Symbol" pitchFamily="18" charset="2"/>
              </a:rPr>
              <a:t> </a:t>
            </a:r>
            <a:r>
              <a:rPr kumimoji="1" lang="en-US" altLang="zh-CN" sz="2800" baseline="-25000">
                <a:solidFill>
                  <a:srgbClr val="000000"/>
                </a:solidFill>
                <a:latin typeface="Times New Roman" pitchFamily="18" charset="0"/>
                <a:ea typeface="楷体_GB2312" pitchFamily="49" charset="-122"/>
                <a:sym typeface="Symbol" pitchFamily="18" charset="2"/>
              </a:rPr>
              <a:t>0</a:t>
            </a:r>
            <a:r>
              <a:rPr kumimoji="1" lang="en-US" altLang="zh-CN" sz="2800" baseline="30000">
                <a:solidFill>
                  <a:srgbClr val="000000"/>
                </a:solidFill>
                <a:latin typeface="Times New Roman" pitchFamily="18" charset="0"/>
                <a:ea typeface="楷体_GB2312" pitchFamily="49" charset="-122"/>
                <a:sym typeface="Symbol" pitchFamily="18" charset="2"/>
              </a:rPr>
              <a:t>2</a:t>
            </a:r>
            <a:endParaRPr kumimoji="1" lang="en-US" altLang="zh-CN" sz="2800">
              <a:solidFill>
                <a:srgbClr val="000000"/>
              </a:solidFill>
              <a:latin typeface="Times New Roman" pitchFamily="18" charset="0"/>
              <a:ea typeface="楷体_GB2312" pitchFamily="49" charset="-122"/>
            </a:endParaRPr>
          </a:p>
        </p:txBody>
      </p:sp>
      <p:graphicFrame>
        <p:nvGraphicFramePr>
          <p:cNvPr id="272394" name="Object 10"/>
          <p:cNvGraphicFramePr>
            <a:graphicFrameLocks noChangeAspect="1"/>
          </p:cNvGraphicFramePr>
          <p:nvPr/>
        </p:nvGraphicFramePr>
        <p:xfrm>
          <a:off x="6599238" y="2184400"/>
          <a:ext cx="2439987" cy="1227138"/>
        </p:xfrm>
        <a:graphic>
          <a:graphicData uri="http://schemas.openxmlformats.org/presentationml/2006/ole">
            <mc:AlternateContent xmlns:mc="http://schemas.openxmlformats.org/markup-compatibility/2006">
              <mc:Choice xmlns:v="urn:schemas-microsoft-com:vml" Requires="v">
                <p:oleObj spid="_x0000_s8401" name="Equation" r:id="rId5" imgW="0" imgH="0" progId="Equation.3">
                  <p:embed/>
                </p:oleObj>
              </mc:Choice>
              <mc:Fallback>
                <p:oleObj name="Equation" r:id="rId5" imgW="0" imgH="0" progId="Equation.3">
                  <p:embed/>
                  <p:pic>
                    <p:nvPicPr>
                      <p:cNvPr id="0" name="图片 8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238" y="2184400"/>
                        <a:ext cx="2439987"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p:nvPr/>
        </p:nvGrpSpPr>
        <p:grpSpPr bwMode="auto">
          <a:xfrm>
            <a:off x="211138" y="3568700"/>
            <a:ext cx="8915400" cy="0"/>
            <a:chOff x="144" y="2256"/>
            <a:chExt cx="5616" cy="0"/>
          </a:xfrm>
        </p:grpSpPr>
        <p:sp>
          <p:nvSpPr>
            <p:cNvPr id="10274" name="Line 12"/>
            <p:cNvSpPr>
              <a14:cpLocks xmlns:a14="http://schemas.microsoft.com/office/drawing/2010/main" noChangeShapeType="1"/>
            </p:cNvSpPr>
            <p:nvPr/>
          </p:nvSpPr>
          <p:spPr bwMode="auto">
            <a:xfrm>
              <a:off x="144" y="2256"/>
              <a:ext cx="18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13"/>
            <p:cNvSpPr>
              <a14:cpLocks xmlns:a14="http://schemas.microsoft.com/office/drawing/2010/main" noChangeShapeType="1"/>
            </p:cNvSpPr>
            <p:nvPr/>
          </p:nvSpPr>
          <p:spPr bwMode="auto">
            <a:xfrm>
              <a:off x="4080" y="2256"/>
              <a:ext cx="16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p:nvPr/>
        </p:nvGrpSpPr>
        <p:grpSpPr bwMode="auto">
          <a:xfrm>
            <a:off x="134938" y="5092700"/>
            <a:ext cx="8991600" cy="0"/>
            <a:chOff x="96" y="3216"/>
            <a:chExt cx="5664" cy="0"/>
          </a:xfrm>
        </p:grpSpPr>
        <p:sp>
          <p:nvSpPr>
            <p:cNvPr id="10272" name="Line 15"/>
            <p:cNvSpPr>
              <a14:cpLocks xmlns:a14="http://schemas.microsoft.com/office/drawing/2010/main" noChangeShapeType="1"/>
            </p:cNvSpPr>
            <p:nvPr/>
          </p:nvSpPr>
          <p:spPr bwMode="auto">
            <a:xfrm>
              <a:off x="96" y="3216"/>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16"/>
            <p:cNvSpPr>
              <a14:cpLocks xmlns:a14="http://schemas.microsoft.com/office/drawing/2010/main" noChangeShapeType="1"/>
            </p:cNvSpPr>
            <p:nvPr/>
          </p:nvSpPr>
          <p:spPr bwMode="auto">
            <a:xfrm>
              <a:off x="4080" y="3216"/>
              <a:ext cx="16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2401" name="Line 17"/>
          <p:cNvSpPr>
            <a14:cpLocks xmlns:a14="http://schemas.microsoft.com/office/drawing/2010/main" noChangeShapeType="1"/>
          </p:cNvSpPr>
          <p:nvPr/>
        </p:nvSpPr>
        <p:spPr bwMode="auto">
          <a:xfrm>
            <a:off x="134938" y="6540500"/>
            <a:ext cx="8991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18"/>
          <p:cNvGrpSpPr/>
          <p:nvPr/>
        </p:nvGrpSpPr>
        <p:grpSpPr bwMode="auto">
          <a:xfrm>
            <a:off x="134938" y="1052513"/>
            <a:ext cx="8991600" cy="5486400"/>
            <a:chOff x="96" y="672"/>
            <a:chExt cx="5664" cy="3456"/>
          </a:xfrm>
        </p:grpSpPr>
        <p:sp>
          <p:nvSpPr>
            <p:cNvPr id="10262" name="Line 19"/>
            <p:cNvSpPr>
              <a14:cpLocks xmlns:a14="http://schemas.microsoft.com/office/drawing/2010/main" noChangeShapeType="1"/>
            </p:cNvSpPr>
            <p:nvPr/>
          </p:nvSpPr>
          <p:spPr bwMode="auto">
            <a:xfrm>
              <a:off x="96" y="1344"/>
              <a:ext cx="56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63" name="Group 20"/>
            <p:cNvGrpSpPr/>
            <p:nvPr/>
          </p:nvGrpSpPr>
          <p:grpSpPr bwMode="auto">
            <a:xfrm>
              <a:off x="96" y="672"/>
              <a:ext cx="5664" cy="3456"/>
              <a:chOff x="96" y="672"/>
              <a:chExt cx="5664" cy="3456"/>
            </a:xfrm>
          </p:grpSpPr>
          <p:sp>
            <p:nvSpPr>
              <p:cNvPr id="10264" name="Line 21"/>
              <p:cNvSpPr>
                <a14:cpLocks xmlns:a14="http://schemas.microsoft.com/office/drawing/2010/main" noChangeShapeType="1"/>
              </p:cNvSpPr>
              <p:nvPr/>
            </p:nvSpPr>
            <p:spPr bwMode="auto">
              <a:xfrm>
                <a:off x="1056"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22"/>
              <p:cNvSpPr>
                <a14:cpLocks xmlns:a14="http://schemas.microsoft.com/office/drawing/2010/main" noChangeShapeType="1"/>
              </p:cNvSpPr>
              <p:nvPr/>
            </p:nvSpPr>
            <p:spPr bwMode="auto">
              <a:xfrm>
                <a:off x="2016"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23"/>
              <p:cNvSpPr>
                <a14:cpLocks xmlns:a14="http://schemas.microsoft.com/office/drawing/2010/main" noChangeShapeType="1"/>
              </p:cNvSpPr>
              <p:nvPr/>
            </p:nvSpPr>
            <p:spPr bwMode="auto">
              <a:xfrm>
                <a:off x="4080" y="672"/>
                <a:ext cx="0" cy="34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Text Box 24"/>
              <p:cNvSpPr txBox="1">
                <a14:cpLocks xmlns:a14="http://schemas.microsoft.com/office/drawing/2010/main" noChangeArrowheads="1"/>
              </p:cNvSpPr>
              <p:nvPr/>
            </p:nvSpPr>
            <p:spPr bwMode="auto">
              <a:xfrm>
                <a:off x="172" y="687"/>
                <a:ext cx="88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原假设</a:t>
                </a:r>
                <a:endParaRPr kumimoji="1" lang="zh-CN" altLang="en-US" sz="3200">
                  <a:solidFill>
                    <a:srgbClr val="000000"/>
                  </a:solidFill>
                  <a:latin typeface="Times New Roman" pitchFamily="18" charset="0"/>
                  <a:ea typeface="楷体_GB2312" pitchFamily="49" charset="-122"/>
                </a:endParaRPr>
              </a:p>
              <a:p>
                <a:pPr eaLnBrk="1" hangingPunct="1"/>
                <a:r>
                  <a:rPr kumimoji="1" lang="zh-CN" altLang="en-US" sz="3200">
                    <a:solidFill>
                      <a:srgbClr val="000000"/>
                    </a:solidFill>
                    <a:latin typeface="Times New Roman" pitchFamily="18" charset="0"/>
                    <a:ea typeface="楷体_GB2312" pitchFamily="49" charset="-122"/>
                  </a:rPr>
                  <a:t>    </a:t>
                </a:r>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endParaRPr kumimoji="1" lang="en-US" altLang="zh-CN" sz="3200">
                  <a:solidFill>
                    <a:srgbClr val="000000"/>
                  </a:solidFill>
                  <a:latin typeface="Times New Roman" pitchFamily="18" charset="0"/>
                  <a:ea typeface="楷体_GB2312" pitchFamily="49" charset="-122"/>
                </a:endParaRPr>
              </a:p>
            </p:txBody>
          </p:sp>
          <p:sp>
            <p:nvSpPr>
              <p:cNvPr id="10268" name="Text Box 25"/>
              <p:cNvSpPr txBox="1">
                <a14:cpLocks xmlns:a14="http://schemas.microsoft.com/office/drawing/2010/main" noChangeArrowheads="1"/>
              </p:cNvSpPr>
              <p:nvPr/>
            </p:nvSpPr>
            <p:spPr bwMode="auto">
              <a:xfrm>
                <a:off x="1052" y="720"/>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800">
                    <a:solidFill>
                      <a:srgbClr val="000000"/>
                    </a:solidFill>
                    <a:latin typeface="Times New Roman" pitchFamily="18" charset="0"/>
                    <a:ea typeface="楷体_GB2312" pitchFamily="49" charset="-122"/>
                  </a:rPr>
                  <a:t>备择假设</a:t>
                </a:r>
                <a:endParaRPr kumimoji="1" lang="zh-CN" altLang="en-US" sz="2800">
                  <a:solidFill>
                    <a:srgbClr val="000000"/>
                  </a:solidFill>
                  <a:latin typeface="Times New Roman" pitchFamily="18" charset="0"/>
                  <a:ea typeface="楷体_GB2312" pitchFamily="49" charset="-122"/>
                </a:endParaRPr>
              </a:p>
              <a:p>
                <a:pPr eaLnBrk="1" hangingPunct="1"/>
                <a:r>
                  <a:rPr kumimoji="1" lang="zh-CN" altLang="en-US" sz="2800">
                    <a:solidFill>
                      <a:srgbClr val="000000"/>
                    </a:solidFill>
                    <a:latin typeface="Times New Roman" pitchFamily="18" charset="0"/>
                    <a:ea typeface="楷体_GB2312" pitchFamily="49" charset="-122"/>
                  </a:rPr>
                  <a:t>     </a:t>
                </a:r>
                <a:r>
                  <a:rPr kumimoji="1" lang="en-US" altLang="zh-CN" sz="2800" i="1">
                    <a:solidFill>
                      <a:srgbClr val="000000"/>
                    </a:solidFill>
                    <a:latin typeface="Times New Roman" pitchFamily="18" charset="0"/>
                    <a:ea typeface="楷体_GB2312" pitchFamily="49" charset="-122"/>
                  </a:rPr>
                  <a:t>H</a:t>
                </a:r>
                <a:r>
                  <a:rPr kumimoji="1" lang="en-US" altLang="zh-CN" sz="2800" baseline="-25000">
                    <a:solidFill>
                      <a:srgbClr val="000000"/>
                    </a:solidFill>
                    <a:latin typeface="Times New Roman" pitchFamily="18" charset="0"/>
                    <a:ea typeface="楷体_GB2312" pitchFamily="49" charset="-122"/>
                  </a:rPr>
                  <a:t>1</a:t>
                </a:r>
                <a:endParaRPr kumimoji="1" lang="en-US" altLang="zh-CN" sz="2800">
                  <a:solidFill>
                    <a:srgbClr val="000000"/>
                  </a:solidFill>
                  <a:latin typeface="Times New Roman" pitchFamily="18" charset="0"/>
                  <a:ea typeface="楷体_GB2312" pitchFamily="49" charset="-122"/>
                </a:endParaRPr>
              </a:p>
            </p:txBody>
          </p:sp>
          <p:sp>
            <p:nvSpPr>
              <p:cNvPr id="10269" name="Text Box 26"/>
              <p:cNvSpPr txBox="1">
                <a14:cpLocks xmlns:a14="http://schemas.microsoft.com/office/drawing/2010/main" noChangeArrowheads="1"/>
              </p:cNvSpPr>
              <p:nvPr/>
            </p:nvSpPr>
            <p:spPr bwMode="auto">
              <a:xfrm>
                <a:off x="2000" y="682"/>
                <a:ext cx="2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a:solidFill>
                      <a:srgbClr val="000000"/>
                    </a:solidFill>
                    <a:latin typeface="Times New Roman" pitchFamily="18" charset="0"/>
                    <a:ea typeface="楷体_GB2312" pitchFamily="49" charset="-122"/>
                  </a:rPr>
                  <a:t>检验统计量及其在</a:t>
                </a:r>
                <a:endParaRPr kumimoji="1" lang="zh-CN" altLang="en-US" sz="3200">
                  <a:solidFill>
                    <a:srgbClr val="000000"/>
                  </a:solidFill>
                  <a:latin typeface="Times New Roman" pitchFamily="18" charset="0"/>
                  <a:ea typeface="楷体_GB2312" pitchFamily="49" charset="-122"/>
                </a:endParaRPr>
              </a:p>
              <a:p>
                <a:pPr algn="ctr" eaLnBrk="1" hangingPunct="1"/>
                <a:r>
                  <a:rPr kumimoji="1" lang="en-US" altLang="zh-CN" sz="3200" i="1">
                    <a:solidFill>
                      <a:srgbClr val="000000"/>
                    </a:solidFill>
                    <a:latin typeface="Times New Roman" pitchFamily="18" charset="0"/>
                    <a:ea typeface="楷体_GB2312" pitchFamily="49" charset="-122"/>
                  </a:rPr>
                  <a:t>H</a:t>
                </a:r>
                <a:r>
                  <a:rPr kumimoji="1" lang="en-US" altLang="zh-CN" sz="3200" baseline="-25000">
                    <a:solidFill>
                      <a:srgbClr val="000000"/>
                    </a:solidFill>
                    <a:latin typeface="Times New Roman" pitchFamily="18" charset="0"/>
                    <a:ea typeface="楷体_GB2312" pitchFamily="49" charset="-122"/>
                  </a:rPr>
                  <a:t>0</a:t>
                </a:r>
                <a:r>
                  <a:rPr kumimoji="1" lang="zh-CN" altLang="zh-CN" sz="3200">
                    <a:solidFill>
                      <a:srgbClr val="000000"/>
                    </a:solidFill>
                    <a:latin typeface="Times New Roman" pitchFamily="18" charset="0"/>
                    <a:ea typeface="楷体_GB2312" pitchFamily="49" charset="-122"/>
                  </a:rPr>
                  <a:t>为真时的分布</a:t>
                </a:r>
                <a:endParaRPr kumimoji="1" lang="zh-CN" altLang="en-US" sz="3200">
                  <a:solidFill>
                    <a:srgbClr val="000000"/>
                  </a:solidFill>
                  <a:latin typeface="Times New Roman" pitchFamily="18" charset="0"/>
                  <a:ea typeface="楷体_GB2312" pitchFamily="49" charset="-122"/>
                </a:endParaRPr>
              </a:p>
            </p:txBody>
          </p:sp>
          <p:sp>
            <p:nvSpPr>
              <p:cNvPr id="10270" name="Text Box 27"/>
              <p:cNvSpPr txBox="1">
                <a14:cpLocks xmlns:a14="http://schemas.microsoft.com/office/drawing/2010/main" noChangeArrowheads="1"/>
              </p:cNvSpPr>
              <p:nvPr/>
            </p:nvSpPr>
            <p:spPr bwMode="auto">
              <a:xfrm>
                <a:off x="4540" y="77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Times New Roman" pitchFamily="18" charset="0"/>
                    <a:ea typeface="楷体_GB2312" pitchFamily="49" charset="-122"/>
                  </a:rPr>
                  <a:t>拒绝域</a:t>
                </a:r>
                <a:endParaRPr kumimoji="1" lang="zh-CN" altLang="en-US" sz="3200">
                  <a:solidFill>
                    <a:srgbClr val="000000"/>
                  </a:solidFill>
                  <a:latin typeface="Times New Roman" pitchFamily="18" charset="0"/>
                  <a:ea typeface="楷体_GB2312" pitchFamily="49" charset="-122"/>
                </a:endParaRPr>
              </a:p>
            </p:txBody>
          </p:sp>
          <p:sp>
            <p:nvSpPr>
              <p:cNvPr id="10271" name="Line 28"/>
              <p:cNvSpPr>
                <a14:cpLocks xmlns:a14="http://schemas.microsoft.com/office/drawing/2010/main" noChangeShapeType="1"/>
              </p:cNvSpPr>
              <p:nvPr/>
            </p:nvSpPr>
            <p:spPr bwMode="auto">
              <a:xfrm>
                <a:off x="96" y="672"/>
                <a:ext cx="56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29"/>
          <p:cNvGrpSpPr/>
          <p:nvPr/>
        </p:nvGrpSpPr>
        <p:grpSpPr bwMode="auto">
          <a:xfrm>
            <a:off x="3614738" y="2905125"/>
            <a:ext cx="2324100" cy="3052763"/>
            <a:chOff x="2288" y="1694"/>
            <a:chExt cx="1464" cy="1923"/>
          </a:xfrm>
        </p:grpSpPr>
        <p:graphicFrame>
          <p:nvGraphicFramePr>
            <p:cNvPr id="10246" name="Object 30"/>
            <p:cNvGraphicFramePr>
              <a:graphicFrameLocks noChangeAspect="1"/>
            </p:cNvGraphicFramePr>
            <p:nvPr/>
          </p:nvGraphicFramePr>
          <p:xfrm>
            <a:off x="2288" y="1694"/>
            <a:ext cx="1464" cy="1086"/>
          </p:xfrm>
          <a:graphic>
            <a:graphicData uri="http://schemas.openxmlformats.org/presentationml/2006/ole">
              <mc:AlternateContent xmlns:mc="http://schemas.openxmlformats.org/markup-compatibility/2006">
                <mc:Choice xmlns:v="urn:schemas-microsoft-com:vml" Requires="v">
                  <p:oleObj spid="_x0000_s8402" name="Equation" r:id="rId7" imgW="0" imgH="0" progId="Equation.DSMT4">
                    <p:embed/>
                  </p:oleObj>
                </mc:Choice>
                <mc:Fallback>
                  <p:oleObj name="Equation" r:id="rId7" imgW="0" imgH="0" progId="Equation.DSMT4">
                    <p:embed/>
                    <p:pic>
                      <p:nvPicPr>
                        <p:cNvPr id="0" name="图片 84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8" y="1694"/>
                          <a:ext cx="1464"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Text Box 31"/>
            <p:cNvSpPr txBox="1">
              <a14:cpLocks xmlns:a14="http://schemas.microsoft.com/office/drawing/2010/main" noChangeArrowheads="1"/>
            </p:cNvSpPr>
            <p:nvPr/>
          </p:nvSpPr>
          <p:spPr bwMode="auto">
            <a:xfrm>
              <a:off x="2463" y="3252"/>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zh-CN" sz="3200">
                <a:solidFill>
                  <a:srgbClr val="000000"/>
                </a:solidFill>
                <a:latin typeface="宋体" charset="-122"/>
                <a:sym typeface="Symbol" pitchFamily="18" charset="2"/>
              </a:endParaRPr>
            </a:p>
          </p:txBody>
        </p:sp>
      </p:grpSp>
      <p:grpSp>
        <p:nvGrpSpPr>
          <p:cNvPr id="7" name="Group 32"/>
          <p:cNvGrpSpPr/>
          <p:nvPr/>
        </p:nvGrpSpPr>
        <p:grpSpPr bwMode="auto">
          <a:xfrm>
            <a:off x="2700338" y="260350"/>
            <a:ext cx="3622675" cy="650875"/>
            <a:chOff x="1536" y="768"/>
            <a:chExt cx="2282" cy="410"/>
          </a:xfrm>
        </p:grpSpPr>
        <p:sp>
          <p:nvSpPr>
            <p:cNvPr id="10260" name="Text Box 33"/>
            <p:cNvSpPr txBox="1">
              <a14:cpLocks xmlns:a14="http://schemas.microsoft.com/office/drawing/2010/main" noChangeArrowheads="1"/>
            </p:cNvSpPr>
            <p:nvPr/>
          </p:nvSpPr>
          <p:spPr bwMode="auto">
            <a:xfrm>
              <a:off x="1536" y="768"/>
              <a:ext cx="2282" cy="410"/>
            </a:xfrm>
            <a:prstGeom prst="rect">
              <a:avLst/>
            </a:prstGeom>
            <a:noFill/>
            <a:ln w="9525">
              <a:solidFill>
                <a:srgbClr val="66FF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a:solidFill>
                    <a:srgbClr val="000000"/>
                  </a:solidFill>
                  <a:latin typeface="Times New Roman" pitchFamily="18" charset="0"/>
                  <a:ea typeface="楷体_GB2312" pitchFamily="49" charset="-122"/>
                </a:rPr>
                <a:t>     </a:t>
              </a:r>
              <a:r>
                <a:rPr kumimoji="1" lang="zh-CN" altLang="en-US" sz="3600" b="1">
                  <a:solidFill>
                    <a:srgbClr val="000000"/>
                  </a:solidFill>
                  <a:latin typeface="Times New Roman" pitchFamily="18" charset="0"/>
                  <a:ea typeface="黑体" pitchFamily="49" charset="-122"/>
                </a:rPr>
                <a:t>检验法</a:t>
              </a:r>
              <a:r>
                <a:rPr kumimoji="1" lang="en-US" altLang="zh-CN" sz="3200">
                  <a:solidFill>
                    <a:srgbClr val="000000"/>
                  </a:solidFill>
                </a:rPr>
                <a:t>(</a:t>
              </a:r>
              <a:r>
                <a:rPr kumimoji="1" lang="en-US" altLang="zh-CN" sz="3200" i="1">
                  <a:solidFill>
                    <a:srgbClr val="000000"/>
                  </a:solidFill>
                  <a:sym typeface="Symbol" pitchFamily="18" charset="2"/>
                </a:rPr>
                <a:t></a:t>
              </a:r>
              <a:r>
                <a:rPr kumimoji="1" lang="en-US" altLang="zh-CN" sz="3200">
                  <a:solidFill>
                    <a:srgbClr val="000000"/>
                  </a:solidFill>
                  <a:sym typeface="Symbol" pitchFamily="18" charset="2"/>
                </a:rPr>
                <a:t> </a:t>
              </a:r>
              <a:r>
                <a:rPr kumimoji="1" lang="zh-CN" altLang="en-US" sz="3200">
                  <a:solidFill>
                    <a:srgbClr val="000000"/>
                  </a:solidFill>
                  <a:sym typeface="Symbol" pitchFamily="18" charset="2"/>
                </a:rPr>
                <a:t>未知</a:t>
              </a:r>
              <a:r>
                <a:rPr kumimoji="1" lang="en-US" altLang="zh-CN" sz="3200">
                  <a:solidFill>
                    <a:srgbClr val="000000"/>
                  </a:solidFill>
                  <a:sym typeface="Symbol" pitchFamily="18" charset="2"/>
                </a:rPr>
                <a:t>)</a:t>
              </a:r>
              <a:endParaRPr kumimoji="1" lang="en-US" altLang="zh-CN" sz="3200">
                <a:solidFill>
                  <a:srgbClr val="000000"/>
                </a:solidFill>
                <a:sym typeface="Symbol" pitchFamily="18" charset="2"/>
              </a:endParaRPr>
            </a:p>
          </p:txBody>
        </p:sp>
        <p:graphicFrame>
          <p:nvGraphicFramePr>
            <p:cNvPr id="10245" name="Object 34"/>
            <p:cNvGraphicFramePr>
              <a:graphicFrameLocks noChangeAspect="1"/>
            </p:cNvGraphicFramePr>
            <p:nvPr/>
          </p:nvGraphicFramePr>
          <p:xfrm>
            <a:off x="1632" y="768"/>
            <a:ext cx="338" cy="384"/>
          </p:xfrm>
          <a:graphic>
            <a:graphicData uri="http://schemas.openxmlformats.org/presentationml/2006/ole">
              <mc:AlternateContent xmlns:mc="http://schemas.openxmlformats.org/markup-compatibility/2006">
                <mc:Choice xmlns:v="urn:schemas-microsoft-com:vml" Requires="v">
                  <p:oleObj spid="_x0000_s8403" name="Equation" r:id="rId9" imgW="0" imgH="0" progId="Equation.3">
                    <p:embed/>
                  </p:oleObj>
                </mc:Choice>
                <mc:Fallback>
                  <p:oleObj name="Equation" r:id="rId9" imgW="0" imgH="0" progId="Equation.3">
                    <p:embed/>
                    <p:pic>
                      <p:nvPicPr>
                        <p:cNvPr id="0" name="图片 84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768"/>
                          <a:ext cx="33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 name="TextBox 3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2392"/>
                                        </p:tgtEl>
                                        <p:attrNameLst>
                                          <p:attrName>style.visibility</p:attrName>
                                        </p:attrNameLst>
                                      </p:cBhvr>
                                      <p:to>
                                        <p:strVal val="visible"/>
                                      </p:to>
                                    </p:set>
                                    <p:animEffect transition="in" filter="blinds(vertical)">
                                      <p:cBhvr>
                                        <p:cTn id="17" dur="500"/>
                                        <p:tgtEl>
                                          <p:spTgt spid="2723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2393"/>
                                        </p:tgtEl>
                                        <p:attrNameLst>
                                          <p:attrName>style.visibility</p:attrName>
                                        </p:attrNameLst>
                                      </p:cBhvr>
                                      <p:to>
                                        <p:strVal val="visible"/>
                                      </p:to>
                                    </p:set>
                                    <p:animEffect transition="in" filter="blinds(vertical)">
                                      <p:cBhvr>
                                        <p:cTn id="22" dur="500"/>
                                        <p:tgtEl>
                                          <p:spTgt spid="2723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272394"/>
                                        </p:tgtEl>
                                        <p:attrNameLst>
                                          <p:attrName>style.visibility</p:attrName>
                                        </p:attrNameLst>
                                      </p:cBhvr>
                                      <p:to>
                                        <p:strVal val="visible"/>
                                      </p:to>
                                    </p:set>
                                    <p:animEffect transition="in" filter="blinds(vertical)">
                                      <p:cBhvr>
                                        <p:cTn id="32" dur="500"/>
                                        <p:tgtEl>
                                          <p:spTgt spid="2723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2391"/>
                                        </p:tgtEl>
                                        <p:attrNameLst>
                                          <p:attrName>style.visibility</p:attrName>
                                        </p:attrNameLst>
                                      </p:cBhvr>
                                      <p:to>
                                        <p:strVal val="visible"/>
                                      </p:to>
                                    </p:set>
                                    <p:animEffect transition="in" filter="blinds(vertical)">
                                      <p:cBhvr>
                                        <p:cTn id="42" dur="500"/>
                                        <p:tgtEl>
                                          <p:spTgt spid="2723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2389"/>
                                        </p:tgtEl>
                                        <p:attrNameLst>
                                          <p:attrName>style.visibility</p:attrName>
                                        </p:attrNameLst>
                                      </p:cBhvr>
                                      <p:to>
                                        <p:strVal val="visible"/>
                                      </p:to>
                                    </p:set>
                                    <p:animEffect transition="in" filter="blinds(vertical)">
                                      <p:cBhvr>
                                        <p:cTn id="47" dur="500"/>
                                        <p:tgtEl>
                                          <p:spTgt spid="2723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272390"/>
                                        </p:tgtEl>
                                        <p:attrNameLst>
                                          <p:attrName>style.visibility</p:attrName>
                                        </p:attrNameLst>
                                      </p:cBhvr>
                                      <p:to>
                                        <p:strVal val="visible"/>
                                      </p:to>
                                    </p:set>
                                    <p:animEffect transition="in" filter="blinds(vertical)">
                                      <p:cBhvr>
                                        <p:cTn id="52" dur="500"/>
                                        <p:tgtEl>
                                          <p:spTgt spid="2723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72386"/>
                                        </p:tgtEl>
                                        <p:attrNameLst>
                                          <p:attrName>style.visibility</p:attrName>
                                        </p:attrNameLst>
                                      </p:cBhvr>
                                      <p:to>
                                        <p:strVal val="visible"/>
                                      </p:to>
                                    </p:set>
                                    <p:animEffect transition="in" filter="blinds(vertical)">
                                      <p:cBhvr>
                                        <p:cTn id="62" dur="500"/>
                                        <p:tgtEl>
                                          <p:spTgt spid="2723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272387"/>
                                        </p:tgtEl>
                                        <p:attrNameLst>
                                          <p:attrName>style.visibility</p:attrName>
                                        </p:attrNameLst>
                                      </p:cBhvr>
                                      <p:to>
                                        <p:strVal val="visible"/>
                                      </p:to>
                                    </p:set>
                                    <p:animEffect transition="in" filter="blinds(vertical)">
                                      <p:cBhvr>
                                        <p:cTn id="67" dur="500"/>
                                        <p:tgtEl>
                                          <p:spTgt spid="2723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272388"/>
                                        </p:tgtEl>
                                        <p:attrNameLst>
                                          <p:attrName>style.visibility</p:attrName>
                                        </p:attrNameLst>
                                      </p:cBhvr>
                                      <p:to>
                                        <p:strVal val="visible"/>
                                      </p:to>
                                    </p:set>
                                    <p:animEffect transition="in" filter="blinds(vertical)">
                                      <p:cBhvr>
                                        <p:cTn id="72" dur="500"/>
                                        <p:tgtEl>
                                          <p:spTgt spid="272388"/>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272401"/>
                                        </p:tgtEl>
                                        <p:attrNameLst>
                                          <p:attrName>style.visibility</p:attrName>
                                        </p:attrNameLst>
                                      </p:cBhvr>
                                      <p:to>
                                        <p:strVal val="visible"/>
                                      </p:to>
                                    </p:set>
                                    <p:animEffect transition="in" filter="blinds(horizontal)">
                                      <p:cBhvr>
                                        <p:cTn id="76" dur="500"/>
                                        <p:tgtEl>
                                          <p:spTgt spid="272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87" grpId="0" autoUpdateAnimBg="0"/>
      <p:bldP spid="272389" grpId="0" autoUpdateAnimBg="0"/>
      <p:bldP spid="272391" grpId="0" autoUpdateAnimBg="0"/>
      <p:bldP spid="272392" grpId="0" autoUpdateAnimBg="0"/>
      <p:bldP spid="272393" grpId="0" autoUpdateAnimBg="0"/>
      <p:bldP spid="27240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243</Paragraphs>
  <Slides>0</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6" baseType="lpstr">
      <vt:lpstr>Arial</vt:lpstr>
      <vt:lpstr>宋体</vt:lpstr>
      <vt:lpstr>Wingdings</vt:lpstr>
      <vt:lpstr>Times New Roman</vt:lpstr>
      <vt:lpstr>Tahoma</vt:lpstr>
      <vt:lpstr>楷体_GB2312</vt:lpstr>
      <vt:lpstr>Symbol</vt:lpstr>
      <vt:lpstr>Math4</vt:lpstr>
      <vt:lpstr>Math1</vt:lpstr>
      <vt:lpstr>黑体</vt:lpstr>
      <vt:lpstr>方正姚体</vt:lpstr>
      <vt:lpstr>Calibri</vt:lpstr>
      <vt:lpstr>Office 主题​​</vt:lpstr>
      <vt:lpstr>Equation.DSMT4</vt:lpstr>
      <vt:lpstr>Equation.3</vt:lpstr>
      <vt:lpstr>§6.4 正态总体参数的假设检验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方差已知时，正态总体均值μ的单侧检验： 		H0: μ ≤ μ0，H1: μ &gt; μ0，     μ0是一个已知常数</vt:lpstr>
      <vt:lpstr>另一种类型的单侧检验：H0: μ ≥ μ0，H1: μ &lt; μ0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yiwen</dc:creator>
  <cp:lastModifiedBy>iPad</cp:lastModifiedBy>
  <cp:revision>37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D2A753CB88A0F4369D87A56164FBA871</vt:lpwstr>
  </property>
  <property fmtid="{D5CDD505-2E9C-101B-9397-08002B2CF9AE}" pid="3" name="KSOProductBuildVer">
    <vt:lpwstr>2052-11.16.1</vt:lpwstr>
  </property>
</Properties>
</file>