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Lst>
  <p:notesMasterIdLst>
    <p:notesMasterId r:id="rId58"/>
  </p:notesMasterIdLst>
  <p:sldIdLst>
    <p:sldId id="256" r:id="rId6"/>
    <p:sldId id="438" r:id="rId7"/>
    <p:sldId id="460" r:id="rId8"/>
    <p:sldId id="441" r:id="rId9"/>
    <p:sldId id="440" r:id="rId10"/>
    <p:sldId id="439" r:id="rId11"/>
    <p:sldId id="443" r:id="rId12"/>
    <p:sldId id="444" r:id="rId13"/>
    <p:sldId id="445" r:id="rId14"/>
    <p:sldId id="446" r:id="rId15"/>
    <p:sldId id="447" r:id="rId16"/>
    <p:sldId id="442" r:id="rId17"/>
    <p:sldId id="448" r:id="rId18"/>
    <p:sldId id="449" r:id="rId19"/>
    <p:sldId id="450" r:id="rId20"/>
    <p:sldId id="461" r:id="rId21"/>
    <p:sldId id="459" r:id="rId22"/>
    <p:sldId id="467" r:id="rId23"/>
    <p:sldId id="454" r:id="rId24"/>
    <p:sldId id="466" r:id="rId25"/>
    <p:sldId id="455" r:id="rId26"/>
    <p:sldId id="456" r:id="rId27"/>
    <p:sldId id="457" r:id="rId28"/>
    <p:sldId id="464" r:id="rId29"/>
    <p:sldId id="471" r:id="rId30"/>
    <p:sldId id="470" r:id="rId31"/>
    <p:sldId id="465" r:id="rId32"/>
    <p:sldId id="452" r:id="rId33"/>
    <p:sldId id="469" r:id="rId34"/>
    <p:sldId id="472" r:id="rId35"/>
    <p:sldId id="473" r:id="rId36"/>
    <p:sldId id="475" r:id="rId37"/>
    <p:sldId id="477" r:id="rId38"/>
    <p:sldId id="463" r:id="rId39"/>
    <p:sldId id="478" r:id="rId40"/>
    <p:sldId id="495" r:id="rId41"/>
    <p:sldId id="496" r:id="rId42"/>
    <p:sldId id="480" r:id="rId43"/>
    <p:sldId id="481" r:id="rId44"/>
    <p:sldId id="482" r:id="rId45"/>
    <p:sldId id="483" r:id="rId46"/>
    <p:sldId id="484" r:id="rId47"/>
    <p:sldId id="485" r:id="rId48"/>
    <p:sldId id="486" r:id="rId49"/>
    <p:sldId id="487" r:id="rId50"/>
    <p:sldId id="488" r:id="rId51"/>
    <p:sldId id="489" r:id="rId52"/>
    <p:sldId id="490" r:id="rId53"/>
    <p:sldId id="491" r:id="rId54"/>
    <p:sldId id="497" r:id="rId55"/>
    <p:sldId id="492" r:id="rId56"/>
    <p:sldId id="498" r:id="rId57"/>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70">
          <p15:clr>
            <a:srgbClr val="A4A3A4"/>
          </p15:clr>
        </p15:guide>
        <p15:guide id="2" pos="28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00"/>
    <a:srgbClr val="006600"/>
    <a:srgbClr val="030DCD"/>
    <a:srgbClr val="003300"/>
    <a:srgbClr val="99CC00"/>
    <a:srgbClr val="7FE41A"/>
    <a:srgbClr val="6AD565"/>
    <a:srgbClr val="9DEB4F"/>
    <a:srgbClr val="69BD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autoAdjust="0"/>
  </p:normalViewPr>
  <p:slideViewPr>
    <p:cSldViewPr snapToGrid="0" snapToObjects="1">
      <p:cViewPr varScale="1">
        <p:scale>
          <a:sx n="92" d="100"/>
          <a:sy n="92" d="100"/>
        </p:scale>
        <p:origin x="1278" y="84"/>
      </p:cViewPr>
      <p:guideLst>
        <p:guide orient="horz" pos="2170"/>
        <p:guide pos="285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smtClean="0">
                <a:ea typeface="宋体" panose="02010600030101010101" pitchFamily="2" charset="-122"/>
              </a:defRPr>
            </a:lvl1pPr>
          </a:lstStyle>
          <a:p>
            <a:pPr>
              <a:defRPr/>
            </a:pPr>
            <a:endParaRPr lang="zh-CN" alt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smtClean="0">
                <a:ea typeface="宋体" panose="02010600030101010101" pitchFamily="2" charset="-122"/>
              </a:defRPr>
            </a:lvl1pPr>
          </a:lstStyle>
          <a:p>
            <a:pPr>
              <a:defRPr/>
            </a:pPr>
            <a:endParaRPr lang="en-US"/>
          </a:p>
        </p:txBody>
      </p:sp>
      <p:sp>
        <p:nvSpPr>
          <p:cNvPr id="9220" name="Rectangle 4"/>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smtClean="0">
                <a:ea typeface="宋体" panose="02010600030101010101" pitchFamily="2" charset="-122"/>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smtClean="0">
                <a:ea typeface="宋体" panose="02010600030101010101" pitchFamily="2" charset="-122"/>
              </a:defRPr>
            </a:lvl1pPr>
          </a:lstStyle>
          <a:p>
            <a:pPr>
              <a:defRPr/>
            </a:pPr>
            <a:fld id="{C77AA068-423C-4043-8EE2-1CC6D935DDF0}" type="slidenum">
              <a:rPr lang="zh-CN" altLang="en-US"/>
              <a:t>‹#›</a:t>
            </a:fld>
            <a:endParaRPr lang="en-US"/>
          </a:p>
        </p:txBody>
      </p:sp>
    </p:spTree>
    <p:extLst>
      <p:ext uri="{BB962C8B-B14F-4D97-AF65-F5344CB8AC3E}">
        <p14:creationId xmlns:p14="http://schemas.microsoft.com/office/powerpoint/2010/main" val="4450516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7"/>
          <p:cNvPicPr>
            <a:picLocks noChangeAspect="1" noChangeArrowheads="1"/>
          </p:cNvPicPr>
          <p:nvPr/>
        </p:nvPicPr>
        <p:blipFill>
          <a:blip r:embed="rId2">
            <a:extLst>
              <a:ext uri="{28A0092B-C50C-407E-A947-70E740481C1C}">
                <a14:useLocalDpi xmlns:a14="http://schemas.microsoft.com/office/drawing/2010/main" val="0"/>
              </a:ext>
            </a:extLst>
          </a:blip>
          <a:srcRect l="1866"/>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KSO_BT1"/>
          <p:cNvSpPr>
            <a:spLocks noGrp="1" noChangeArrowheads="1"/>
          </p:cNvSpPr>
          <p:nvPr>
            <p:ph type="ctrTitle" hasCustomPrompt="1"/>
          </p:nvPr>
        </p:nvSpPr>
        <p:spPr>
          <a:xfrm>
            <a:off x="269875" y="2066925"/>
            <a:ext cx="5592763" cy="1384300"/>
          </a:xfrm>
        </p:spPr>
        <p:txBody>
          <a:bodyPr/>
          <a:lstStyle>
            <a:lvl1pPr algn="ctr">
              <a:defRPr sz="4200">
                <a:solidFill>
                  <a:srgbClr val="14729C"/>
                </a:solidFill>
              </a:defRPr>
            </a:lvl1pPr>
          </a:lstStyle>
          <a:p>
            <a:pPr lvl="0"/>
            <a:r>
              <a:rPr lang="zh-CN" noProof="0" smtClean="0"/>
              <a:t>单击此处</a:t>
            </a:r>
            <a:br>
              <a:rPr lang="zh-CN" noProof="0" smtClean="0"/>
            </a:br>
            <a:r>
              <a:rPr lang="zh-CN" noProof="0" smtClean="0"/>
              <a:t>编辑母版标题样式</a:t>
            </a:r>
          </a:p>
        </p:txBody>
      </p:sp>
      <p:sp>
        <p:nvSpPr>
          <p:cNvPr id="2052" name="KSO_BC1"/>
          <p:cNvSpPr>
            <a:spLocks noGrp="1" noChangeArrowheads="1"/>
          </p:cNvSpPr>
          <p:nvPr>
            <p:ph type="subTitle" idx="1"/>
          </p:nvPr>
        </p:nvSpPr>
        <p:spPr>
          <a:xfrm>
            <a:off x="269875" y="3651250"/>
            <a:ext cx="5588000" cy="547688"/>
          </a:xfrm>
        </p:spPr>
        <p:txBody>
          <a:bodyPr/>
          <a:lstStyle>
            <a:lvl1pPr marL="0" indent="0" algn="ctr">
              <a:buFont typeface="Wingdings" panose="05000000000000000000" pitchFamily="2" charset="2"/>
              <a:buNone/>
              <a:defRPr>
                <a:solidFill>
                  <a:schemeClr val="folHlink"/>
                </a:solidFill>
              </a:defRPr>
            </a:lvl1pPr>
          </a:lstStyle>
          <a:p>
            <a:pPr lvl="0"/>
            <a:r>
              <a:rPr lang="zh-CN" noProof="0" smtClean="0"/>
              <a:t>单击此处编辑母版副标题样式</a:t>
            </a:r>
          </a:p>
        </p:txBody>
      </p:sp>
      <p:sp>
        <p:nvSpPr>
          <p:cNvPr id="5" name="KSO_FD"/>
          <p:cNvSpPr>
            <a:spLocks noGrp="1" noChangeArrowheads="1"/>
          </p:cNvSpPr>
          <p:nvPr>
            <p:ph type="dt" sz="half" idx="10"/>
          </p:nvPr>
        </p:nvSpPr>
        <p:spPr>
          <a:xfrm>
            <a:off x="457200" y="6245225"/>
            <a:ext cx="2133600" cy="476250"/>
          </a:xfrm>
        </p:spPr>
        <p:txBody>
          <a:bodyPr/>
          <a:lstStyle>
            <a:lvl1pPr>
              <a:defRPr smtClean="0"/>
            </a:lvl1pPr>
          </a:lstStyle>
          <a:p>
            <a:pPr>
              <a:defRPr/>
            </a:pPr>
            <a:fld id="{901BDE14-8C80-49E0-8281-DD5E56F6F558}" type="datetime1">
              <a:rPr lang="zh-CN" altLang="en-US"/>
              <a:t>2018/10/1 Monday</a:t>
            </a:fld>
            <a:endParaRPr lang="en-US"/>
          </a:p>
        </p:txBody>
      </p:sp>
      <p:sp>
        <p:nvSpPr>
          <p:cNvPr id="6" name="KSO_FT"/>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zh-CN" altLang="en-US"/>
          </a:p>
        </p:txBody>
      </p:sp>
      <p:sp>
        <p:nvSpPr>
          <p:cNvPr id="7" name="KSO_FN"/>
          <p:cNvSpPr>
            <a:spLocks noGrp="1" noChangeArrowheads="1"/>
          </p:cNvSpPr>
          <p:nvPr>
            <p:ph type="sldNum" sz="quarter" idx="12"/>
          </p:nvPr>
        </p:nvSpPr>
        <p:spPr>
          <a:xfrm>
            <a:off x="6553200" y="6245225"/>
            <a:ext cx="2133600" cy="476250"/>
          </a:xfrm>
        </p:spPr>
        <p:txBody>
          <a:bodyPr/>
          <a:lstStyle>
            <a:lvl1pPr>
              <a:defRPr smtClean="0"/>
            </a:lvl1pPr>
          </a:lstStyle>
          <a:p>
            <a:pPr>
              <a:defRPr/>
            </a:pPr>
            <a:fld id="{F4443EEA-FBC3-4E9A-9C70-438B835BD669}" type="slidenum">
              <a:rPr lang="zh-CN" alt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2018/10/1 Monday</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F8414B56-E0FF-497B-B381-78CDFF87AB44}" type="slidenum">
              <a:rPr lang="zh-CN" alt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111875" y="196850"/>
            <a:ext cx="1943100" cy="626427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279400" y="196850"/>
            <a:ext cx="5680075" cy="626427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2018/10/1 Monday</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B22B9AB2-7367-4ECF-93B6-6B5F052EDA19}" type="slidenum">
              <a:rPr lang="zh-CN" alt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5" descr="未标题-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KSO_BC1"/>
          <p:cNvSpPr>
            <a:spLocks noGrp="1" noChangeArrowheads="1"/>
          </p:cNvSpPr>
          <p:nvPr>
            <p:ph type="subTitle" idx="1"/>
          </p:nvPr>
        </p:nvSpPr>
        <p:spPr>
          <a:xfrm>
            <a:off x="2790825" y="2152650"/>
            <a:ext cx="5870575" cy="496888"/>
          </a:xfrm>
        </p:spPr>
        <p:txBody>
          <a:bodyPr/>
          <a:lstStyle>
            <a:lvl1pPr marL="0" indent="0" algn="r">
              <a:buFont typeface="Wingdings" panose="05000000000000000000" pitchFamily="2" charset="2"/>
              <a:buNone/>
              <a:defRPr sz="2000">
                <a:solidFill>
                  <a:srgbClr val="6C6F72"/>
                </a:solidFill>
              </a:defRPr>
            </a:lvl1pPr>
          </a:lstStyle>
          <a:p>
            <a:pPr lvl="0"/>
            <a:r>
              <a:rPr lang="zh-CN" noProof="0" smtClean="0"/>
              <a:t>单击此处编辑母版副标题样式</a:t>
            </a:r>
          </a:p>
        </p:txBody>
      </p:sp>
      <p:sp>
        <p:nvSpPr>
          <p:cNvPr id="4103" name="KSO_BT1"/>
          <p:cNvSpPr>
            <a:spLocks noGrp="1" noChangeArrowheads="1"/>
          </p:cNvSpPr>
          <p:nvPr>
            <p:ph type="ctrTitle"/>
          </p:nvPr>
        </p:nvSpPr>
        <p:spPr>
          <a:xfrm>
            <a:off x="2787650" y="1258888"/>
            <a:ext cx="5884863" cy="863600"/>
          </a:xfrm>
        </p:spPr>
        <p:txBody>
          <a:bodyPr/>
          <a:lstStyle>
            <a:lvl1pPr algn="r">
              <a:defRPr/>
            </a:lvl1pPr>
          </a:lstStyle>
          <a:p>
            <a:pPr lvl="0"/>
            <a:r>
              <a:rPr lang="zh-CN" noProof="0" smtClean="0"/>
              <a:t>单击此处编辑母版标题样式</a:t>
            </a:r>
          </a:p>
        </p:txBody>
      </p:sp>
      <p:sp>
        <p:nvSpPr>
          <p:cNvPr id="5" name="KSO_FD"/>
          <p:cNvSpPr>
            <a:spLocks noGrp="1" noChangeArrowheads="1"/>
          </p:cNvSpPr>
          <p:nvPr>
            <p:ph type="dt" sz="half" idx="10"/>
          </p:nvPr>
        </p:nvSpPr>
        <p:spPr>
          <a:xfrm>
            <a:off x="457200" y="6245225"/>
            <a:ext cx="2133600" cy="476250"/>
          </a:xfrm>
        </p:spPr>
        <p:txBody>
          <a:bodyPr/>
          <a:lstStyle>
            <a:lvl1pPr>
              <a:defRPr smtClean="0"/>
            </a:lvl1pPr>
          </a:lstStyle>
          <a:p>
            <a:pPr>
              <a:defRPr/>
            </a:pPr>
            <a:fld id="{2D5EB33F-0483-43C6-847F-6D3BDF8997C4}" type="datetime1">
              <a:rPr lang="zh-CN" altLang="en-US"/>
              <a:t>2018/10/1 Monday</a:t>
            </a:fld>
            <a:endParaRPr lang="en-US"/>
          </a:p>
        </p:txBody>
      </p:sp>
      <p:sp>
        <p:nvSpPr>
          <p:cNvPr id="6" name="KSO_FT"/>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p>
        </p:txBody>
      </p:sp>
      <p:sp>
        <p:nvSpPr>
          <p:cNvPr id="7" name="KSO_FN"/>
          <p:cNvSpPr>
            <a:spLocks noGrp="1" noChangeArrowheads="1"/>
          </p:cNvSpPr>
          <p:nvPr>
            <p:ph type="sldNum" sz="quarter" idx="12"/>
          </p:nvPr>
        </p:nvSpPr>
        <p:spPr>
          <a:xfrm>
            <a:off x="6553200" y="6245225"/>
            <a:ext cx="2133600" cy="476250"/>
          </a:xfrm>
        </p:spPr>
        <p:txBody>
          <a:bodyPr/>
          <a:lstStyle>
            <a:lvl1pPr>
              <a:defRPr smtClean="0"/>
            </a:lvl1pPr>
          </a:lstStyle>
          <a:p>
            <a:pPr>
              <a:defRPr/>
            </a:pPr>
            <a:fld id="{AA24BC01-715A-404A-AF8C-083EFE472DA9}" type="slidenum">
              <a:rPr lang="zh-CN" alt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2018/10/1 Monday</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2292F74B-3F9D-4EC0-BB27-2C8E829D834A}" type="slidenum">
              <a:rPr lang="zh-CN" alt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p>
        </p:txBody>
      </p:sp>
      <p:sp>
        <p:nvSpPr>
          <p:cNvPr id="4"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2018/10/1 Monday</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6C6C4A8C-293A-4006-9D11-27F066922CDA}" type="slidenum">
              <a:rPr lang="zh-CN" alt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47675" y="1133475"/>
            <a:ext cx="4030663" cy="51006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30738" y="1133475"/>
            <a:ext cx="4032250" cy="51006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2018/10/1 Monday</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18B30462-3FE9-4AC9-87A4-B13B8F51DDE4}" type="slidenum">
              <a:rPr lang="zh-CN" alt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2018/10/1 Monday</a:t>
            </a:fld>
            <a:endParaRPr lang="en-US"/>
          </a:p>
        </p:txBody>
      </p:sp>
      <p:sp>
        <p:nvSpPr>
          <p:cNvPr id="8" name="KSO_FT"/>
          <p:cNvSpPr>
            <a:spLocks noGrp="1" noChangeArrowheads="1"/>
          </p:cNvSpPr>
          <p:nvPr>
            <p:ph type="ftr" sz="quarter" idx="11"/>
          </p:nvPr>
        </p:nvSpPr>
        <p:spPr/>
        <p:txBody>
          <a:bodyPr/>
          <a:lstStyle>
            <a:lvl1pPr>
              <a:defRPr/>
            </a:lvl1pPr>
          </a:lstStyle>
          <a:p>
            <a:pPr>
              <a:defRPr/>
            </a:pPr>
            <a:endParaRPr lang="en-US"/>
          </a:p>
        </p:txBody>
      </p:sp>
      <p:sp>
        <p:nvSpPr>
          <p:cNvPr id="9" name="KSO_FN"/>
          <p:cNvSpPr>
            <a:spLocks noGrp="1" noChangeArrowheads="1"/>
          </p:cNvSpPr>
          <p:nvPr>
            <p:ph type="sldNum" sz="quarter" idx="12"/>
          </p:nvPr>
        </p:nvSpPr>
        <p:spPr/>
        <p:txBody>
          <a:bodyPr/>
          <a:lstStyle>
            <a:lvl1pPr>
              <a:defRPr/>
            </a:lvl1pPr>
          </a:lstStyle>
          <a:p>
            <a:pPr>
              <a:defRPr/>
            </a:pPr>
            <a:fld id="{15D057C7-BE4D-4CC7-9A6F-784CBE1E4408}" type="slidenum">
              <a:rPr lang="zh-CN" alt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2018/10/1 Monday</a:t>
            </a:fld>
            <a:endParaRPr lang="en-US"/>
          </a:p>
        </p:txBody>
      </p:sp>
      <p:sp>
        <p:nvSpPr>
          <p:cNvPr id="4" name="KSO_FT"/>
          <p:cNvSpPr>
            <a:spLocks noGrp="1" noChangeArrowheads="1"/>
          </p:cNvSpPr>
          <p:nvPr>
            <p:ph type="ftr" sz="quarter" idx="11"/>
          </p:nvPr>
        </p:nvSpPr>
        <p:spPr/>
        <p:txBody>
          <a:bodyPr/>
          <a:lstStyle>
            <a:lvl1pPr>
              <a:defRPr/>
            </a:lvl1pPr>
          </a:lstStyle>
          <a:p>
            <a:pPr>
              <a:defRPr/>
            </a:pPr>
            <a:endParaRPr lang="en-US"/>
          </a:p>
        </p:txBody>
      </p:sp>
      <p:sp>
        <p:nvSpPr>
          <p:cNvPr id="5" name="KSO_FN"/>
          <p:cNvSpPr>
            <a:spLocks noGrp="1" noChangeArrowheads="1"/>
          </p:cNvSpPr>
          <p:nvPr>
            <p:ph type="sldNum" sz="quarter" idx="12"/>
          </p:nvPr>
        </p:nvSpPr>
        <p:spPr/>
        <p:txBody>
          <a:bodyPr/>
          <a:lstStyle>
            <a:lvl1pPr>
              <a:defRPr/>
            </a:lvl1pPr>
          </a:lstStyle>
          <a:p>
            <a:pPr>
              <a:defRPr/>
            </a:pPr>
            <a:fld id="{2A3111F1-C7D5-4B5F-82C4-FED058A43FED}" type="slidenum">
              <a:rPr lang="zh-CN" alt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2018/10/1 Monday</a:t>
            </a:fld>
            <a:endParaRPr lang="en-US"/>
          </a:p>
        </p:txBody>
      </p:sp>
      <p:sp>
        <p:nvSpPr>
          <p:cNvPr id="3" name="KSO_FT"/>
          <p:cNvSpPr>
            <a:spLocks noGrp="1" noChangeArrowheads="1"/>
          </p:cNvSpPr>
          <p:nvPr>
            <p:ph type="ftr" sz="quarter" idx="11"/>
          </p:nvPr>
        </p:nvSpPr>
        <p:spPr/>
        <p:txBody>
          <a:bodyPr/>
          <a:lstStyle>
            <a:lvl1pPr>
              <a:defRPr/>
            </a:lvl1pPr>
          </a:lstStyle>
          <a:p>
            <a:pPr>
              <a:defRPr/>
            </a:pPr>
            <a:endParaRPr lang="en-US"/>
          </a:p>
        </p:txBody>
      </p:sp>
      <p:sp>
        <p:nvSpPr>
          <p:cNvPr id="4" name="KSO_FN"/>
          <p:cNvSpPr>
            <a:spLocks noGrp="1" noChangeArrowheads="1"/>
          </p:cNvSpPr>
          <p:nvPr>
            <p:ph type="sldNum" sz="quarter" idx="12"/>
          </p:nvPr>
        </p:nvSpPr>
        <p:spPr/>
        <p:txBody>
          <a:bodyPr/>
          <a:lstStyle>
            <a:lvl1pPr>
              <a:defRPr/>
            </a:lvl1pPr>
          </a:lstStyle>
          <a:p>
            <a:pPr>
              <a:defRPr/>
            </a:pPr>
            <a:fld id="{CB8CF258-373D-47B5-9224-E86B2421108D}" type="slidenum">
              <a:rPr lang="zh-CN" alt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2018/10/1 Monday</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2B98A255-05C8-4069-A9CB-54077EFAD056}" type="slidenum">
              <a:rPr lang="zh-CN" alt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2018/10/1 Monday</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446F85F4-ED83-48A5-8EDD-7FC59D045909}" type="slidenum">
              <a:rPr lang="zh-CN" alt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2018/10/1 Monday</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91A91975-133D-44B7-B5F6-02DDCE1C6857}" type="slidenum">
              <a:rPr lang="zh-CN" alt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2018/10/1 Monday</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8C20D0EE-11E1-4E01-A713-4C0B04358260}" type="slidenum">
              <a:rPr lang="zh-CN" alt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214313"/>
            <a:ext cx="2052638" cy="60198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47675" y="214313"/>
            <a:ext cx="6010275" cy="60198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2018/10/1 Monday</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29E740C7-CC37-4ABD-A9FF-809B75CEBA06}" type="slidenum">
              <a:rPr lang="zh-CN" altLang="en-US"/>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7"/>
          <p:cNvPicPr>
            <a:picLocks noChangeAspect="1" noChangeArrowheads="1"/>
          </p:cNvPicPr>
          <p:nvPr/>
        </p:nvPicPr>
        <p:blipFill>
          <a:blip r:embed="rId2">
            <a:extLst>
              <a:ext uri="{28A0092B-C50C-407E-A947-70E740481C1C}">
                <a14:useLocalDpi xmlns:a14="http://schemas.microsoft.com/office/drawing/2010/main" val="0"/>
              </a:ext>
            </a:extLst>
          </a:blip>
          <a:srcRect l="7103" r="11725"/>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流程图: 数据 4"/>
          <p:cNvSpPr>
            <a:spLocks noChangeArrowheads="1"/>
          </p:cNvSpPr>
          <p:nvPr/>
        </p:nvSpPr>
        <p:spPr bwMode="auto">
          <a:xfrm>
            <a:off x="2857500" y="0"/>
            <a:ext cx="6286500" cy="6858000"/>
          </a:xfrm>
          <a:prstGeom prst="flowChartInputOutput">
            <a:avLst/>
          </a:prstGeom>
          <a:solidFill>
            <a:srgbClr val="FDD762">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300" smtClean="0">
              <a:solidFill>
                <a:srgbClr val="5F5F5F"/>
              </a:solidFill>
            </a:endParaRPr>
          </a:p>
        </p:txBody>
      </p:sp>
      <p:pic>
        <p:nvPicPr>
          <p:cNvPr id="6"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75" y="1300163"/>
            <a:ext cx="407035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 Placeholder 2"/>
          <p:cNvSpPr>
            <a:spLocks noGrp="1" noChangeArrowheads="1"/>
          </p:cNvSpPr>
          <p:nvPr>
            <p:ph type="subTitle" idx="1"/>
          </p:nvPr>
        </p:nvSpPr>
        <p:spPr>
          <a:xfrm>
            <a:off x="3417888" y="5014913"/>
            <a:ext cx="4735512" cy="547687"/>
          </a:xfrm>
        </p:spPr>
        <p:txBody>
          <a:bodyPr/>
          <a:lstStyle>
            <a:lvl1pPr marL="0" indent="0" algn="ctr">
              <a:buFont typeface="Wingdings 2" panose="05020102010507070707" pitchFamily="18" charset="2"/>
              <a:buNone/>
              <a:defRPr>
                <a:solidFill>
                  <a:srgbClr val="FFFFFF"/>
                </a:solidFill>
              </a:defRPr>
            </a:lvl1pPr>
          </a:lstStyle>
          <a:p>
            <a:pPr lvl="0"/>
            <a:r>
              <a:rPr lang="zh-CN" noProof="0" smtClean="0"/>
              <a:t>单击此处编辑母版副标题样式</a:t>
            </a:r>
          </a:p>
        </p:txBody>
      </p:sp>
      <p:sp>
        <p:nvSpPr>
          <p:cNvPr id="6153" name="Title Placeholder 1"/>
          <p:cNvSpPr>
            <a:spLocks noGrp="1" noChangeArrowheads="1"/>
          </p:cNvSpPr>
          <p:nvPr>
            <p:ph type="ctrTitle"/>
          </p:nvPr>
        </p:nvSpPr>
        <p:spPr>
          <a:xfrm>
            <a:off x="3408363" y="3463925"/>
            <a:ext cx="4737100" cy="1470025"/>
          </a:xfrm>
        </p:spPr>
        <p:txBody>
          <a:bodyPr/>
          <a:lstStyle>
            <a:lvl1pPr algn="ctr">
              <a:defRPr sz="3200"/>
            </a:lvl1pPr>
          </a:lstStyle>
          <a:p>
            <a:pPr lvl="0"/>
            <a:r>
              <a:rPr lang="zh-CN" noProof="0" smtClean="0"/>
              <a:t>单击此处编辑母版标题样式</a:t>
            </a:r>
          </a:p>
        </p:txBody>
      </p:sp>
      <p:sp>
        <p:nvSpPr>
          <p:cNvPr id="7" name="Date Placeholder 3"/>
          <p:cNvSpPr>
            <a:spLocks noGrp="1" noChangeArrowheads="1"/>
          </p:cNvSpPr>
          <p:nvPr>
            <p:ph type="dt" sz="half" idx="10"/>
          </p:nvPr>
        </p:nvSpPr>
        <p:spPr>
          <a:xfrm>
            <a:off x="457200" y="6245225"/>
            <a:ext cx="2133600" cy="476250"/>
          </a:xfrm>
        </p:spPr>
        <p:txBody>
          <a:bodyPr/>
          <a:lstStyle>
            <a:lvl1pPr>
              <a:defRPr smtClean="0"/>
            </a:lvl1pPr>
          </a:lstStyle>
          <a:p>
            <a:pPr>
              <a:defRPr/>
            </a:pPr>
            <a:fld id="{30493455-07EA-47DB-90C0-E7E423CB59B6}" type="datetime1">
              <a:rPr lang="zh-CN" altLang="en-US"/>
              <a:t>2018/10/1 Monday</a:t>
            </a:fld>
            <a:endParaRPr lang="en-US"/>
          </a:p>
        </p:txBody>
      </p:sp>
      <p:sp>
        <p:nvSpPr>
          <p:cNvPr id="8" name="Footer Placeholder 4"/>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p>
        </p:txBody>
      </p:sp>
      <p:sp>
        <p:nvSpPr>
          <p:cNvPr id="9" name="Slide Number Placeholder 5"/>
          <p:cNvSpPr>
            <a:spLocks noGrp="1" noChangeArrowheads="1"/>
          </p:cNvSpPr>
          <p:nvPr>
            <p:ph type="sldNum" sz="quarter" idx="12"/>
          </p:nvPr>
        </p:nvSpPr>
        <p:spPr>
          <a:xfrm>
            <a:off x="6553200" y="6245225"/>
            <a:ext cx="2133600" cy="476250"/>
          </a:xfrm>
        </p:spPr>
        <p:txBody>
          <a:bodyPr/>
          <a:lstStyle>
            <a:lvl1pPr>
              <a:defRPr smtClean="0"/>
            </a:lvl1pPr>
          </a:lstStyle>
          <a:p>
            <a:pPr>
              <a:defRPr/>
            </a:pPr>
            <a:fld id="{C338A0BD-2BD5-4CDD-949A-399040E1F361}" type="slidenum">
              <a:rPr lang="zh-CN" altLang="en-US"/>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2018/10/1 Monday</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EB4C3199-1AFA-4954-9CC4-12638459641E}" type="slidenum">
              <a:rPr lang="zh-CN" altLang="en-US"/>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p>
        </p:txBody>
      </p:sp>
      <p:sp>
        <p:nvSpPr>
          <p:cNvPr id="4"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2018/10/1 Monday</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214791B2-E5C4-4716-B26B-E0118C8D48EA}" type="slidenum">
              <a:rPr lang="zh-CN" altLang="en-US"/>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66738" y="1476375"/>
            <a:ext cx="3927475" cy="48799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6613" y="1476375"/>
            <a:ext cx="3929062" cy="48799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2018/10/1 Monday</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AA8A6133-FFB4-4B05-84EA-663E62FDFBC4}" type="slidenum">
              <a:rPr lang="zh-CN" altLang="en-US"/>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2018/10/1 Monday</a:t>
            </a:fld>
            <a:endParaRPr 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5"/>
          <p:cNvSpPr>
            <a:spLocks noGrp="1" noChangeArrowheads="1"/>
          </p:cNvSpPr>
          <p:nvPr>
            <p:ph type="sldNum" sz="quarter" idx="12"/>
          </p:nvPr>
        </p:nvSpPr>
        <p:spPr/>
        <p:txBody>
          <a:bodyPr/>
          <a:lstStyle>
            <a:lvl1pPr>
              <a:defRPr/>
            </a:lvl1pPr>
          </a:lstStyle>
          <a:p>
            <a:pPr>
              <a:defRPr/>
            </a:pPr>
            <a:fld id="{4E227019-1451-45BD-B61C-7AF55C70AA45}" type="slidenum">
              <a:rPr lang="zh-CN" altLang="en-US"/>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2018/10/1 Monday</a:t>
            </a:fld>
            <a:endParaRPr 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p>
        </p:txBody>
      </p:sp>
      <p:sp>
        <p:nvSpPr>
          <p:cNvPr id="5" name="Slide Number Placeholder 5"/>
          <p:cNvSpPr>
            <a:spLocks noGrp="1" noChangeArrowheads="1"/>
          </p:cNvSpPr>
          <p:nvPr>
            <p:ph type="sldNum" sz="quarter" idx="12"/>
          </p:nvPr>
        </p:nvSpPr>
        <p:spPr/>
        <p:txBody>
          <a:bodyPr/>
          <a:lstStyle>
            <a:lvl1pPr>
              <a:defRPr/>
            </a:lvl1pPr>
          </a:lstStyle>
          <a:p>
            <a:pPr>
              <a:defRPr/>
            </a:pPr>
            <a:fld id="{A776A8A5-509F-4FF4-914B-DE7911A9FDCE}" type="slidenum">
              <a:rPr lang="zh-CN" altLang="en-US"/>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2018/10/1 Monday</a:t>
            </a:fld>
            <a:endParaRPr 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5"/>
          <p:cNvSpPr>
            <a:spLocks noGrp="1" noChangeArrowheads="1"/>
          </p:cNvSpPr>
          <p:nvPr>
            <p:ph type="sldNum" sz="quarter" idx="12"/>
          </p:nvPr>
        </p:nvSpPr>
        <p:spPr/>
        <p:txBody>
          <a:bodyPr/>
          <a:lstStyle>
            <a:lvl1pPr>
              <a:defRPr/>
            </a:lvl1pPr>
          </a:lstStyle>
          <a:p>
            <a:pPr>
              <a:defRPr/>
            </a:pPr>
            <a:fld id="{2540D63B-70E4-448C-A960-B7BCA42D5432}" type="slidenum">
              <a:rPr lang="zh-CN" alt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p>
        </p:txBody>
      </p:sp>
      <p:sp>
        <p:nvSpPr>
          <p:cNvPr id="4"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2018/10/1 Monday</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34FBF970-60AF-4DAF-9E35-50708D19D96E}" type="slidenum">
              <a:rPr lang="zh-CN" altLang="en-US"/>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2018/10/1 Monday</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7353BC4C-21CF-455E-B095-424B494E974E}" type="slidenum">
              <a:rPr lang="zh-CN" altLang="en-US"/>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2018/10/1 Monday</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E1D8D181-3281-4E13-887C-32993C8F81F6}" type="slidenum">
              <a:rPr lang="zh-CN" altLang="en-US"/>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2018/10/1 Monday</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FBF84EC5-1729-4024-A363-B97A4567CA7F}" type="slidenum">
              <a:rPr lang="zh-CN" altLang="en-US"/>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68300"/>
            <a:ext cx="2001837" cy="598805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566738" y="368300"/>
            <a:ext cx="5854700" cy="598805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2018/10/1 Monday</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1CA0E7CA-17FA-457E-94D8-9BF9C6220184}" type="slidenum">
              <a:rPr lang="zh-CN" altLang="en-US"/>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矩形 12"/>
          <p:cNvGrpSpPr/>
          <p:nvPr userDrawn="1"/>
        </p:nvGrpSpPr>
        <p:grpSpPr bwMode="auto">
          <a:xfrm>
            <a:off x="0" y="0"/>
            <a:ext cx="9150350" cy="6888163"/>
            <a:chOff x="0" y="0"/>
            <a:chExt cx="5764" cy="4339"/>
          </a:xfrm>
        </p:grpSpPr>
        <p:pic>
          <p:nvPicPr>
            <p:cNvPr id="5" name="矩形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64" cy="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0" y="0"/>
              <a:ext cx="5762" cy="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300" smtClean="0">
                <a:solidFill>
                  <a:srgbClr val="FFFFFF"/>
                </a:solidFill>
              </a:endParaRPr>
            </a:p>
          </p:txBody>
        </p:sp>
      </p:grpSp>
      <p:grpSp>
        <p:nvGrpSpPr>
          <p:cNvPr id="7" name="组合 13"/>
          <p:cNvGrpSpPr/>
          <p:nvPr userDrawn="1"/>
        </p:nvGrpSpPr>
        <p:grpSpPr bwMode="auto">
          <a:xfrm>
            <a:off x="0" y="263525"/>
            <a:ext cx="9144000" cy="4676775"/>
            <a:chOff x="0" y="0"/>
            <a:chExt cx="12192000" cy="4677534"/>
          </a:xfrm>
        </p:grpSpPr>
        <p:grpSp>
          <p:nvGrpSpPr>
            <p:cNvPr id="8" name="Freeform 5"/>
            <p:cNvGrpSpPr/>
            <p:nvPr userDrawn="1"/>
          </p:nvGrpSpPr>
          <p:grpSpPr bwMode="auto">
            <a:xfrm>
              <a:off x="0" y="-1059"/>
              <a:ext cx="12200128" cy="2353056"/>
              <a:chOff x="0" y="0"/>
              <a:chExt cx="9150096" cy="2353056"/>
            </a:xfrm>
          </p:grpSpPr>
          <p:pic>
            <p:nvPicPr>
              <p:cNvPr id="17" name="Freeform 5"/>
              <p:cNvPicPr>
                <a:picLocks noEditPoints="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0096" cy="235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8"/>
              <p:cNvSpPr txBox="1">
                <a:spLocks noChangeArrowheads="1"/>
              </p:cNvSpPr>
              <p:nvPr/>
            </p:nvSpPr>
            <p:spPr bwMode="auto">
              <a:xfrm>
                <a:off x="0" y="1059"/>
                <a:ext cx="9144000" cy="235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smtClean="0"/>
              </a:p>
            </p:txBody>
          </p:sp>
        </p:grpSp>
        <p:sp>
          <p:nvSpPr>
            <p:cNvPr id="9" name="矩形 15"/>
            <p:cNvSpPr>
              <a:spLocks noChangeArrowheads="1"/>
            </p:cNvSpPr>
            <p:nvPr/>
          </p:nvSpPr>
          <p:spPr bwMode="auto">
            <a:xfrm>
              <a:off x="0" y="2362583"/>
              <a:ext cx="12192000" cy="1714778"/>
            </a:xfrm>
            <a:prstGeom prst="rect">
              <a:avLst/>
            </a:prstGeom>
            <a:solidFill>
              <a:srgbClr val="28A9D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smtClean="0"/>
            </a:p>
          </p:txBody>
        </p:sp>
        <p:cxnSp>
          <p:nvCxnSpPr>
            <p:cNvPr id="10" name="直接连接符 16"/>
            <p:cNvCxnSpPr>
              <a:cxnSpLocks noChangeShapeType="1"/>
            </p:cNvCxnSpPr>
            <p:nvPr/>
          </p:nvCxnSpPr>
          <p:spPr bwMode="auto">
            <a:xfrm>
              <a:off x="0" y="4110425"/>
              <a:ext cx="12192000" cy="0"/>
            </a:xfrm>
            <a:prstGeom prst="line">
              <a:avLst/>
            </a:prstGeom>
            <a:noFill/>
            <a:ln w="19050">
              <a:solidFill>
                <a:srgbClr val="28A9D6"/>
              </a:solidFill>
              <a:round/>
            </a:ln>
            <a:extLst>
              <a:ext uri="{909E8E84-426E-40DD-AFC4-6F175D3DCCD1}">
                <a14:hiddenFill xmlns:a14="http://schemas.microsoft.com/office/drawing/2010/main">
                  <a:noFill/>
                </a14:hiddenFill>
              </a:ext>
            </a:extLst>
          </p:spPr>
        </p:cxnSp>
        <p:cxnSp>
          <p:nvCxnSpPr>
            <p:cNvPr id="11" name="直接连接符 17"/>
            <p:cNvCxnSpPr>
              <a:cxnSpLocks noChangeShapeType="1"/>
            </p:cNvCxnSpPr>
            <p:nvPr/>
          </p:nvCxnSpPr>
          <p:spPr bwMode="auto">
            <a:xfrm>
              <a:off x="0" y="4532288"/>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2" name="直接连接符 18"/>
            <p:cNvCxnSpPr>
              <a:cxnSpLocks noChangeShapeType="1"/>
            </p:cNvCxnSpPr>
            <p:nvPr/>
          </p:nvCxnSpPr>
          <p:spPr bwMode="auto">
            <a:xfrm>
              <a:off x="0" y="4598574"/>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3" name="直接连接符 19"/>
            <p:cNvCxnSpPr>
              <a:cxnSpLocks noChangeShapeType="1"/>
            </p:cNvCxnSpPr>
            <p:nvPr/>
          </p:nvCxnSpPr>
          <p:spPr bwMode="auto">
            <a:xfrm>
              <a:off x="0" y="4664860"/>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4" name="直接连接符 20"/>
            <p:cNvCxnSpPr>
              <a:cxnSpLocks noChangeShapeType="1"/>
            </p:cNvCxnSpPr>
            <p:nvPr/>
          </p:nvCxnSpPr>
          <p:spPr bwMode="auto">
            <a:xfrm>
              <a:off x="7872000" y="4532288"/>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5" name="直接连接符 21"/>
            <p:cNvCxnSpPr>
              <a:cxnSpLocks noChangeShapeType="1"/>
            </p:cNvCxnSpPr>
            <p:nvPr/>
          </p:nvCxnSpPr>
          <p:spPr bwMode="auto">
            <a:xfrm>
              <a:off x="7872000" y="4598574"/>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6" name="直接连接符 22"/>
            <p:cNvCxnSpPr>
              <a:cxnSpLocks noChangeShapeType="1"/>
            </p:cNvCxnSpPr>
            <p:nvPr/>
          </p:nvCxnSpPr>
          <p:spPr bwMode="auto">
            <a:xfrm>
              <a:off x="7872000" y="4664860"/>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grpSp>
      <p:sp>
        <p:nvSpPr>
          <p:cNvPr id="8209" name="Text Placeholder 2"/>
          <p:cNvSpPr>
            <a:spLocks noGrp="1" noChangeArrowheads="1"/>
          </p:cNvSpPr>
          <p:nvPr>
            <p:ph type="subTitle" idx="1"/>
          </p:nvPr>
        </p:nvSpPr>
        <p:spPr>
          <a:xfrm>
            <a:off x="3228975" y="4695825"/>
            <a:ext cx="2628900" cy="466725"/>
          </a:xfrm>
        </p:spPr>
        <p:txBody>
          <a:bodyPr/>
          <a:lstStyle>
            <a:lvl1pPr algn="ctr">
              <a:buFont typeface="Wingdings 2" panose="05020102010507070707" pitchFamily="18" charset="2"/>
              <a:buNone/>
              <a:defRPr sz="1600"/>
            </a:lvl1pPr>
          </a:lstStyle>
          <a:p>
            <a:pPr lvl="0"/>
            <a:r>
              <a:rPr lang="zh-CN" noProof="0" smtClean="0">
                <a:sym typeface="Arial" panose="020B0604020202020204" pitchFamily="34" charset="0"/>
              </a:rPr>
              <a:t>单击此处编辑母版副标题样式</a:t>
            </a:r>
          </a:p>
        </p:txBody>
      </p:sp>
      <p:sp>
        <p:nvSpPr>
          <p:cNvPr id="8213" name="Title Placeholder 1"/>
          <p:cNvSpPr>
            <a:spLocks noGrp="1" noChangeArrowheads="1"/>
          </p:cNvSpPr>
          <p:nvPr>
            <p:ph type="ctrTitle"/>
          </p:nvPr>
        </p:nvSpPr>
        <p:spPr>
          <a:xfrm>
            <a:off x="714375" y="3140075"/>
            <a:ext cx="7772400" cy="717550"/>
          </a:xfrm>
        </p:spPr>
        <p:txBody>
          <a:bodyPr/>
          <a:lstStyle>
            <a:lvl1pPr algn="ctr">
              <a:defRPr sz="3600">
                <a:solidFill>
                  <a:schemeClr val="bg1"/>
                </a:solidFill>
              </a:defRPr>
            </a:lvl1pPr>
          </a:lstStyle>
          <a:p>
            <a:pPr lvl="0"/>
            <a:r>
              <a:rPr lang="zh-CN" noProof="0" smtClean="0"/>
              <a:t>单击此处编辑母版标题样式</a:t>
            </a:r>
          </a:p>
        </p:txBody>
      </p:sp>
      <p:sp>
        <p:nvSpPr>
          <p:cNvPr id="19" name="Date Placeholder 3"/>
          <p:cNvSpPr>
            <a:spLocks noGrp="1" noChangeArrowheads="1"/>
          </p:cNvSpPr>
          <p:nvPr>
            <p:ph type="dt" sz="half" idx="10"/>
          </p:nvPr>
        </p:nvSpPr>
        <p:spPr>
          <a:xfrm>
            <a:off x="457200" y="6245225"/>
            <a:ext cx="2133600" cy="476250"/>
          </a:xfrm>
        </p:spPr>
        <p:txBody>
          <a:bodyPr/>
          <a:lstStyle>
            <a:lvl1pPr>
              <a:defRPr smtClean="0"/>
            </a:lvl1pPr>
          </a:lstStyle>
          <a:p>
            <a:pPr>
              <a:defRPr/>
            </a:pPr>
            <a:fld id="{7E9B9122-6204-415B-9B63-767BCB80D292}" type="datetime1">
              <a:rPr lang="zh-CN" altLang="en-US"/>
              <a:t>2018/10/1 Monday</a:t>
            </a:fld>
            <a:endParaRPr lang="en-US"/>
          </a:p>
        </p:txBody>
      </p:sp>
      <p:sp>
        <p:nvSpPr>
          <p:cNvPr id="20" name="Footer Placeholder 4"/>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p>
        </p:txBody>
      </p:sp>
      <p:sp>
        <p:nvSpPr>
          <p:cNvPr id="21" name="Slide Number Placeholder 5"/>
          <p:cNvSpPr>
            <a:spLocks noGrp="1" noChangeArrowheads="1"/>
          </p:cNvSpPr>
          <p:nvPr>
            <p:ph type="sldNum" sz="quarter" idx="12"/>
          </p:nvPr>
        </p:nvSpPr>
        <p:spPr>
          <a:xfrm>
            <a:off x="6553200" y="6245225"/>
            <a:ext cx="2133600" cy="476250"/>
          </a:xfrm>
        </p:spPr>
        <p:txBody>
          <a:bodyPr/>
          <a:lstStyle>
            <a:lvl1pPr>
              <a:defRPr smtClean="0"/>
            </a:lvl1pPr>
          </a:lstStyle>
          <a:p>
            <a:pPr>
              <a:defRPr/>
            </a:pPr>
            <a:fld id="{70250EEA-FF4E-41D5-AF69-6EEADFA6D3D0}" type="slidenum">
              <a:rPr lang="zh-CN" altLang="en-US"/>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2018/10/1 Monday</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3C989441-A55F-43EA-A8B0-412ADF2DBC66}" type="slidenum">
              <a:rPr lang="zh-CN" altLang="en-US"/>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p>
        </p:txBody>
      </p:sp>
      <p:sp>
        <p:nvSpPr>
          <p:cNvPr id="4"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2018/10/1 Monday</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C364DB7A-EFF0-4FC6-B595-90C219780068}" type="slidenum">
              <a:rPr lang="zh-CN" altLang="en-US"/>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85775" y="1135063"/>
            <a:ext cx="3968750" cy="5345112"/>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06925" y="1135063"/>
            <a:ext cx="3968750" cy="5345112"/>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2018/10/1 Monday</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029D5673-5430-4CAF-80D3-E7AE5060CFAF}" type="slidenum">
              <a:rPr lang="zh-CN" altLang="en-US"/>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2018/10/1 Monday</a:t>
            </a:fld>
            <a:endParaRPr 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5"/>
          <p:cNvSpPr>
            <a:spLocks noGrp="1" noChangeArrowheads="1"/>
          </p:cNvSpPr>
          <p:nvPr>
            <p:ph type="sldNum" sz="quarter" idx="12"/>
          </p:nvPr>
        </p:nvSpPr>
        <p:spPr/>
        <p:txBody>
          <a:bodyPr/>
          <a:lstStyle>
            <a:lvl1pPr>
              <a:defRPr/>
            </a:lvl1pPr>
          </a:lstStyle>
          <a:p>
            <a:pPr>
              <a:defRPr/>
            </a:pPr>
            <a:fld id="{7B25A6FA-2176-4BCE-AD9F-89675A8CFB56}" type="slidenum">
              <a:rPr lang="zh-CN" altLang="en-US"/>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2018/10/1 Monday</a:t>
            </a:fld>
            <a:endParaRPr 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p>
        </p:txBody>
      </p:sp>
      <p:sp>
        <p:nvSpPr>
          <p:cNvPr id="5" name="Slide Number Placeholder 5"/>
          <p:cNvSpPr>
            <a:spLocks noGrp="1" noChangeArrowheads="1"/>
          </p:cNvSpPr>
          <p:nvPr>
            <p:ph type="sldNum" sz="quarter" idx="12"/>
          </p:nvPr>
        </p:nvSpPr>
        <p:spPr/>
        <p:txBody>
          <a:bodyPr/>
          <a:lstStyle>
            <a:lvl1pPr>
              <a:defRPr/>
            </a:lvl1pPr>
          </a:lstStyle>
          <a:p>
            <a:pPr>
              <a:defRPr/>
            </a:pPr>
            <a:fld id="{EA1250DC-0878-4B08-A8DF-B0618002FCC3}" type="slidenum">
              <a:rPr lang="zh-CN" alt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79400" y="1054100"/>
            <a:ext cx="3811588" cy="54070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243388" y="1054100"/>
            <a:ext cx="3811587" cy="54070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2018/10/1 Monday</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p:txBody>
          <a:bodyPr/>
          <a:lstStyle>
            <a:lvl1pPr>
              <a:defRPr/>
            </a:lvl1pPr>
          </a:lstStyle>
          <a:p>
            <a:pPr>
              <a:defRPr/>
            </a:pPr>
            <a:fld id="{AEBDED28-B741-4EF3-8A85-476A8059E05F}" type="slidenum">
              <a:rPr lang="zh-CN" altLang="en-US"/>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2018/10/1 Monday</a:t>
            </a:fld>
            <a:endParaRPr 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5"/>
          <p:cNvSpPr>
            <a:spLocks noGrp="1" noChangeArrowheads="1"/>
          </p:cNvSpPr>
          <p:nvPr>
            <p:ph type="sldNum" sz="quarter" idx="12"/>
          </p:nvPr>
        </p:nvSpPr>
        <p:spPr/>
        <p:txBody>
          <a:bodyPr/>
          <a:lstStyle>
            <a:lvl1pPr>
              <a:defRPr/>
            </a:lvl1pPr>
          </a:lstStyle>
          <a:p>
            <a:pPr>
              <a:defRPr/>
            </a:pPr>
            <a:fld id="{33FB7DB4-EE38-47B9-960D-23808051C6B6}" type="slidenum">
              <a:rPr lang="zh-CN" altLang="en-US"/>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2018/10/1 Monday</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08779915-1CD2-4D16-B500-B5490E936485}" type="slidenum">
              <a:rPr lang="zh-CN" altLang="en-US"/>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Arial" panose="020B0604020202020204" pitchFamily="34"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2018/10/1 Monday</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A629697E-D45A-4E7C-81FC-4060FFD7AB32}" type="slidenum">
              <a:rPr lang="zh-CN" altLang="en-US"/>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2018/10/1 Monday</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EBC46216-539C-4C56-A730-F6A42213F0E6}" type="slidenum">
              <a:rPr lang="zh-CN" altLang="en-US"/>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55588"/>
            <a:ext cx="2022475" cy="6224587"/>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85775" y="255588"/>
            <a:ext cx="5915025" cy="6224587"/>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2018/10/1 Monday</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91C01A58-410C-44AE-B15D-E703576B05EB}" type="slidenum">
              <a:rPr lang="zh-CN" altLang="en-US"/>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219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641475"/>
            <a:ext cx="3810000" cy="4454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41475"/>
            <a:ext cx="3810000" cy="4454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4E323794-493B-4D99-8765-652CEE1D4F95}" type="slidenum">
              <a:rPr lang="zh-CN" altLang="en-US"/>
              <a:pPr>
                <a:defRPr/>
              </a:pPr>
              <a:t>‹#›</a:t>
            </a:fld>
            <a:endParaRPr lang="en-US" altLang="zh-CN"/>
          </a:p>
        </p:txBody>
      </p:sp>
    </p:spTree>
    <p:extLst>
      <p:ext uri="{BB962C8B-B14F-4D97-AF65-F5344CB8AC3E}">
        <p14:creationId xmlns:p14="http://schemas.microsoft.com/office/powerpoint/2010/main" val="1242520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219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641475"/>
            <a:ext cx="3810000" cy="4454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41475"/>
            <a:ext cx="38100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4938"/>
            <a:ext cx="3810000" cy="21510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0"/>
          <p:cNvSpPr>
            <a:spLocks noGrp="1" noChangeArrowheads="1"/>
          </p:cNvSpPr>
          <p:nvPr>
            <p:ph type="sldNum" sz="quarter" idx="12"/>
          </p:nvPr>
        </p:nvSpPr>
        <p:spPr>
          <a:ln/>
        </p:spPr>
        <p:txBody>
          <a:bodyPr/>
          <a:lstStyle>
            <a:lvl1pPr>
              <a:defRPr/>
            </a:lvl1pPr>
          </a:lstStyle>
          <a:p>
            <a:pPr>
              <a:defRPr/>
            </a:pPr>
            <a:fld id="{32986EB5-D28B-4A20-A13E-1F7B263A2614}" type="slidenum">
              <a:rPr lang="zh-CN" altLang="en-US"/>
              <a:pPr>
                <a:defRPr/>
              </a:pPr>
              <a:t>‹#›</a:t>
            </a:fld>
            <a:endParaRPr lang="en-US" altLang="zh-CN"/>
          </a:p>
        </p:txBody>
      </p:sp>
    </p:spTree>
    <p:extLst>
      <p:ext uri="{BB962C8B-B14F-4D97-AF65-F5344CB8AC3E}">
        <p14:creationId xmlns:p14="http://schemas.microsoft.com/office/powerpoint/2010/main" val="35685537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eaLnBrk="1">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eaLnBrk="1">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274489087"/>
      </p:ext>
    </p:extLst>
  </p:cSld>
  <p:clrMapOvr>
    <a:masterClrMapping/>
  </p:clrMapOvr>
  <p:transition spd="med"/>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79400" y="1010465"/>
            <a:ext cx="8636000" cy="4972050"/>
          </a:xfrm>
        </p:spPr>
        <p:txBody>
          <a:bodyPr/>
          <a:lstStyle>
            <a:lvl1pPr eaLnBrk="1">
              <a:lnSpc>
                <a:spcPct val="130000"/>
              </a:lnSpc>
              <a:spcBef>
                <a:spcPts val="0"/>
              </a:spcBef>
              <a:buFont typeface="Wingdings" pitchFamily="2" charset="2"/>
              <a:buChar char="l"/>
              <a:defRPr/>
            </a:lvl1pPr>
            <a:lvl2pPr eaLnBrk="1">
              <a:lnSpc>
                <a:spcPct val="130000"/>
              </a:lnSpc>
              <a:spcBef>
                <a:spcPts val="0"/>
              </a:spcBef>
              <a:buFont typeface="Wingdings" pitchFamily="2" charset="2"/>
              <a:buChar char="Ø"/>
              <a:defRPr/>
            </a:lvl2pPr>
            <a:lvl3pPr eaLnBrk="1">
              <a:lnSpc>
                <a:spcPct val="130000"/>
              </a:lnSpc>
              <a:spcBef>
                <a:spcPts val="0"/>
              </a:spcBef>
              <a:defRPr/>
            </a:lvl3pPr>
            <a:lvl4pPr eaLnBrk="1">
              <a:lnSpc>
                <a:spcPct val="130000"/>
              </a:lnSpc>
              <a:spcBef>
                <a:spcPts val="0"/>
              </a:spcBef>
              <a:defRPr/>
            </a:lvl4pPr>
            <a:lvl5pPr eaLnBrk="1">
              <a:lnSpc>
                <a:spcPct val="130000"/>
              </a:lnSpc>
              <a:spcBef>
                <a:spcPts val="0"/>
              </a:spcBef>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Text Box 17"/>
          <p:cNvSpPr txBox="1">
            <a:spLocks noChangeArrowheads="1"/>
          </p:cNvSpPr>
          <p:nvPr userDrawn="1"/>
        </p:nvSpPr>
        <p:spPr bwMode="auto">
          <a:xfrm>
            <a:off x="50800" y="6481763"/>
            <a:ext cx="9067800" cy="339725"/>
          </a:xfrm>
          <a:prstGeom prst="rect">
            <a:avLst/>
          </a:prstGeom>
          <a:noFill/>
          <a:ln>
            <a:noFill/>
          </a:ln>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spcBef>
                <a:spcPct val="50000"/>
              </a:spcBef>
              <a:buFontTx/>
              <a:buNone/>
              <a:defRPr/>
            </a:pPr>
            <a:fld id="{380602F7-2D1E-4BA3-9157-D4E968859D90}" type="slidenum">
              <a:rPr lang="zh-CN" altLang="en-US" sz="1600" b="1" smtClean="0">
                <a:solidFill>
                  <a:srgbClr val="000000"/>
                </a:solidFill>
              </a:rPr>
              <a:pPr algn="r" eaLnBrk="1" hangingPunct="1">
                <a:spcBef>
                  <a:spcPct val="50000"/>
                </a:spcBef>
                <a:buFontTx/>
                <a:buNone/>
                <a:defRPr/>
              </a:pPr>
              <a:t>‹#›</a:t>
            </a:fld>
            <a:r>
              <a:rPr lang="zh-CN" altLang="en-US" sz="1600" b="1" dirty="0" smtClean="0">
                <a:solidFill>
                  <a:srgbClr val="FFFFFF"/>
                </a:solidFill>
              </a:rPr>
              <a:t> </a:t>
            </a:r>
            <a:endParaRPr lang="zh-CN" altLang="zh-CN" sz="1600" b="1" dirty="0" smtClean="0">
              <a:solidFill>
                <a:srgbClr val="FFFFFF"/>
              </a:solidFill>
            </a:endParaRPr>
          </a:p>
        </p:txBody>
      </p:sp>
    </p:spTree>
    <p:extLst>
      <p:ext uri="{BB962C8B-B14F-4D97-AF65-F5344CB8AC3E}">
        <p14:creationId xmlns:p14="http://schemas.microsoft.com/office/powerpoint/2010/main" val="998186712"/>
      </p:ext>
    </p:extLst>
  </p:cSld>
  <p:clrMapOvr>
    <a:masterClrMapping/>
  </p:clrMapOvr>
  <p:transition spd="med"/>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9400" y="1096963"/>
            <a:ext cx="4241800"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3600" y="1096963"/>
            <a:ext cx="4241800"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37356039"/>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2018/10/1 Monday</a:t>
            </a:fld>
            <a:endParaRPr lang="en-US"/>
          </a:p>
        </p:txBody>
      </p:sp>
      <p:sp>
        <p:nvSpPr>
          <p:cNvPr id="8" name="KSO_FT"/>
          <p:cNvSpPr>
            <a:spLocks noGrp="1" noChangeArrowheads="1"/>
          </p:cNvSpPr>
          <p:nvPr>
            <p:ph type="ftr" sz="quarter" idx="11"/>
          </p:nvPr>
        </p:nvSpPr>
        <p:spPr/>
        <p:txBody>
          <a:bodyPr/>
          <a:lstStyle>
            <a:lvl1pPr>
              <a:defRPr/>
            </a:lvl1pPr>
          </a:lstStyle>
          <a:p>
            <a:pPr>
              <a:defRPr/>
            </a:pPr>
            <a:endParaRPr lang="zh-CN" altLang="en-US"/>
          </a:p>
        </p:txBody>
      </p:sp>
      <p:sp>
        <p:nvSpPr>
          <p:cNvPr id="9" name="KSO_FN"/>
          <p:cNvSpPr>
            <a:spLocks noGrp="1" noChangeArrowheads="1"/>
          </p:cNvSpPr>
          <p:nvPr>
            <p:ph type="sldNum" sz="quarter" idx="12"/>
          </p:nvPr>
        </p:nvSpPr>
        <p:spPr/>
        <p:txBody>
          <a:bodyPr/>
          <a:lstStyle>
            <a:lvl1pPr>
              <a:defRPr/>
            </a:lvl1pPr>
          </a:lstStyle>
          <a:p>
            <a:pPr>
              <a:defRPr/>
            </a:pPr>
            <a:fld id="{6F03127B-0938-4893-96C2-5BF3E99308BA}" type="slidenum">
              <a:rPr lang="zh-CN" altLang="en-US"/>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buFontTx/>
              <a:buNone/>
              <a:defRPr/>
            </a:pPr>
            <a:endParaRPr lang="en-US" altLang="zh-CN">
              <a:solidFill>
                <a:srgbClr val="000000"/>
              </a:solidFill>
              <a:latin typeface="Arial" charset="0"/>
              <a:ea typeface="宋体" charset="-122"/>
            </a:endParaRPr>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buFontTx/>
              <a:buNone/>
              <a:defRPr/>
            </a:pPr>
            <a:endParaRPr lang="en-US" altLang="zh-CN">
              <a:solidFill>
                <a:srgbClr val="000000"/>
              </a:solidFill>
              <a:latin typeface="Arial" charset="0"/>
              <a:ea typeface="宋体" charset="-122"/>
            </a:endParaRPr>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buFontTx/>
              <a:buNone/>
              <a:defRPr/>
            </a:pPr>
            <a:fld id="{0FF57203-C35C-4101-BB59-5D58D06E0BA5}" type="slidenum">
              <a:rPr lang="en-US" altLang="zh-CN">
                <a:solidFill>
                  <a:srgbClr val="000000"/>
                </a:solidFill>
                <a:latin typeface="Arial" charset="0"/>
                <a:ea typeface="宋体" charset="-122"/>
              </a:rPr>
              <a:pPr>
                <a:buFontTx/>
                <a:buNone/>
                <a:defRPr/>
              </a:pPr>
              <a:t>‹#›</a:t>
            </a:fld>
            <a:endParaRPr lang="en-US" altLang="zh-CN">
              <a:solidFill>
                <a:srgbClr val="000000"/>
              </a:solidFill>
              <a:latin typeface="Arial" charset="0"/>
              <a:ea typeface="宋体" charset="-122"/>
            </a:endParaRPr>
          </a:p>
        </p:txBody>
      </p:sp>
    </p:spTree>
    <p:extLst>
      <p:ext uri="{BB962C8B-B14F-4D97-AF65-F5344CB8AC3E}">
        <p14:creationId xmlns:p14="http://schemas.microsoft.com/office/powerpoint/2010/main" val="33404900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219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641475"/>
            <a:ext cx="3810000" cy="4454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41475"/>
            <a:ext cx="3810000" cy="4454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pPr>
              <a:buFontTx/>
              <a:buNone/>
            </a:pPr>
            <a:endParaRPr lang="en-US" altLang="zh-CN">
              <a:solidFill>
                <a:srgbClr val="000000"/>
              </a:solidFill>
              <a:latin typeface="Arial" charset="0"/>
              <a:ea typeface="宋体" charset="-122"/>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pPr>
              <a:buFontTx/>
              <a:buNone/>
            </a:pPr>
            <a:endParaRPr lang="en-US" altLang="zh-CN">
              <a:solidFill>
                <a:srgbClr val="000000"/>
              </a:solidFill>
              <a:latin typeface="Arial" charset="0"/>
              <a:ea typeface="宋体" charset="-122"/>
            </a:endParaRPr>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pPr>
              <a:buFontTx/>
              <a:buNone/>
            </a:pPr>
            <a:fld id="{9FC7E16D-5A04-4A97-B5EF-ADB58EFF5016}" type="slidenum">
              <a:rPr lang="zh-CN" altLang="en-US">
                <a:solidFill>
                  <a:srgbClr val="000000"/>
                </a:solidFill>
                <a:latin typeface="Arial" charset="0"/>
                <a:ea typeface="宋体" charset="-122"/>
              </a:rPr>
              <a:pPr>
                <a:buFontTx/>
                <a:buNone/>
              </a:pPr>
              <a:t>‹#›</a:t>
            </a:fld>
            <a:endParaRPr lang="en-US" altLang="zh-CN">
              <a:solidFill>
                <a:srgbClr val="000000"/>
              </a:solidFill>
              <a:latin typeface="Arial" charset="0"/>
              <a:ea typeface="宋体" charset="-122"/>
            </a:endParaRPr>
          </a:p>
        </p:txBody>
      </p:sp>
    </p:spTree>
    <p:extLst>
      <p:ext uri="{BB962C8B-B14F-4D97-AF65-F5344CB8AC3E}">
        <p14:creationId xmlns:p14="http://schemas.microsoft.com/office/powerpoint/2010/main" val="2426094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2018/10/1 Monday</a:t>
            </a:fld>
            <a:endParaRPr lang="en-US"/>
          </a:p>
        </p:txBody>
      </p:sp>
      <p:sp>
        <p:nvSpPr>
          <p:cNvPr id="4" name="KSO_FT"/>
          <p:cNvSpPr>
            <a:spLocks noGrp="1" noChangeArrowheads="1"/>
          </p:cNvSpPr>
          <p:nvPr>
            <p:ph type="ftr" sz="quarter" idx="11"/>
          </p:nvPr>
        </p:nvSpPr>
        <p:spPr/>
        <p:txBody>
          <a:bodyPr/>
          <a:lstStyle>
            <a:lvl1pPr>
              <a:defRPr/>
            </a:lvl1pPr>
          </a:lstStyle>
          <a:p>
            <a:pPr>
              <a:defRPr/>
            </a:pPr>
            <a:endParaRPr lang="zh-CN" altLang="en-US"/>
          </a:p>
        </p:txBody>
      </p:sp>
      <p:sp>
        <p:nvSpPr>
          <p:cNvPr id="5" name="KSO_FN"/>
          <p:cNvSpPr>
            <a:spLocks noGrp="1" noChangeArrowheads="1"/>
          </p:cNvSpPr>
          <p:nvPr>
            <p:ph type="sldNum" sz="quarter" idx="12"/>
          </p:nvPr>
        </p:nvSpPr>
        <p:spPr/>
        <p:txBody>
          <a:bodyPr/>
          <a:lstStyle>
            <a:lvl1pPr>
              <a:defRPr/>
            </a:lvl1pPr>
          </a:lstStyle>
          <a:p>
            <a:pPr>
              <a:defRPr/>
            </a:pPr>
            <a:fld id="{DAC73F5A-A092-4D93-92E7-775B571A6B0D}" type="slidenum">
              <a:rPr lang="zh-CN" alt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2018/10/1 Monday</a:t>
            </a:fld>
            <a:endParaRPr lang="en-US"/>
          </a:p>
        </p:txBody>
      </p:sp>
      <p:sp>
        <p:nvSpPr>
          <p:cNvPr id="3" name="KSO_FT"/>
          <p:cNvSpPr>
            <a:spLocks noGrp="1" noChangeArrowheads="1"/>
          </p:cNvSpPr>
          <p:nvPr>
            <p:ph type="ftr" sz="quarter" idx="11"/>
          </p:nvPr>
        </p:nvSpPr>
        <p:spPr/>
        <p:txBody>
          <a:bodyPr/>
          <a:lstStyle>
            <a:lvl1pPr>
              <a:defRPr/>
            </a:lvl1pPr>
          </a:lstStyle>
          <a:p>
            <a:pPr>
              <a:defRPr/>
            </a:pPr>
            <a:endParaRPr lang="zh-CN" altLang="en-US"/>
          </a:p>
        </p:txBody>
      </p:sp>
      <p:sp>
        <p:nvSpPr>
          <p:cNvPr id="4" name="KSO_FN"/>
          <p:cNvSpPr>
            <a:spLocks noGrp="1" noChangeArrowheads="1"/>
          </p:cNvSpPr>
          <p:nvPr>
            <p:ph type="sldNum" sz="quarter" idx="12"/>
          </p:nvPr>
        </p:nvSpPr>
        <p:spPr/>
        <p:txBody>
          <a:bodyPr/>
          <a:lstStyle>
            <a:lvl1pPr>
              <a:defRPr/>
            </a:lvl1pPr>
          </a:lstStyle>
          <a:p>
            <a:pPr>
              <a:defRPr/>
            </a:pPr>
            <a:fld id="{B6A47056-C575-41A5-9FC0-1A2A3B26D7C5}" type="slidenum">
              <a:rPr lang="zh-CN" alt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2018/10/1 Monday</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p:txBody>
          <a:bodyPr/>
          <a:lstStyle>
            <a:lvl1pPr>
              <a:defRPr/>
            </a:lvl1pPr>
          </a:lstStyle>
          <a:p>
            <a:pPr>
              <a:defRPr/>
            </a:pPr>
            <a:fld id="{5F96A6E2-01AE-4F33-B1C1-84244AF65CD8}" type="slidenum">
              <a:rPr lang="zh-CN" alt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2018/10/1 Monday</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p:txBody>
          <a:bodyPr/>
          <a:lstStyle>
            <a:lvl1pPr>
              <a:defRPr/>
            </a:lvl1pPr>
          </a:lstStyle>
          <a:p>
            <a:pPr>
              <a:defRPr/>
            </a:pPr>
            <a:fld id="{ED40B0EB-A491-48EF-BEE0-B90804C1504C}" type="slidenum">
              <a:rPr lang="zh-CN" alt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6" Type="http://schemas.openxmlformats.org/officeDocument/2006/relationships/image" Target="../media/image8.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7.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9.xml"/><Relationship Id="rId7" Type="http://schemas.openxmlformats.org/officeDocument/2006/relationships/image" Target="../media/image10.jpeg"/><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theme" Target="../theme/theme5.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1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00650" y="0"/>
            <a:ext cx="3943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KSO_BT1"/>
          <p:cNvSpPr>
            <a:spLocks noGrp="1" noChangeArrowheads="1"/>
          </p:cNvSpPr>
          <p:nvPr>
            <p:ph type="title" idx="4294967295"/>
          </p:nvPr>
        </p:nvSpPr>
        <p:spPr bwMode="auto">
          <a:xfrm>
            <a:off x="339725" y="196850"/>
            <a:ext cx="64008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p>
        </p:txBody>
      </p:sp>
      <p:sp>
        <p:nvSpPr>
          <p:cNvPr id="1028" name="KSO_BC1"/>
          <p:cNvSpPr>
            <a:spLocks noGrp="1" noChangeArrowheads="1"/>
          </p:cNvSpPr>
          <p:nvPr>
            <p:ph type="body" idx="9"/>
          </p:nvPr>
        </p:nvSpPr>
        <p:spPr bwMode="auto">
          <a:xfrm>
            <a:off x="279400" y="1054100"/>
            <a:ext cx="7775575"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p:txBody>
      </p:sp>
      <p:sp>
        <p:nvSpPr>
          <p:cNvPr id="1029" name="KSO_FD"/>
          <p:cNvSpPr>
            <a:spLocks noGrp="1" noChangeArrowheads="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919293"/>
                </a:solidFill>
                <a:ea typeface="宋体" panose="02010600030101010101" pitchFamily="2" charset="-122"/>
              </a:defRPr>
            </a:lvl1pPr>
          </a:lstStyle>
          <a:p>
            <a:pPr>
              <a:defRPr/>
            </a:pPr>
            <a:fld id="{BD9F33B1-7C18-4AD4-9DF1-5FE252B9DDC3}" type="datetime1">
              <a:rPr lang="zh-CN" altLang="en-US"/>
              <a:t>2018/10/1 Monday</a:t>
            </a:fld>
            <a:endParaRPr lang="en-US"/>
          </a:p>
        </p:txBody>
      </p:sp>
      <p:sp>
        <p:nvSpPr>
          <p:cNvPr id="1030" name="KSO_FT"/>
          <p:cNvSpPr>
            <a:spLocks noGrp="1" noChangeArrowheads="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919293"/>
                </a:solidFill>
                <a:ea typeface="宋体" panose="02010600030101010101" pitchFamily="2" charset="-122"/>
              </a:defRPr>
            </a:lvl1pPr>
          </a:lstStyle>
          <a:p>
            <a:pPr>
              <a:defRPr/>
            </a:pPr>
            <a:endParaRPr lang="zh-CN" altLang="en-US"/>
          </a:p>
        </p:txBody>
      </p:sp>
      <p:sp>
        <p:nvSpPr>
          <p:cNvPr id="1031" name="KSO_FN"/>
          <p:cNvSpPr>
            <a:spLocks noGrp="1" noChangeArrowheads="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smtClean="0">
                <a:solidFill>
                  <a:srgbClr val="919293"/>
                </a:solidFill>
                <a:ea typeface="宋体" panose="02010600030101010101" pitchFamily="2" charset="-122"/>
              </a:defRPr>
            </a:lvl1pPr>
          </a:lstStyle>
          <a:p>
            <a:pPr>
              <a:defRPr/>
            </a:pPr>
            <a:fld id="{C705EA6D-0A8A-47D3-AD10-1EDF3BDE7BA2}" type="slidenum">
              <a:rPr lang="zh-CN" alt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3000" b="1" kern="1200">
          <a:solidFill>
            <a:srgbClr val="1A93C8"/>
          </a:solidFill>
          <a:latin typeface="+mj-lt"/>
          <a:ea typeface="+mj-ea"/>
          <a:cs typeface="+mj-cs"/>
        </a:defRPr>
      </a:lvl1pPr>
      <a:lvl2pPr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2pPr>
      <a:lvl3pPr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3pPr>
      <a:lvl4pPr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4pPr>
      <a:lvl5pPr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9pPr>
    </p:titleStyle>
    <p:bodyStyle>
      <a:lvl1pPr marL="357505" indent="-357505" algn="just" rtl="0" fontAlgn="base">
        <a:spcBef>
          <a:spcPts val="1800"/>
        </a:spcBef>
        <a:spcAft>
          <a:spcPct val="0"/>
        </a:spcAft>
        <a:buClr>
          <a:srgbClr val="1A93C8"/>
        </a:buClr>
        <a:buSzPct val="60000"/>
        <a:buFont typeface="Wingdings" panose="05000000000000000000" pitchFamily="2" charset="2"/>
        <a:buChar char="m"/>
        <a:defRPr sz="2000" kern="1200">
          <a:solidFill>
            <a:srgbClr val="1A93C8"/>
          </a:solidFill>
          <a:latin typeface="+mn-lt"/>
          <a:ea typeface="+mn-ea"/>
          <a:cs typeface="+mn-cs"/>
        </a:defRPr>
      </a:lvl1pPr>
      <a:lvl2pPr marL="357505" indent="-357505" algn="l" rtl="0" fontAlgn="base">
        <a:lnSpc>
          <a:spcPct val="130000"/>
        </a:lnSpc>
        <a:spcBef>
          <a:spcPct val="0"/>
        </a:spcBef>
        <a:spcAft>
          <a:spcPts val="600"/>
        </a:spcAft>
        <a:buClr>
          <a:srgbClr val="A1BBEE"/>
        </a:buClr>
        <a:buFont typeface="幼圆" panose="02010509060101010101" pitchFamily="49" charset="-122"/>
        <a:buChar char=" "/>
        <a:defRPr sz="1600" kern="1200">
          <a:solidFill>
            <a:srgbClr val="7D7D7D"/>
          </a:solidFill>
          <a:latin typeface="幼圆" panose="02010509060101010101" pitchFamily="49" charset="-122"/>
          <a:ea typeface="幼圆" panose="02010509060101010101" pitchFamily="49"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2050" name="组合 6"/>
          <p:cNvGrpSpPr>
            <a:grpSpLocks noChangeAspect="1"/>
          </p:cNvGrpSpPr>
          <p:nvPr/>
        </p:nvGrpSpPr>
        <p:grpSpPr bwMode="auto">
          <a:xfrm>
            <a:off x="-3175" y="12700"/>
            <a:ext cx="9144000" cy="6858000"/>
            <a:chOff x="0" y="0"/>
            <a:chExt cx="7850038" cy="5887529"/>
          </a:xfrm>
        </p:grpSpPr>
        <p:pic>
          <p:nvPicPr>
            <p:cNvPr id="2051" name="图片 5" descr="未标题-1.jpg"/>
            <p:cNvPicPr>
              <a:picLocks noChangeAspect="1" noChangeArrowheads="1"/>
            </p:cNvPicPr>
            <p:nvPr/>
          </p:nvPicPr>
          <p:blipFill>
            <a:blip r:embed="rId13">
              <a:extLst>
                <a:ext uri="{28A0092B-C50C-407E-A947-70E740481C1C}">
                  <a14:useLocalDpi xmlns:a14="http://schemas.microsoft.com/office/drawing/2010/main" val="0"/>
                </a:ext>
              </a:extLst>
            </a:blip>
            <a:srcRect l="57076" b="14151"/>
            <a:stretch>
              <a:fillRect/>
            </a:stretch>
          </p:blipFill>
          <p:spPr bwMode="auto">
            <a:xfrm>
              <a:off x="3925019" y="0"/>
              <a:ext cx="3925019" cy="5887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图片 5" descr="未标题-1.jpg"/>
            <p:cNvPicPr>
              <a:picLocks noChangeAspect="1" noChangeArrowheads="1"/>
            </p:cNvPicPr>
            <p:nvPr/>
          </p:nvPicPr>
          <p:blipFill>
            <a:blip r:embed="rId13">
              <a:extLst>
                <a:ext uri="{28A0092B-C50C-407E-A947-70E740481C1C}">
                  <a14:useLocalDpi xmlns:a14="http://schemas.microsoft.com/office/drawing/2010/main" val="0"/>
                </a:ext>
              </a:extLst>
            </a:blip>
            <a:srcRect l="57076" b="14310"/>
            <a:stretch>
              <a:fillRect/>
            </a:stretch>
          </p:blipFill>
          <p:spPr bwMode="auto">
            <a:xfrm flipH="1">
              <a:off x="0" y="0"/>
              <a:ext cx="3925019" cy="5876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7" name="KSO_FD"/>
          <p:cNvSpPr>
            <a:spLocks noGrp="1" noChangeArrowheads="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900" smtClean="0">
                <a:solidFill>
                  <a:srgbClr val="969696"/>
                </a:solidFill>
                <a:ea typeface="宋体" panose="02010600030101010101" pitchFamily="2" charset="-122"/>
              </a:defRPr>
            </a:lvl1pPr>
          </a:lstStyle>
          <a:p>
            <a:pPr>
              <a:defRPr/>
            </a:pPr>
            <a:fld id="{543B238A-CF46-4546-8C56-ADAB882ADE59}" type="datetime1">
              <a:rPr lang="zh-CN" altLang="en-US"/>
              <a:t>2018/10/1 Monday</a:t>
            </a:fld>
            <a:endParaRPr lang="en-US"/>
          </a:p>
        </p:txBody>
      </p:sp>
      <p:sp>
        <p:nvSpPr>
          <p:cNvPr id="3078" name="KSO_FT"/>
          <p:cNvSpPr>
            <a:spLocks noGrp="1" noChangeArrowheads="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900" smtClean="0">
                <a:solidFill>
                  <a:srgbClr val="969696"/>
                </a:solidFill>
                <a:ea typeface="宋体" panose="02010600030101010101" pitchFamily="2" charset="-122"/>
              </a:defRPr>
            </a:lvl1pPr>
          </a:lstStyle>
          <a:p>
            <a:pPr>
              <a:defRPr/>
            </a:pPr>
            <a:endParaRPr lang="en-US"/>
          </a:p>
        </p:txBody>
      </p:sp>
      <p:sp>
        <p:nvSpPr>
          <p:cNvPr id="3079" name="KSO_FN"/>
          <p:cNvSpPr>
            <a:spLocks noGrp="1" noChangeArrowheads="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900" smtClean="0">
                <a:solidFill>
                  <a:srgbClr val="969696"/>
                </a:solidFill>
                <a:ea typeface="宋体" panose="02010600030101010101" pitchFamily="2" charset="-122"/>
              </a:defRPr>
            </a:lvl1pPr>
          </a:lstStyle>
          <a:p>
            <a:pPr>
              <a:defRPr/>
            </a:pPr>
            <a:fld id="{028345E7-2928-4024-B92D-DE6894893D24}" type="slidenum">
              <a:rPr lang="zh-CN" altLang="en-US"/>
              <a:t>‹#›</a:t>
            </a:fld>
            <a:endParaRPr lang="en-US"/>
          </a:p>
        </p:txBody>
      </p:sp>
      <p:sp>
        <p:nvSpPr>
          <p:cNvPr id="2056" name="KSO_BC1"/>
          <p:cNvSpPr>
            <a:spLocks noGrp="1" noChangeArrowheads="1"/>
          </p:cNvSpPr>
          <p:nvPr>
            <p:ph type="body" idx="4294967295"/>
          </p:nvPr>
        </p:nvSpPr>
        <p:spPr bwMode="auto">
          <a:xfrm>
            <a:off x="447675" y="1133475"/>
            <a:ext cx="8215313"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p:txBody>
      </p:sp>
      <p:sp>
        <p:nvSpPr>
          <p:cNvPr id="2057" name="KSO_BT1"/>
          <p:cNvSpPr>
            <a:spLocks noGrp="1" noChangeArrowheads="1"/>
          </p:cNvSpPr>
          <p:nvPr>
            <p:ph type="title" idx="9"/>
          </p:nvPr>
        </p:nvSpPr>
        <p:spPr bwMode="auto">
          <a:xfrm>
            <a:off x="447675" y="214313"/>
            <a:ext cx="821531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fontAlgn="base">
        <a:lnSpc>
          <a:spcPct val="90000"/>
        </a:lnSpc>
        <a:spcBef>
          <a:spcPct val="0"/>
        </a:spcBef>
        <a:spcAft>
          <a:spcPct val="0"/>
        </a:spcAft>
        <a:defRPr sz="3200" b="1" kern="1200">
          <a:solidFill>
            <a:schemeClr val="accent1"/>
          </a:solidFill>
          <a:latin typeface="+mj-lt"/>
          <a:ea typeface="+mj-ea"/>
          <a:cs typeface="+mj-cs"/>
        </a:defRPr>
      </a:lvl1pPr>
      <a:lvl2pPr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2pPr>
      <a:lvl3pPr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3pPr>
      <a:lvl4pPr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4pPr>
      <a:lvl5pPr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5pPr>
      <a:lvl6pPr marL="457200"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6pPr>
      <a:lvl7pPr marL="914400"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7pPr>
      <a:lvl8pPr marL="1371600"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8pPr>
      <a:lvl9pPr marL="1828800"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9pPr>
    </p:titleStyle>
    <p:bodyStyle>
      <a:lvl1pPr marL="361950" indent="-361950" algn="just" defTabSz="685800" rtl="0" fontAlgn="base">
        <a:lnSpc>
          <a:spcPct val="110000"/>
        </a:lnSpc>
        <a:spcBef>
          <a:spcPts val="1200"/>
        </a:spcBef>
        <a:spcAft>
          <a:spcPct val="0"/>
        </a:spcAft>
        <a:buClr>
          <a:schemeClr val="accent1"/>
        </a:buClr>
        <a:buSzPct val="50000"/>
        <a:buFont typeface="Wingdings" panose="05000000000000000000" pitchFamily="2" charset="2"/>
        <a:buChar char="l"/>
        <a:defRPr sz="2400" kern="1200">
          <a:solidFill>
            <a:schemeClr val="accent1"/>
          </a:solidFill>
          <a:latin typeface="+mn-lt"/>
          <a:ea typeface="+mn-ea"/>
          <a:cs typeface="+mn-cs"/>
        </a:defRPr>
      </a:lvl1pPr>
      <a:lvl2pPr marL="361950" indent="-361950" algn="l" defTabSz="685800" rtl="0" fontAlgn="base">
        <a:lnSpc>
          <a:spcPct val="120000"/>
        </a:lnSpc>
        <a:spcBef>
          <a:spcPct val="0"/>
        </a:spcBef>
        <a:spcAft>
          <a:spcPts val="1200"/>
        </a:spcAft>
        <a:buClr>
          <a:srgbClr val="E5A997"/>
        </a:buClr>
        <a:buFont typeface="幼圆" panose="02010509060101010101" pitchFamily="49" charset="-122"/>
        <a:buChar char=" "/>
        <a:defRPr sz="1600"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Times New Roman" panose="02020603050405020304" pitchFamily="18" charset="0"/>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Times New Roman" panose="02020603050405020304" pitchFamily="18" charset="0"/>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图片 9"/>
          <p:cNvPicPr>
            <a:picLocks noChangeAspect="1" noChangeArrowheads="1"/>
          </p:cNvPicPr>
          <p:nvPr/>
        </p:nvPicPr>
        <p:blipFill>
          <a:blip r:embed="rId13">
            <a:extLst>
              <a:ext uri="{28A0092B-C50C-407E-A947-70E740481C1C}">
                <a14:useLocalDpi xmlns:a14="http://schemas.microsoft.com/office/drawing/2010/main" val="0"/>
              </a:ext>
            </a:extLst>
          </a:blip>
          <a:srcRect l="15195"/>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Placeholder 2"/>
          <p:cNvSpPr>
            <a:spLocks noGrp="1" noChangeArrowheads="1"/>
          </p:cNvSpPr>
          <p:nvPr>
            <p:ph type="body" idx="4294967295"/>
          </p:nvPr>
        </p:nvSpPr>
        <p:spPr bwMode="auto">
          <a:xfrm>
            <a:off x="566738" y="1476375"/>
            <a:ext cx="8008937"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p:txBody>
      </p:sp>
      <p:sp>
        <p:nvSpPr>
          <p:cNvPr id="5124" name="Date Placeholder 3"/>
          <p:cNvSpPr>
            <a:spLocks noGrp="1" noChangeArrowheads="1"/>
          </p:cNvSpPr>
          <p:nvPr>
            <p:ph type="dt" sz="half" idx="2"/>
          </p:nvPr>
        </p:nvSpPr>
        <p:spPr bwMode="auto">
          <a:xfrm>
            <a:off x="628650" y="6403975"/>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900" smtClean="0">
                <a:ea typeface="宋体" panose="02010600030101010101" pitchFamily="2" charset="-122"/>
              </a:defRPr>
            </a:lvl1pPr>
          </a:lstStyle>
          <a:p>
            <a:pPr>
              <a:defRPr/>
            </a:pPr>
            <a:fld id="{B3191403-9BB2-424E-A8BB-7CB1475A9DB0}" type="datetime1">
              <a:rPr lang="zh-CN" altLang="en-US"/>
              <a:t>2018/10/1 Monday</a:t>
            </a:fld>
            <a:endParaRPr lang="en-US"/>
          </a:p>
        </p:txBody>
      </p:sp>
      <p:sp>
        <p:nvSpPr>
          <p:cNvPr id="5125" name="Footer Placeholder 4"/>
          <p:cNvSpPr>
            <a:spLocks noGrp="1" noChangeArrowheads="1"/>
          </p:cNvSpPr>
          <p:nvPr>
            <p:ph type="ftr" sz="quarter" idx="3"/>
          </p:nvPr>
        </p:nvSpPr>
        <p:spPr bwMode="auto">
          <a:xfrm>
            <a:off x="3028950" y="6403975"/>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900" smtClean="0">
                <a:ea typeface="宋体" panose="02010600030101010101" pitchFamily="2" charset="-122"/>
              </a:defRPr>
            </a:lvl1pPr>
          </a:lstStyle>
          <a:p>
            <a:pPr>
              <a:defRPr/>
            </a:pPr>
            <a:endParaRPr lang="en-US"/>
          </a:p>
        </p:txBody>
      </p:sp>
      <p:sp>
        <p:nvSpPr>
          <p:cNvPr id="5126" name="Slide Number Placeholder 5"/>
          <p:cNvSpPr>
            <a:spLocks noGrp="1" noChangeArrowheads="1"/>
          </p:cNvSpPr>
          <p:nvPr>
            <p:ph type="sldNum" sz="quarter" idx="4"/>
          </p:nvPr>
        </p:nvSpPr>
        <p:spPr bwMode="auto">
          <a:xfrm>
            <a:off x="6457950" y="6403975"/>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900" smtClean="0">
                <a:ea typeface="宋体" panose="02010600030101010101" pitchFamily="2" charset="-122"/>
              </a:defRPr>
            </a:lvl1pPr>
          </a:lstStyle>
          <a:p>
            <a:pPr>
              <a:defRPr/>
            </a:pPr>
            <a:fld id="{1F8672DB-A52B-402A-AC56-6EAF7309D802}" type="slidenum">
              <a:rPr lang="zh-CN" altLang="en-US"/>
              <a:t>‹#›</a:t>
            </a:fld>
            <a:endParaRPr lang="en-US"/>
          </a:p>
        </p:txBody>
      </p:sp>
      <p:sp>
        <p:nvSpPr>
          <p:cNvPr id="3079" name="Title Placeholder 1"/>
          <p:cNvSpPr>
            <a:spLocks noGrp="1" noChangeArrowheads="1"/>
          </p:cNvSpPr>
          <p:nvPr>
            <p:ph type="title" idx="9"/>
          </p:nvPr>
        </p:nvSpPr>
        <p:spPr bwMode="auto">
          <a:xfrm>
            <a:off x="566738" y="368300"/>
            <a:ext cx="80089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fontAlgn="base">
        <a:lnSpc>
          <a:spcPct val="90000"/>
        </a:lnSpc>
        <a:spcBef>
          <a:spcPct val="0"/>
        </a:spcBef>
        <a:spcAft>
          <a:spcPct val="0"/>
        </a:spcAft>
        <a:defRPr sz="3600" kern="1200">
          <a:solidFill>
            <a:schemeClr val="tx1"/>
          </a:solidFill>
          <a:latin typeface="+mj-lt"/>
          <a:ea typeface="+mj-ea"/>
          <a:cs typeface="+mj-cs"/>
        </a:defRPr>
      </a:lvl1pPr>
      <a:lvl2pPr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2pPr>
      <a:lvl3pPr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3pPr>
      <a:lvl4pPr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4pPr>
      <a:lvl5pPr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5pPr>
      <a:lvl6pPr marL="457200"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6pPr>
      <a:lvl7pPr marL="914400"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7pPr>
      <a:lvl8pPr marL="1371600"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8pPr>
      <a:lvl9pPr marL="1828800"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9pPr>
    </p:titleStyle>
    <p:bodyStyle>
      <a:lvl1pPr marL="266700" indent="-266700" algn="l" defTabSz="685800" rtl="0" fontAlgn="base">
        <a:lnSpc>
          <a:spcPct val="90000"/>
        </a:lnSpc>
        <a:spcBef>
          <a:spcPts val="1350"/>
        </a:spcBef>
        <a:spcAft>
          <a:spcPct val="0"/>
        </a:spcAft>
        <a:buClr>
          <a:schemeClr val="accent2"/>
        </a:buClr>
        <a:buSzPct val="80000"/>
        <a:buFont typeface="Wingdings 2" panose="05020102010507070707" pitchFamily="18" charset="2"/>
        <a:buChar char="ö"/>
        <a:defRPr sz="2400" kern="1200">
          <a:solidFill>
            <a:schemeClr val="accent1"/>
          </a:solidFill>
          <a:latin typeface="+mn-lt"/>
          <a:ea typeface="+mn-ea"/>
          <a:cs typeface="+mn-cs"/>
        </a:defRPr>
      </a:lvl1pPr>
      <a:lvl2pPr marL="266700" indent="-266700" algn="l" defTabSz="685800" rtl="0" fontAlgn="base">
        <a:lnSpc>
          <a:spcPct val="130000"/>
        </a:lnSpc>
        <a:spcBef>
          <a:spcPct val="0"/>
        </a:spcBef>
        <a:spcAft>
          <a:spcPct val="0"/>
        </a:spcAft>
        <a:buFont typeface="Calibri" panose="020F0502020204030204" pitchFamily="34" charset="0"/>
        <a:buChar char=" "/>
        <a:defRPr sz="1600"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Calibri" panose="020F0502020204030204" pitchFamily="34" charset="0"/>
        <a:buChar char="•"/>
        <a:defRPr sz="1500" kern="1200">
          <a:solidFill>
            <a:srgbClr val="303030"/>
          </a:solidFill>
          <a:latin typeface="+mn-lt"/>
          <a:ea typeface="+mn-ea"/>
          <a:cs typeface="+mn-cs"/>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303030"/>
          </a:solidFill>
          <a:latin typeface="+mn-lt"/>
          <a:ea typeface="+mn-ea"/>
          <a:cs typeface="+mn-cs"/>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3030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4098" name="矩形 11"/>
          <p:cNvGrpSpPr/>
          <p:nvPr/>
        </p:nvGrpSpPr>
        <p:grpSpPr bwMode="auto">
          <a:xfrm>
            <a:off x="0" y="0"/>
            <a:ext cx="9150350" cy="6888163"/>
            <a:chOff x="0" y="0"/>
            <a:chExt cx="5764" cy="4339"/>
          </a:xfrm>
        </p:grpSpPr>
        <p:pic>
          <p:nvPicPr>
            <p:cNvPr id="4099" name="矩形 11"/>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5764" cy="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4"/>
            <p:cNvSpPr txBox="1">
              <a:spLocks noChangeArrowheads="1"/>
            </p:cNvSpPr>
            <p:nvPr/>
          </p:nvSpPr>
          <p:spPr bwMode="auto">
            <a:xfrm>
              <a:off x="0" y="0"/>
              <a:ext cx="5762" cy="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300" smtClean="0">
                <a:solidFill>
                  <a:srgbClr val="FFFFFF"/>
                </a:solidFill>
              </a:endParaRPr>
            </a:p>
          </p:txBody>
        </p:sp>
      </p:grpSp>
      <p:sp>
        <p:nvSpPr>
          <p:cNvPr id="4101" name="Text Placeholder 2"/>
          <p:cNvSpPr>
            <a:spLocks noGrp="1" noChangeArrowheads="1"/>
          </p:cNvSpPr>
          <p:nvPr>
            <p:ph type="body" idx="4294967295"/>
          </p:nvPr>
        </p:nvSpPr>
        <p:spPr bwMode="auto">
          <a:xfrm>
            <a:off x="485775" y="1135063"/>
            <a:ext cx="8089900" cy="534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sym typeface="Arial" panose="020B0604020202020204" pitchFamily="34" charset="0"/>
              </a:rPr>
              <a:t>单击此处编辑母版文本样式</a:t>
            </a:r>
          </a:p>
          <a:p>
            <a:pPr lvl="1"/>
            <a:r>
              <a:rPr lang="zh-CN" altLang="en-US" smtClean="0">
                <a:sym typeface="宋体" panose="02010600030101010101" pitchFamily="2" charset="-122"/>
              </a:rPr>
              <a:t>第二级</a:t>
            </a:r>
          </a:p>
          <a:p>
            <a:pPr lvl="2"/>
            <a:r>
              <a:rPr lang="zh-CN" altLang="en-US" smtClean="0">
                <a:sym typeface="宋体" panose="02010600030101010101" pitchFamily="2" charset="-122"/>
              </a:rPr>
              <a:t>第三级</a:t>
            </a:r>
          </a:p>
          <a:p>
            <a:pPr lvl="3"/>
            <a:r>
              <a:rPr lang="zh-CN" altLang="en-US" smtClean="0">
                <a:sym typeface="宋体" panose="02010600030101010101" pitchFamily="2" charset="-122"/>
              </a:rPr>
              <a:t>第四级</a:t>
            </a:r>
          </a:p>
        </p:txBody>
      </p:sp>
      <p:sp>
        <p:nvSpPr>
          <p:cNvPr id="7174" name="Date Placeholder 3"/>
          <p:cNvSpPr>
            <a:spLocks noGrp="1" noChangeArrowheads="1"/>
          </p:cNvSpPr>
          <p:nvPr>
            <p:ph type="dt" sz="half" idx="2"/>
          </p:nvPr>
        </p:nvSpPr>
        <p:spPr bwMode="auto">
          <a:xfrm>
            <a:off x="6286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900" smtClean="0">
                <a:ea typeface="宋体" panose="02010600030101010101" pitchFamily="2" charset="-122"/>
              </a:defRPr>
            </a:lvl1pPr>
          </a:lstStyle>
          <a:p>
            <a:pPr>
              <a:defRPr/>
            </a:pPr>
            <a:fld id="{86C121FE-698C-4C79-A3F4-AD86EFCAADA7}" type="datetime1">
              <a:rPr lang="zh-CN" altLang="en-US"/>
              <a:t>2018/10/1 Monday</a:t>
            </a:fld>
            <a:endParaRPr lang="en-US"/>
          </a:p>
        </p:txBody>
      </p:sp>
      <p:sp>
        <p:nvSpPr>
          <p:cNvPr id="7175" name="Footer Placeholder 4"/>
          <p:cNvSpPr>
            <a:spLocks noGrp="1" noChangeArrowheads="1"/>
          </p:cNvSpPr>
          <p:nvPr>
            <p:ph type="ftr" sz="quarter" idx="3"/>
          </p:nvPr>
        </p:nvSpPr>
        <p:spPr bwMode="auto">
          <a:xfrm>
            <a:off x="3028950" y="65087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900" smtClean="0">
                <a:ea typeface="宋体" panose="02010600030101010101" pitchFamily="2" charset="-122"/>
              </a:defRPr>
            </a:lvl1pPr>
          </a:lstStyle>
          <a:p>
            <a:pPr>
              <a:defRPr/>
            </a:pPr>
            <a:endParaRPr lang="en-US"/>
          </a:p>
        </p:txBody>
      </p:sp>
      <p:sp>
        <p:nvSpPr>
          <p:cNvPr id="7176" name="Slide Number Placeholder 5"/>
          <p:cNvSpPr>
            <a:spLocks noGrp="1" noChangeArrowheads="1"/>
          </p:cNvSpPr>
          <p:nvPr>
            <p:ph type="sldNum" sz="quarter" idx="4"/>
          </p:nvPr>
        </p:nvSpPr>
        <p:spPr bwMode="auto">
          <a:xfrm>
            <a:off x="64579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900" smtClean="0">
                <a:ea typeface="宋体" panose="02010600030101010101" pitchFamily="2" charset="-122"/>
              </a:defRPr>
            </a:lvl1pPr>
          </a:lstStyle>
          <a:p>
            <a:pPr>
              <a:defRPr/>
            </a:pPr>
            <a:fld id="{C44DC649-F695-46C3-B7FF-3FC4AA7FFBA1}" type="slidenum">
              <a:rPr lang="zh-CN" altLang="en-US"/>
              <a:t>‹#›</a:t>
            </a:fld>
            <a:endParaRPr lang="en-US"/>
          </a:p>
        </p:txBody>
      </p:sp>
      <p:sp>
        <p:nvSpPr>
          <p:cNvPr id="4105" name="Title Placeholder 1"/>
          <p:cNvSpPr>
            <a:spLocks noGrp="1" noChangeArrowheads="1"/>
          </p:cNvSpPr>
          <p:nvPr>
            <p:ph type="title" idx="9"/>
          </p:nvPr>
        </p:nvSpPr>
        <p:spPr bwMode="auto">
          <a:xfrm>
            <a:off x="485775" y="255588"/>
            <a:ext cx="8089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p>
        </p:txBody>
      </p:sp>
      <p:cxnSp>
        <p:nvCxnSpPr>
          <p:cNvPr id="4106" name="直接连接符 8"/>
          <p:cNvCxnSpPr>
            <a:cxnSpLocks noChangeShapeType="1"/>
          </p:cNvCxnSpPr>
          <p:nvPr/>
        </p:nvCxnSpPr>
        <p:spPr bwMode="auto">
          <a:xfrm flipH="1">
            <a:off x="57150" y="6480175"/>
            <a:ext cx="8980488" cy="0"/>
          </a:xfrm>
          <a:prstGeom prst="line">
            <a:avLst/>
          </a:prstGeom>
          <a:noFill/>
          <a:ln w="15875">
            <a:solidFill>
              <a:srgbClr val="28A9D6"/>
            </a:solidFill>
            <a:round/>
          </a:ln>
          <a:extLst>
            <a:ext uri="{909E8E84-426E-40DD-AFC4-6F175D3DCCD1}">
              <a14:hiddenFill xmlns:a14="http://schemas.microsoft.com/office/drawing/2010/main">
                <a:noFill/>
              </a14:hiddenFill>
            </a:ext>
          </a:extLst>
        </p:spPr>
      </p:cxnSp>
      <p:grpSp>
        <p:nvGrpSpPr>
          <p:cNvPr id="4107" name="Freeform 5"/>
          <p:cNvGrpSpPr/>
          <p:nvPr/>
        </p:nvGrpSpPr>
        <p:grpSpPr bwMode="auto">
          <a:xfrm>
            <a:off x="5595938" y="5657850"/>
            <a:ext cx="3194050" cy="822325"/>
            <a:chOff x="0" y="0"/>
            <a:chExt cx="2012" cy="518"/>
          </a:xfrm>
        </p:grpSpPr>
        <p:pic>
          <p:nvPicPr>
            <p:cNvPr id="4108" name="Freeform 5"/>
            <p:cNvPicPr>
              <a:picLocks noEditPoints="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20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1" name="Text Box 13"/>
            <p:cNvSpPr txBox="1">
              <a:spLocks noChangeArrowheads="1"/>
            </p:cNvSpPr>
            <p:nvPr/>
          </p:nvSpPr>
          <p:spPr bwMode="auto">
            <a:xfrm>
              <a:off x="-1" y="1"/>
              <a:ext cx="2009"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smtClean="0"/>
            </a:p>
          </p:txBody>
        </p:sp>
      </p:grpSp>
      <p:sp>
        <p:nvSpPr>
          <p:cNvPr id="4110" name="任意多边形 10"/>
          <p:cNvSpPr>
            <a:spLocks noChangeArrowheads="1"/>
          </p:cNvSpPr>
          <p:nvPr/>
        </p:nvSpPr>
        <p:spPr bwMode="auto">
          <a:xfrm flipV="1">
            <a:off x="244475" y="423863"/>
            <a:ext cx="8977313" cy="431800"/>
          </a:xfrm>
          <a:custGeom>
            <a:avLst/>
            <a:gdLst>
              <a:gd name="T0" fmla="*/ 167822 w 11969073"/>
              <a:gd name="T1" fmla="*/ 524933 h 524933"/>
              <a:gd name="T2" fmla="*/ 168846 w 11969073"/>
              <a:gd name="T3" fmla="*/ 524933 h 524933"/>
              <a:gd name="T4" fmla="*/ 168846 w 11969073"/>
              <a:gd name="T5" fmla="*/ 14598 h 524933"/>
              <a:gd name="T6" fmla="*/ 1386790 w 11969073"/>
              <a:gd name="T7" fmla="*/ 14598 h 524933"/>
              <a:gd name="T8" fmla="*/ 11969073 w 11969073"/>
              <a:gd name="T9" fmla="*/ 0 h 524933"/>
              <a:gd name="T10" fmla="*/ 167822 w 11969073"/>
              <a:gd name="T11" fmla="*/ 0 h 524933"/>
              <a:gd name="T12" fmla="*/ 152999 w 11969073"/>
              <a:gd name="T13" fmla="*/ 0 h 524933"/>
              <a:gd name="T14" fmla="*/ 152999 w 11969073"/>
              <a:gd name="T15" fmla="*/ 507260 h 524933"/>
              <a:gd name="T16" fmla="*/ 107280 w 11969073"/>
              <a:gd name="T17" fmla="*/ 507260 h 524933"/>
              <a:gd name="T18" fmla="*/ 107280 w 11969073"/>
              <a:gd name="T19" fmla="*/ 0 h 524933"/>
              <a:gd name="T20" fmla="*/ 0 w 11969073"/>
              <a:gd name="T21" fmla="*/ 0 h 524933"/>
              <a:gd name="T22" fmla="*/ 0 w 11969073"/>
              <a:gd name="T23" fmla="*/ 524932 h 524933"/>
              <a:gd name="T24" fmla="*/ 33834 w 11969073"/>
              <a:gd name="T25" fmla="*/ 524932 h 524933"/>
              <a:gd name="T26" fmla="*/ 33834 w 11969073"/>
              <a:gd name="T27" fmla="*/ 23810 h 524933"/>
              <a:gd name="T28" fmla="*/ 79553 w 11969073"/>
              <a:gd name="T29" fmla="*/ 23810 h 524933"/>
              <a:gd name="T30" fmla="*/ 79553 w 11969073"/>
              <a:gd name="T31" fmla="*/ 524932 h 524933"/>
              <a:gd name="T32" fmla="*/ 167822 w 11969073"/>
              <a:gd name="T33" fmla="*/ 524932 h 524933"/>
              <a:gd name="T34" fmla="*/ 167822 w 11969073"/>
              <a:gd name="T35" fmla="*/ 524933 h 524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9073" h="524933">
                <a:moveTo>
                  <a:pt x="167822" y="524933"/>
                </a:moveTo>
                <a:lnTo>
                  <a:pt x="168846" y="524933"/>
                </a:lnTo>
                <a:lnTo>
                  <a:pt x="168846" y="14598"/>
                </a:lnTo>
                <a:lnTo>
                  <a:pt x="1386790" y="14598"/>
                </a:lnTo>
                <a:lnTo>
                  <a:pt x="11969073"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lnTo>
                  <a:pt x="167822" y="524933"/>
                </a:lnTo>
                <a:close/>
              </a:path>
            </a:pathLst>
          </a:custGeom>
          <a:solidFill>
            <a:srgbClr val="28A9D6"/>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02" r:id="rId12"/>
    <p:sldLayoutId id="2147483703" r:id="rId13"/>
  </p:sldLayoutIdLst>
  <p:txStyles>
    <p:titleStyle>
      <a:lvl1pPr algn="l" defTabSz="685800" rtl="0" fontAlgn="base">
        <a:lnSpc>
          <a:spcPct val="90000"/>
        </a:lnSpc>
        <a:spcBef>
          <a:spcPct val="0"/>
        </a:spcBef>
        <a:spcAft>
          <a:spcPct val="0"/>
        </a:spcAft>
        <a:defRPr sz="2800" kern="1200">
          <a:solidFill>
            <a:srgbClr val="1A93C8"/>
          </a:solidFill>
          <a:latin typeface="+mj-lt"/>
          <a:ea typeface="+mj-ea"/>
          <a:cs typeface="+mj-cs"/>
        </a:defRPr>
      </a:lvl1pPr>
      <a:lvl2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2pPr>
      <a:lvl3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3pPr>
      <a:lvl4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4pPr>
      <a:lvl5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5pPr>
      <a:lvl6pPr marL="4572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6pPr>
      <a:lvl7pPr marL="9144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7pPr>
      <a:lvl8pPr marL="13716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8pPr>
      <a:lvl9pPr marL="18288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9pPr>
    </p:titleStyle>
    <p:body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pic>
        <p:nvPicPr>
          <p:cNvPr id="1027" name="Picture 22" descr="aaaa002"/>
          <p:cNvPicPr>
            <a:picLocks noChangeAspect="1" noChangeArrowheads="1"/>
          </p:cNvPicPr>
          <p:nvPr userDrawn="1"/>
        </p:nvPicPr>
        <p:blipFill>
          <a:blip r:embed="rId8" cstate="print"/>
          <a:srcRect/>
          <a:stretch>
            <a:fillRect/>
          </a:stretch>
        </p:blipFill>
        <p:spPr bwMode="auto">
          <a:xfrm>
            <a:off x="0" y="0"/>
            <a:ext cx="9144000" cy="1222375"/>
          </a:xfrm>
          <a:prstGeom prst="rect">
            <a:avLst/>
          </a:prstGeom>
          <a:noFill/>
          <a:ln w="9525">
            <a:noFill/>
            <a:miter lim="800000"/>
            <a:headEnd/>
            <a:tailEnd/>
          </a:ln>
        </p:spPr>
      </p:pic>
      <p:sp>
        <p:nvSpPr>
          <p:cNvPr id="1028" name="Rectangle 2"/>
          <p:cNvSpPr>
            <a:spLocks noGrp="1" noChangeArrowheads="1"/>
          </p:cNvSpPr>
          <p:nvPr>
            <p:ph type="title"/>
          </p:nvPr>
        </p:nvSpPr>
        <p:spPr bwMode="auto">
          <a:xfrm>
            <a:off x="361950" y="119063"/>
            <a:ext cx="8547100" cy="5476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0"/>
          <p:cNvSpPr>
            <a:spLocks noGrp="1" noChangeArrowheads="1"/>
          </p:cNvSpPr>
          <p:nvPr>
            <p:ph type="body" idx="1"/>
          </p:nvPr>
        </p:nvSpPr>
        <p:spPr bwMode="auto">
          <a:xfrm>
            <a:off x="279400" y="1096963"/>
            <a:ext cx="8636000"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6692568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Lst>
  <p:transition spd="med"/>
  <p:timing>
    <p:tnLst>
      <p:par>
        <p:cTn id="1" dur="indefinite" restart="never" nodeType="tmRoot"/>
      </p:par>
    </p:tnLst>
  </p:timing>
  <p:txStyles>
    <p:titleStyle>
      <a:lvl1pPr algn="ctr" rtl="0" eaLnBrk="0" fontAlgn="base" hangingPunct="0">
        <a:spcBef>
          <a:spcPct val="0"/>
        </a:spcBef>
        <a:spcAft>
          <a:spcPct val="0"/>
        </a:spcAft>
        <a:defRPr sz="3600" b="1">
          <a:solidFill>
            <a:srgbClr val="990000"/>
          </a:solidFill>
          <a:latin typeface="+mj-lt"/>
          <a:ea typeface="+mj-ea"/>
          <a:cs typeface="+mj-cs"/>
        </a:defRPr>
      </a:lvl1pPr>
      <a:lvl2pPr algn="ctr" rtl="0" eaLnBrk="0" fontAlgn="base" hangingPunct="0">
        <a:spcBef>
          <a:spcPct val="0"/>
        </a:spcBef>
        <a:spcAft>
          <a:spcPct val="0"/>
        </a:spcAft>
        <a:defRPr sz="3600" b="1">
          <a:solidFill>
            <a:srgbClr val="990000"/>
          </a:solidFill>
          <a:latin typeface="Times New Roman" pitchFamily="18" charset="0"/>
          <a:ea typeface="宋体" pitchFamily="2" charset="-122"/>
        </a:defRPr>
      </a:lvl2pPr>
      <a:lvl3pPr algn="ctr" rtl="0" eaLnBrk="0" fontAlgn="base" hangingPunct="0">
        <a:spcBef>
          <a:spcPct val="0"/>
        </a:spcBef>
        <a:spcAft>
          <a:spcPct val="0"/>
        </a:spcAft>
        <a:defRPr sz="3600" b="1">
          <a:solidFill>
            <a:srgbClr val="990000"/>
          </a:solidFill>
          <a:latin typeface="Times New Roman" pitchFamily="18" charset="0"/>
          <a:ea typeface="宋体" pitchFamily="2" charset="-122"/>
        </a:defRPr>
      </a:lvl3pPr>
      <a:lvl4pPr algn="ctr" rtl="0" eaLnBrk="0" fontAlgn="base" hangingPunct="0">
        <a:spcBef>
          <a:spcPct val="0"/>
        </a:spcBef>
        <a:spcAft>
          <a:spcPct val="0"/>
        </a:spcAft>
        <a:defRPr sz="3600" b="1">
          <a:solidFill>
            <a:srgbClr val="990000"/>
          </a:solidFill>
          <a:latin typeface="Times New Roman" pitchFamily="18" charset="0"/>
          <a:ea typeface="宋体" pitchFamily="2" charset="-122"/>
        </a:defRPr>
      </a:lvl4pPr>
      <a:lvl5pPr algn="ctr" rtl="0" eaLnBrk="0" fontAlgn="base" hangingPunct="0">
        <a:spcBef>
          <a:spcPct val="0"/>
        </a:spcBef>
        <a:spcAft>
          <a:spcPct val="0"/>
        </a:spcAft>
        <a:defRPr sz="3600" b="1">
          <a:solidFill>
            <a:srgbClr val="990000"/>
          </a:solidFill>
          <a:latin typeface="Times New Roman" pitchFamily="18" charset="0"/>
          <a:ea typeface="宋体" pitchFamily="2" charset="-122"/>
        </a:defRPr>
      </a:lvl5pPr>
      <a:lvl6pPr marL="457200" algn="ctr" rtl="0" fontAlgn="base">
        <a:spcBef>
          <a:spcPct val="0"/>
        </a:spcBef>
        <a:spcAft>
          <a:spcPct val="0"/>
        </a:spcAft>
        <a:defRPr sz="3600" b="1">
          <a:solidFill>
            <a:srgbClr val="990000"/>
          </a:solidFill>
          <a:latin typeface="Times New Roman" pitchFamily="18" charset="0"/>
          <a:ea typeface="宋体" pitchFamily="2" charset="-122"/>
        </a:defRPr>
      </a:lvl6pPr>
      <a:lvl7pPr marL="914400" algn="ctr" rtl="0" fontAlgn="base">
        <a:spcBef>
          <a:spcPct val="0"/>
        </a:spcBef>
        <a:spcAft>
          <a:spcPct val="0"/>
        </a:spcAft>
        <a:defRPr sz="3600" b="1">
          <a:solidFill>
            <a:srgbClr val="990000"/>
          </a:solidFill>
          <a:latin typeface="Times New Roman" pitchFamily="18" charset="0"/>
          <a:ea typeface="宋体" pitchFamily="2" charset="-122"/>
        </a:defRPr>
      </a:lvl7pPr>
      <a:lvl8pPr marL="1371600" algn="ctr" rtl="0" fontAlgn="base">
        <a:spcBef>
          <a:spcPct val="0"/>
        </a:spcBef>
        <a:spcAft>
          <a:spcPct val="0"/>
        </a:spcAft>
        <a:defRPr sz="3600" b="1">
          <a:solidFill>
            <a:srgbClr val="990000"/>
          </a:solidFill>
          <a:latin typeface="Times New Roman" pitchFamily="18" charset="0"/>
          <a:ea typeface="宋体" pitchFamily="2" charset="-122"/>
        </a:defRPr>
      </a:lvl8pPr>
      <a:lvl9pPr marL="1828800" algn="ctr" rtl="0" fontAlgn="base">
        <a:spcBef>
          <a:spcPct val="0"/>
        </a:spcBef>
        <a:spcAft>
          <a:spcPct val="0"/>
        </a:spcAft>
        <a:defRPr sz="3600" b="1">
          <a:solidFill>
            <a:srgbClr val="990000"/>
          </a:solidFill>
          <a:latin typeface="Times New Roman" pitchFamily="18" charset="0"/>
          <a:ea typeface="宋体" pitchFamily="2" charset="-122"/>
        </a:defRPr>
      </a:lvl9pPr>
    </p:titleStyle>
    <p:bodyStyle>
      <a:lvl1pPr marL="342900" indent="-342900" algn="l" rtl="0" eaLnBrk="0" fontAlgn="base" hangingPunct="0">
        <a:lnSpc>
          <a:spcPct val="150000"/>
        </a:lnSpc>
        <a:spcBef>
          <a:spcPct val="20000"/>
        </a:spcBef>
        <a:spcAft>
          <a:spcPct val="0"/>
        </a:spcAft>
        <a:buClr>
          <a:schemeClr val="hlink"/>
        </a:buClr>
        <a:buSzPct val="110000"/>
        <a:buFont typeface="Wingdings" pitchFamily="2" charset="2"/>
        <a:buChar char="Ø"/>
        <a:defRPr sz="2800" b="1">
          <a:solidFill>
            <a:schemeClr val="hlink"/>
          </a:solidFill>
          <a:latin typeface="+mn-lt"/>
          <a:ea typeface="+mn-ea"/>
          <a:cs typeface="+mn-cs"/>
        </a:defRPr>
      </a:lvl1pPr>
      <a:lvl2pPr marL="742950" indent="-285750" algn="l" rtl="0" eaLnBrk="0" fontAlgn="base" hangingPunct="0">
        <a:lnSpc>
          <a:spcPct val="120000"/>
        </a:lnSpc>
        <a:spcBef>
          <a:spcPct val="20000"/>
        </a:spcBef>
        <a:spcAft>
          <a:spcPct val="0"/>
        </a:spcAft>
        <a:buClr>
          <a:srgbClr val="800000"/>
        </a:buClr>
        <a:buFont typeface="Wingdings" pitchFamily="2" charset="2"/>
        <a:buChar char="l"/>
        <a:defRPr sz="2400" b="1">
          <a:solidFill>
            <a:srgbClr val="000000"/>
          </a:solidFill>
          <a:latin typeface="+mn-lt"/>
          <a:ea typeface="楷体_GB2312" pitchFamily="49" charset="-122"/>
        </a:defRPr>
      </a:lvl2pPr>
      <a:lvl3pPr marL="1143000" indent="-228600" algn="l" rtl="0" eaLnBrk="0" fontAlgn="base" hangingPunct="0">
        <a:lnSpc>
          <a:spcPct val="145000"/>
        </a:lnSpc>
        <a:spcBef>
          <a:spcPct val="20000"/>
        </a:spcBef>
        <a:spcAft>
          <a:spcPct val="0"/>
        </a:spcAft>
        <a:buClr>
          <a:srgbClr val="FF0000"/>
        </a:buClr>
        <a:buFont typeface="Wingdings" pitchFamily="2" charset="2"/>
        <a:buChar char="þ"/>
        <a:defRPr sz="2400" b="1">
          <a:solidFill>
            <a:srgbClr val="A85400"/>
          </a:solidFill>
          <a:latin typeface="+mn-lt"/>
          <a:ea typeface="+mn-ea"/>
        </a:defRPr>
      </a:lvl3pPr>
      <a:lvl4pPr marL="1600200" indent="-228600" algn="l" rtl="0" eaLnBrk="0" fontAlgn="base" hangingPunct="0">
        <a:lnSpc>
          <a:spcPct val="145000"/>
        </a:lnSpc>
        <a:spcBef>
          <a:spcPct val="20000"/>
        </a:spcBef>
        <a:spcAft>
          <a:spcPct val="0"/>
        </a:spcAft>
        <a:buBlip>
          <a:blip r:embed="rId9"/>
        </a:buBlip>
        <a:defRPr sz="1600" b="1">
          <a:solidFill>
            <a:srgbClr val="800080"/>
          </a:solidFill>
          <a:latin typeface="+mn-lt"/>
          <a:ea typeface="楷体_GB2312" pitchFamily="49" charset="-122"/>
        </a:defRPr>
      </a:lvl4pPr>
      <a:lvl5pPr marL="2057400" indent="-228600" algn="l" rtl="0" eaLnBrk="0" fontAlgn="base" hangingPunct="0">
        <a:spcBef>
          <a:spcPct val="20000"/>
        </a:spcBef>
        <a:spcAft>
          <a:spcPct val="0"/>
        </a:spcAft>
        <a:buChar char="»"/>
        <a:defRPr sz="1200">
          <a:solidFill>
            <a:schemeClr val="tx1"/>
          </a:solidFill>
          <a:latin typeface="+mn-lt"/>
          <a:ea typeface="+mn-ea"/>
        </a:defRPr>
      </a:lvl5pPr>
      <a:lvl6pPr marL="2514600" indent="-228600" algn="l" rtl="0" fontAlgn="base">
        <a:spcBef>
          <a:spcPct val="20000"/>
        </a:spcBef>
        <a:spcAft>
          <a:spcPct val="0"/>
        </a:spcAft>
        <a:buChar char="»"/>
        <a:defRPr sz="1200">
          <a:solidFill>
            <a:schemeClr val="tx1"/>
          </a:solidFill>
          <a:latin typeface="+mn-lt"/>
          <a:ea typeface="+mn-ea"/>
        </a:defRPr>
      </a:lvl6pPr>
      <a:lvl7pPr marL="2971800" indent="-228600" algn="l" rtl="0" fontAlgn="base">
        <a:spcBef>
          <a:spcPct val="20000"/>
        </a:spcBef>
        <a:spcAft>
          <a:spcPct val="0"/>
        </a:spcAft>
        <a:buChar char="»"/>
        <a:defRPr sz="1200">
          <a:solidFill>
            <a:schemeClr val="tx1"/>
          </a:solidFill>
          <a:latin typeface="+mn-lt"/>
          <a:ea typeface="+mn-ea"/>
        </a:defRPr>
      </a:lvl7pPr>
      <a:lvl8pPr marL="3429000" indent="-228600" algn="l" rtl="0" fontAlgn="base">
        <a:spcBef>
          <a:spcPct val="20000"/>
        </a:spcBef>
        <a:spcAft>
          <a:spcPct val="0"/>
        </a:spcAft>
        <a:buChar char="»"/>
        <a:defRPr sz="1200">
          <a:solidFill>
            <a:schemeClr val="tx1"/>
          </a:solidFill>
          <a:latin typeface="+mn-lt"/>
          <a:ea typeface="+mn-ea"/>
        </a:defRPr>
      </a:lvl8pPr>
      <a:lvl9pPr marL="3886200" indent="-228600" algn="l" rtl="0" fontAlgn="base">
        <a:spcBef>
          <a:spcPct val="20000"/>
        </a:spcBef>
        <a:spcAft>
          <a:spcPct val="0"/>
        </a:spcAft>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5.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5.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ctrTitle"/>
          </p:nvPr>
        </p:nvSpPr>
        <p:spPr>
          <a:xfrm>
            <a:off x="391887" y="2677886"/>
            <a:ext cx="8501742" cy="1001485"/>
          </a:xfrm>
        </p:spPr>
        <p:txBody>
          <a:bodyPr/>
          <a:lstStyle/>
          <a:p>
            <a:r>
              <a:rPr lang="zh-CN" altLang="en-US" sz="4000" dirty="0"/>
              <a:t>计算</a:t>
            </a:r>
            <a:r>
              <a:rPr lang="zh-CN" altLang="en-US" sz="4000" dirty="0" smtClean="0"/>
              <a:t>导论与程序设计</a:t>
            </a:r>
          </a:p>
        </p:txBody>
      </p:sp>
      <p:sp>
        <p:nvSpPr>
          <p:cNvPr id="10242" name="Rectangle 3"/>
          <p:cNvSpPr>
            <a:spLocks noGrp="1" noChangeArrowheads="1"/>
          </p:cNvSpPr>
          <p:nvPr>
            <p:ph type="subTitle" idx="1"/>
          </p:nvPr>
        </p:nvSpPr>
        <p:spPr>
          <a:xfrm>
            <a:off x="3228975" y="4695825"/>
            <a:ext cx="2625725" cy="466725"/>
          </a:xfrm>
        </p:spPr>
        <p:txBody>
          <a:bodyPr/>
          <a:lstStyle/>
          <a:p>
            <a:r>
              <a:rPr lang="zh-CN" altLang="en-US" sz="2400" dirty="0" smtClean="0">
                <a:solidFill>
                  <a:schemeClr val="tx1"/>
                </a:solidFill>
              </a:rPr>
              <a:t>编程准备</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sz="2400" dirty="0"/>
              <a:t>Code-Blocks</a:t>
            </a:r>
            <a:r>
              <a:rPr lang="zh-CN" altLang="zh-CN" sz="2400" dirty="0" smtClean="0"/>
              <a:t>中</a:t>
            </a:r>
            <a:r>
              <a:rPr lang="en-GB" altLang="zh-CN" sz="2400" dirty="0" smtClean="0"/>
              <a:t>Workspace</a:t>
            </a:r>
            <a:r>
              <a:rPr lang="zh-CN" altLang="zh-CN" sz="2400" dirty="0" smtClean="0"/>
              <a:t>、</a:t>
            </a:r>
            <a:r>
              <a:rPr lang="en-US" altLang="zh-CN" sz="2400" dirty="0" smtClean="0"/>
              <a:t>Project</a:t>
            </a:r>
            <a:r>
              <a:rPr lang="zh-CN" altLang="zh-CN" sz="2400" dirty="0" smtClean="0"/>
              <a:t>、</a:t>
            </a:r>
            <a:r>
              <a:rPr lang="zh-CN" altLang="en-US" sz="2400" dirty="0" smtClean="0"/>
              <a:t>源程序的</a:t>
            </a:r>
            <a:r>
              <a:rPr lang="zh-CN" altLang="zh-CN" sz="2400" dirty="0" smtClean="0"/>
              <a:t>从属</a:t>
            </a:r>
            <a:r>
              <a:rPr lang="zh-CN" altLang="zh-CN" sz="2400" dirty="0"/>
              <a:t>关系</a:t>
            </a:r>
            <a:endParaRPr lang="zh-CN" altLang="en-US" sz="2400" dirty="0"/>
          </a:p>
        </p:txBody>
      </p:sp>
      <p:pic>
        <p:nvPicPr>
          <p:cNvPr id="4" name="内容占位符 3"/>
          <p:cNvPicPr>
            <a:picLocks noGrp="1" noChangeAspect="1"/>
          </p:cNvPicPr>
          <p:nvPr>
            <p:ph idx="1"/>
          </p:nvPr>
        </p:nvPicPr>
        <p:blipFill>
          <a:blip r:embed="rId2"/>
          <a:stretch>
            <a:fillRect/>
          </a:stretch>
        </p:blipFill>
        <p:spPr>
          <a:xfrm>
            <a:off x="485775" y="1342809"/>
            <a:ext cx="7743825" cy="4410075"/>
          </a:xfrm>
          <a:prstGeom prst="rect">
            <a:avLst/>
          </a:prstGeom>
        </p:spPr>
      </p:pic>
    </p:spTree>
    <p:extLst>
      <p:ext uri="{BB962C8B-B14F-4D97-AF65-F5344CB8AC3E}">
        <p14:creationId xmlns:p14="http://schemas.microsoft.com/office/powerpoint/2010/main" val="321195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Dev-</a:t>
            </a:r>
            <a:r>
              <a:rPr lang="en-US" altLang="zh-CN" dirty="0" err="1" smtClean="0"/>
              <a:t>Cpp</a:t>
            </a:r>
            <a:r>
              <a:rPr lang="zh-CN" altLang="en-US" dirty="0" smtClean="0"/>
              <a:t>中</a:t>
            </a:r>
            <a:r>
              <a:rPr lang="en-US" altLang="zh-CN" dirty="0" smtClean="0"/>
              <a:t>Project</a:t>
            </a:r>
            <a:r>
              <a:rPr lang="zh-CN" altLang="zh-CN" dirty="0"/>
              <a:t>、</a:t>
            </a:r>
            <a:r>
              <a:rPr lang="zh-CN" altLang="en-US" dirty="0"/>
              <a:t>源程序的</a:t>
            </a:r>
            <a:r>
              <a:rPr lang="zh-CN" altLang="zh-CN" dirty="0"/>
              <a:t>从属关系</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2114" y="1517073"/>
            <a:ext cx="7497221" cy="4195308"/>
          </a:xfrm>
          <a:prstGeom prst="rect">
            <a:avLst/>
          </a:prstGeom>
          <a:noFill/>
          <a:ln>
            <a:noFill/>
          </a:ln>
        </p:spPr>
      </p:pic>
    </p:spTree>
    <p:extLst>
      <p:ext uri="{BB962C8B-B14F-4D97-AF65-F5344CB8AC3E}">
        <p14:creationId xmlns:p14="http://schemas.microsoft.com/office/powerpoint/2010/main" val="3593400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新建</a:t>
            </a:r>
            <a:r>
              <a:rPr lang="zh-CN" altLang="zh-CN" dirty="0" smtClean="0"/>
              <a:t>工程</a:t>
            </a:r>
            <a:r>
              <a:rPr lang="zh-CN" altLang="zh-CN" dirty="0"/>
              <a:t>（工程，</a:t>
            </a:r>
            <a:r>
              <a:rPr lang="en-GB" altLang="zh-CN" dirty="0"/>
              <a:t>project</a:t>
            </a:r>
            <a:r>
              <a:rPr lang="zh-CN" altLang="zh-CN" dirty="0"/>
              <a:t>，</a:t>
            </a:r>
            <a:r>
              <a:rPr lang="en-GB" altLang="zh-CN" dirty="0"/>
              <a:t>Dev</a:t>
            </a:r>
            <a:r>
              <a:rPr lang="zh-CN" altLang="zh-CN" dirty="0"/>
              <a:t>中称为项目</a:t>
            </a:r>
            <a:r>
              <a:rPr lang="zh-CN" altLang="zh-CN" dirty="0" smtClean="0"/>
              <a:t>）</a:t>
            </a:r>
            <a:endParaRPr lang="zh-CN" altLang="en-US" dirty="0"/>
          </a:p>
        </p:txBody>
      </p:sp>
      <p:sp>
        <p:nvSpPr>
          <p:cNvPr id="3" name="内容占位符 2"/>
          <p:cNvSpPr>
            <a:spLocks noGrp="1"/>
          </p:cNvSpPr>
          <p:nvPr>
            <p:ph idx="1"/>
          </p:nvPr>
        </p:nvSpPr>
        <p:spPr>
          <a:xfrm>
            <a:off x="485775" y="1135063"/>
            <a:ext cx="8089900" cy="589828"/>
          </a:xfrm>
        </p:spPr>
        <p:txBody>
          <a:bodyPr/>
          <a:lstStyle/>
          <a:p>
            <a:pPr marL="342900" indent="-342900">
              <a:buFont typeface="Wingdings" panose="05000000000000000000" pitchFamily="2" charset="2"/>
              <a:buChar char="l"/>
            </a:pPr>
            <a:r>
              <a:rPr lang="zh-CN" altLang="zh-CN" dirty="0" smtClean="0"/>
              <a:t>在</a:t>
            </a:r>
            <a:r>
              <a:rPr lang="zh-CN" altLang="en-US" dirty="0" smtClean="0"/>
              <a:t>启动界面的</a:t>
            </a:r>
            <a:r>
              <a:rPr lang="zh-CN" altLang="zh-CN" dirty="0" smtClean="0"/>
              <a:t>菜单</a:t>
            </a:r>
            <a:r>
              <a:rPr lang="zh-CN" altLang="zh-CN" dirty="0"/>
              <a:t>中选择</a:t>
            </a:r>
            <a:r>
              <a:rPr lang="en-GB" altLang="zh-CN" dirty="0"/>
              <a:t>“</a:t>
            </a:r>
            <a:r>
              <a:rPr lang="zh-CN" altLang="zh-CN" dirty="0"/>
              <a:t>文件</a:t>
            </a:r>
            <a:r>
              <a:rPr lang="en-GB" altLang="zh-CN" dirty="0"/>
              <a:t>/</a:t>
            </a:r>
            <a:r>
              <a:rPr lang="zh-CN" altLang="zh-CN" dirty="0"/>
              <a:t>新建</a:t>
            </a:r>
            <a:r>
              <a:rPr lang="en-GB" altLang="zh-CN" dirty="0"/>
              <a:t>/</a:t>
            </a:r>
            <a:r>
              <a:rPr lang="zh-CN" altLang="zh-CN" dirty="0"/>
              <a:t>项目</a:t>
            </a:r>
            <a:r>
              <a:rPr lang="en-GB" altLang="zh-CN" dirty="0" smtClean="0"/>
              <a:t>”</a:t>
            </a:r>
          </a:p>
          <a:p>
            <a:pPr marL="342900" indent="-342900">
              <a:buFont typeface="Wingdings" panose="05000000000000000000" pitchFamily="2" charset="2"/>
              <a:buChar char="l"/>
            </a:pP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938905" y="1724891"/>
            <a:ext cx="7290695" cy="4322618"/>
          </a:xfrm>
          <a:prstGeom prst="rect">
            <a:avLst/>
          </a:prstGeom>
          <a:noFill/>
          <a:ln>
            <a:noFill/>
          </a:ln>
        </p:spPr>
      </p:pic>
    </p:spTree>
    <p:extLst>
      <p:ext uri="{BB962C8B-B14F-4D97-AF65-F5344CB8AC3E}">
        <p14:creationId xmlns:p14="http://schemas.microsoft.com/office/powerpoint/2010/main" val="3487275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 新项目（</a:t>
            </a:r>
            <a:r>
              <a:rPr lang="en-GB" altLang="zh-CN" dirty="0"/>
              <a:t>New Project</a:t>
            </a:r>
            <a:r>
              <a:rPr lang="zh-CN" altLang="zh-CN" dirty="0"/>
              <a:t>）</a:t>
            </a:r>
            <a:r>
              <a:rPr lang="zh-CN" altLang="zh-CN" dirty="0" smtClean="0"/>
              <a:t>窗口</a:t>
            </a:r>
            <a:endParaRPr lang="zh-CN" altLang="en-US" dirty="0"/>
          </a:p>
        </p:txBody>
      </p:sp>
      <p:sp>
        <p:nvSpPr>
          <p:cNvPr id="3" name="内容占位符 2"/>
          <p:cNvSpPr>
            <a:spLocks noGrp="1"/>
          </p:cNvSpPr>
          <p:nvPr>
            <p:ph idx="1"/>
          </p:nvPr>
        </p:nvSpPr>
        <p:spPr>
          <a:xfrm>
            <a:off x="485775" y="1135063"/>
            <a:ext cx="8089900" cy="610610"/>
          </a:xfrm>
        </p:spPr>
        <p:txBody>
          <a:bodyPr/>
          <a:lstStyle/>
          <a:p>
            <a:pPr marL="342900" indent="-342900">
              <a:buFont typeface="Wingdings" panose="05000000000000000000" pitchFamily="2" charset="2"/>
              <a:buChar char="l"/>
            </a:pPr>
            <a:r>
              <a:rPr lang="zh-CN" altLang="zh-CN" dirty="0" smtClean="0"/>
              <a:t>选择</a:t>
            </a:r>
            <a:r>
              <a:rPr lang="zh-CN" altLang="en-US" dirty="0"/>
              <a:t>菜单</a:t>
            </a:r>
            <a:r>
              <a:rPr lang="en-GB" altLang="zh-CN" dirty="0" smtClean="0"/>
              <a:t>“</a:t>
            </a:r>
            <a:r>
              <a:rPr lang="zh-CN" altLang="zh-CN" dirty="0"/>
              <a:t>文件</a:t>
            </a:r>
            <a:r>
              <a:rPr lang="en-GB" altLang="zh-CN" dirty="0"/>
              <a:t>/</a:t>
            </a:r>
            <a:r>
              <a:rPr lang="zh-CN" altLang="zh-CN" dirty="0"/>
              <a:t>新建</a:t>
            </a:r>
            <a:r>
              <a:rPr lang="en-GB" altLang="zh-CN" dirty="0"/>
              <a:t>/</a:t>
            </a:r>
            <a:r>
              <a:rPr lang="zh-CN" altLang="zh-CN" dirty="0" smtClean="0"/>
              <a:t>项目</a:t>
            </a:r>
            <a:r>
              <a:rPr lang="en-US" altLang="zh-CN" dirty="0" smtClean="0"/>
              <a:t>”</a:t>
            </a:r>
            <a:r>
              <a:rPr lang="zh-CN" altLang="en-US" dirty="0" smtClean="0"/>
              <a:t>，弹出</a:t>
            </a:r>
            <a:r>
              <a:rPr lang="en-GB" altLang="zh-CN" dirty="0"/>
              <a:t>New </a:t>
            </a:r>
            <a:r>
              <a:rPr lang="en-GB" altLang="zh-CN" dirty="0" smtClean="0"/>
              <a:t>Project</a:t>
            </a:r>
            <a:r>
              <a:rPr lang="zh-CN" altLang="en-US" dirty="0" smtClean="0"/>
              <a:t>窗口；</a:t>
            </a:r>
            <a:endParaRPr lang="zh-CN" altLang="en-US" dirty="0"/>
          </a:p>
        </p:txBody>
      </p:sp>
      <p:pic>
        <p:nvPicPr>
          <p:cNvPr id="5" name="图片 4"/>
          <p:cNvPicPr>
            <a:picLocks noChangeAspect="1"/>
          </p:cNvPicPr>
          <p:nvPr/>
        </p:nvPicPr>
        <p:blipFill>
          <a:blip r:embed="rId2"/>
          <a:stretch>
            <a:fillRect/>
          </a:stretch>
        </p:blipFill>
        <p:spPr>
          <a:xfrm>
            <a:off x="891453" y="1918421"/>
            <a:ext cx="6696075" cy="3914775"/>
          </a:xfrm>
          <a:prstGeom prst="rect">
            <a:avLst/>
          </a:prstGeom>
        </p:spPr>
      </p:pic>
    </p:spTree>
    <p:extLst>
      <p:ext uri="{BB962C8B-B14F-4D97-AF65-F5344CB8AC3E}">
        <p14:creationId xmlns:p14="http://schemas.microsoft.com/office/powerpoint/2010/main" val="3610013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新建项目保存位置（目录）</a:t>
            </a:r>
            <a:endParaRPr lang="zh-CN" altLang="en-US" dirty="0"/>
          </a:p>
        </p:txBody>
      </p:sp>
      <p:sp>
        <p:nvSpPr>
          <p:cNvPr id="3" name="内容占位符 2"/>
          <p:cNvSpPr>
            <a:spLocks noGrp="1"/>
          </p:cNvSpPr>
          <p:nvPr>
            <p:ph idx="1"/>
          </p:nvPr>
        </p:nvSpPr>
        <p:spPr>
          <a:xfrm>
            <a:off x="485775" y="1135063"/>
            <a:ext cx="8089900" cy="714519"/>
          </a:xfrm>
        </p:spPr>
        <p:txBody>
          <a:bodyPr/>
          <a:lstStyle/>
          <a:p>
            <a:pPr marL="342900" indent="-342900">
              <a:buFont typeface="Wingdings" panose="05000000000000000000" pitchFamily="2" charset="2"/>
              <a:buChar char="l"/>
            </a:pPr>
            <a:r>
              <a:rPr lang="zh-CN" altLang="en-US" sz="2000" dirty="0" smtClean="0"/>
              <a:t>点击“确定”按钮，</a:t>
            </a:r>
            <a:r>
              <a:rPr lang="zh-CN" altLang="zh-CN" sz="2000" dirty="0" smtClean="0"/>
              <a:t>在</a:t>
            </a:r>
            <a:r>
              <a:rPr lang="zh-CN" altLang="zh-CN" sz="2000" dirty="0"/>
              <a:t>随后弹出的窗口中询问你要将该工程保存到什么</a:t>
            </a:r>
            <a:r>
              <a:rPr lang="zh-CN" altLang="zh-CN" sz="2000" dirty="0" smtClean="0"/>
              <a:t>位置</a:t>
            </a:r>
            <a:r>
              <a:rPr lang="zh-CN" altLang="en-US" sz="2000" dirty="0" smtClean="0"/>
              <a:t>（目录）</a:t>
            </a:r>
            <a:endParaRPr lang="zh-CN" altLang="en-US" sz="2000"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897341" y="2030557"/>
            <a:ext cx="7114050" cy="3938155"/>
          </a:xfrm>
          <a:prstGeom prst="rect">
            <a:avLst/>
          </a:prstGeom>
          <a:noFill/>
          <a:ln>
            <a:noFill/>
          </a:ln>
        </p:spPr>
      </p:pic>
    </p:spTree>
    <p:extLst>
      <p:ext uri="{BB962C8B-B14F-4D97-AF65-F5344CB8AC3E}">
        <p14:creationId xmlns:p14="http://schemas.microsoft.com/office/powerpoint/2010/main" val="266261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输入编辑源程序</a:t>
            </a:r>
            <a:endParaRPr lang="zh-CN" altLang="en-US" dirty="0"/>
          </a:p>
        </p:txBody>
      </p:sp>
      <p:sp>
        <p:nvSpPr>
          <p:cNvPr id="3" name="内容占位符 2"/>
          <p:cNvSpPr>
            <a:spLocks noGrp="1"/>
          </p:cNvSpPr>
          <p:nvPr>
            <p:ph idx="1"/>
          </p:nvPr>
        </p:nvSpPr>
        <p:spPr>
          <a:xfrm>
            <a:off x="485775" y="1135063"/>
            <a:ext cx="8089900" cy="895494"/>
          </a:xfrm>
        </p:spPr>
        <p:txBody>
          <a:bodyPr/>
          <a:lstStyle/>
          <a:p>
            <a:pPr marL="342900" indent="-342900">
              <a:buFont typeface="Wingdings" panose="05000000000000000000" pitchFamily="2" charset="2"/>
              <a:buChar char="l"/>
            </a:pPr>
            <a:r>
              <a:rPr lang="zh-CN" altLang="en-US" sz="2000" dirty="0" smtClean="0"/>
              <a:t>点击“保存”按钮，弹出输入、编辑源文件窗口</a:t>
            </a:r>
            <a:endParaRPr lang="en-US" altLang="zh-CN" sz="2000" dirty="0" smtClean="0"/>
          </a:p>
          <a:p>
            <a:pPr marL="342900" indent="-342900">
              <a:buFont typeface="Wingdings" panose="05000000000000000000" pitchFamily="2" charset="2"/>
              <a:buChar char="l"/>
            </a:pPr>
            <a:r>
              <a:rPr lang="zh-CN" altLang="en-US" sz="2000" dirty="0" smtClean="0"/>
              <a:t>在该窗口中可以输入、编辑你的</a:t>
            </a:r>
            <a:r>
              <a:rPr lang="en-US" altLang="zh-CN" sz="2000" dirty="0" smtClean="0"/>
              <a:t>C</a:t>
            </a:r>
            <a:r>
              <a:rPr lang="zh-CN" altLang="en-US" sz="2000" dirty="0" smtClean="0"/>
              <a:t>程序</a:t>
            </a:r>
            <a:endParaRPr lang="zh-CN" altLang="en-US" sz="2000" dirty="0"/>
          </a:p>
        </p:txBody>
      </p:sp>
      <p:pic>
        <p:nvPicPr>
          <p:cNvPr id="5" name="图片 4"/>
          <p:cNvPicPr>
            <a:picLocks noChangeAspect="1"/>
          </p:cNvPicPr>
          <p:nvPr/>
        </p:nvPicPr>
        <p:blipFill>
          <a:blip r:embed="rId2"/>
          <a:stretch>
            <a:fillRect/>
          </a:stretch>
        </p:blipFill>
        <p:spPr>
          <a:xfrm>
            <a:off x="688398" y="2030557"/>
            <a:ext cx="6915150" cy="4524375"/>
          </a:xfrm>
          <a:prstGeom prst="rect">
            <a:avLst/>
          </a:prstGeom>
        </p:spPr>
      </p:pic>
    </p:spTree>
    <p:extLst>
      <p:ext uri="{BB962C8B-B14F-4D97-AF65-F5344CB8AC3E}">
        <p14:creationId xmlns:p14="http://schemas.microsoft.com/office/powerpoint/2010/main" val="3556797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编译执行</a:t>
            </a:r>
            <a:r>
              <a:rPr lang="zh-CN" altLang="zh-CN" dirty="0" smtClean="0"/>
              <a:t>程序</a:t>
            </a:r>
            <a:endParaRPr lang="zh-CN" altLang="en-US" dirty="0"/>
          </a:p>
        </p:txBody>
      </p:sp>
      <p:sp>
        <p:nvSpPr>
          <p:cNvPr id="3" name="内容占位符 2"/>
          <p:cNvSpPr>
            <a:spLocks noGrp="1"/>
          </p:cNvSpPr>
          <p:nvPr>
            <p:ph idx="1"/>
          </p:nvPr>
        </p:nvSpPr>
        <p:spPr>
          <a:xfrm>
            <a:off x="485775" y="1135064"/>
            <a:ext cx="8089900" cy="870382"/>
          </a:xfrm>
        </p:spPr>
        <p:txBody>
          <a:bodyPr/>
          <a:lstStyle/>
          <a:p>
            <a:pPr marL="342900" indent="-342900">
              <a:buFont typeface="Wingdings" panose="05000000000000000000" pitchFamily="2" charset="2"/>
              <a:buChar char="l"/>
            </a:pPr>
            <a:r>
              <a:rPr lang="zh-CN" altLang="zh-CN" dirty="0"/>
              <a:t>菜单选择</a:t>
            </a:r>
            <a:r>
              <a:rPr lang="en-GB" altLang="zh-CN" dirty="0"/>
              <a:t>“</a:t>
            </a:r>
            <a:r>
              <a:rPr lang="zh-CN" altLang="zh-CN" dirty="0"/>
              <a:t>运行</a:t>
            </a:r>
            <a:r>
              <a:rPr lang="en-GB" altLang="zh-CN" dirty="0"/>
              <a:t>/</a:t>
            </a:r>
            <a:r>
              <a:rPr lang="zh-CN" altLang="zh-CN" dirty="0"/>
              <a:t>编译执行</a:t>
            </a:r>
            <a:r>
              <a:rPr lang="en-GB" altLang="zh-CN" dirty="0"/>
              <a:t>”</a:t>
            </a:r>
            <a:r>
              <a:rPr lang="zh-CN" altLang="zh-CN" dirty="0"/>
              <a:t>，或</a:t>
            </a:r>
            <a:r>
              <a:rPr lang="zh-CN" altLang="zh-CN" dirty="0" smtClean="0"/>
              <a:t>按</a:t>
            </a:r>
            <a:r>
              <a:rPr lang="zh-CN" altLang="en-US" dirty="0" smtClean="0"/>
              <a:t>快捷键</a:t>
            </a:r>
            <a:r>
              <a:rPr lang="en-GB" altLang="zh-CN" dirty="0" smtClean="0"/>
              <a:t>F11</a:t>
            </a:r>
            <a:r>
              <a:rPr lang="zh-CN" altLang="zh-CN" dirty="0"/>
              <a:t>，可编译执行你所编辑的源程序</a:t>
            </a:r>
            <a:endParaRPr lang="zh-CN" altLang="en-US" dirty="0"/>
          </a:p>
        </p:txBody>
      </p:sp>
      <p:pic>
        <p:nvPicPr>
          <p:cNvPr id="6" name="图片 5"/>
          <p:cNvPicPr>
            <a:picLocks noChangeAspect="1"/>
          </p:cNvPicPr>
          <p:nvPr/>
        </p:nvPicPr>
        <p:blipFill>
          <a:blip r:embed="rId2"/>
          <a:stretch>
            <a:fillRect/>
          </a:stretch>
        </p:blipFill>
        <p:spPr>
          <a:xfrm>
            <a:off x="1223962" y="2172132"/>
            <a:ext cx="6467475" cy="3781425"/>
          </a:xfrm>
          <a:prstGeom prst="rect">
            <a:avLst/>
          </a:prstGeom>
        </p:spPr>
      </p:pic>
    </p:spTree>
    <p:extLst>
      <p:ext uri="{BB962C8B-B14F-4D97-AF65-F5344CB8AC3E}">
        <p14:creationId xmlns:p14="http://schemas.microsoft.com/office/powerpoint/2010/main" val="2983070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85775" y="1135063"/>
            <a:ext cx="8089900" cy="5161828"/>
          </a:xfrm>
        </p:spPr>
        <p:txBody>
          <a:bodyPr/>
          <a:lstStyle/>
          <a:p>
            <a:pPr marL="342900" indent="-342900">
              <a:buFont typeface="Wingdings" panose="05000000000000000000" pitchFamily="2" charset="2"/>
              <a:buChar char="l"/>
            </a:pPr>
            <a:r>
              <a:rPr lang="zh-CN" altLang="en-US" dirty="0" smtClean="0"/>
              <a:t>执行结果：屏幕输出“</a:t>
            </a:r>
            <a:r>
              <a:rPr lang="en-US" altLang="zh-CN" dirty="0" smtClean="0"/>
              <a:t>Hello World!</a:t>
            </a:r>
            <a:r>
              <a:rPr lang="zh-CN" altLang="en-US" dirty="0" smtClean="0"/>
              <a:t>”</a:t>
            </a: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zh-CN" dirty="0">
                <a:solidFill>
                  <a:srgbClr val="0000CC"/>
                </a:solidFill>
              </a:rPr>
              <a:t>注：如果“编译运行”输出的不是理想的结果，选择“全部重新编译”，然后选择</a:t>
            </a:r>
            <a:r>
              <a:rPr lang="zh-CN" altLang="zh-CN" dirty="0" smtClean="0">
                <a:solidFill>
                  <a:srgbClr val="0000CC"/>
                </a:solidFill>
              </a:rPr>
              <a:t>“运行”。</a:t>
            </a:r>
            <a:endParaRPr lang="zh-CN" altLang="zh-CN" dirty="0">
              <a:solidFill>
                <a:srgbClr val="0000CC"/>
              </a:solidFill>
            </a:endParaRP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pic>
        <p:nvPicPr>
          <p:cNvPr id="4" name="图片 3"/>
          <p:cNvPicPr>
            <a:picLocks noChangeAspect="1"/>
          </p:cNvPicPr>
          <p:nvPr/>
        </p:nvPicPr>
        <p:blipFill>
          <a:blip r:embed="rId2"/>
          <a:stretch>
            <a:fillRect/>
          </a:stretch>
        </p:blipFill>
        <p:spPr>
          <a:xfrm>
            <a:off x="1202314" y="1901536"/>
            <a:ext cx="5534025" cy="2867025"/>
          </a:xfrm>
          <a:prstGeom prst="rect">
            <a:avLst/>
          </a:prstGeom>
        </p:spPr>
      </p:pic>
    </p:spTree>
    <p:extLst>
      <p:ext uri="{BB962C8B-B14F-4D97-AF65-F5344CB8AC3E}">
        <p14:creationId xmlns:p14="http://schemas.microsoft.com/office/powerpoint/2010/main" val="2668814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792488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E5CE377-BF51-4DDA-B4DF-1E3D4B2B95FC}" type="slidenum">
              <a:rPr lang="zh-CN" altLang="en-US"/>
              <a:pPr>
                <a:defRPr/>
              </a:pPr>
              <a:t>19</a:t>
            </a:fld>
            <a:endParaRPr lang="en-US" altLang="zh-CN"/>
          </a:p>
        </p:txBody>
      </p:sp>
      <p:sp>
        <p:nvSpPr>
          <p:cNvPr id="218115" name="Rectangle 3"/>
          <p:cNvSpPr>
            <a:spLocks noGrp="1" noChangeArrowheads="1"/>
          </p:cNvSpPr>
          <p:nvPr>
            <p:ph type="body" idx="1"/>
          </p:nvPr>
        </p:nvSpPr>
        <p:spPr>
          <a:xfrm>
            <a:off x="699407" y="1059996"/>
            <a:ext cx="7772400" cy="5212216"/>
          </a:xfrm>
        </p:spPr>
        <p:txBody>
          <a:bodyPr/>
          <a:lstStyle/>
          <a:p>
            <a:pPr eaLnBrk="1" hangingPunct="1">
              <a:lnSpc>
                <a:spcPct val="100000"/>
              </a:lnSpc>
              <a:spcBef>
                <a:spcPts val="0"/>
              </a:spcBef>
              <a:defRPr/>
            </a:pPr>
            <a:r>
              <a:rPr kumimoji="0" lang="en-US" altLang="en-US" sz="1600" dirty="0" smtClean="0">
                <a:solidFill>
                  <a:srgbClr val="01080B"/>
                </a:solidFill>
              </a:rPr>
              <a:t>//***********************************</a:t>
            </a:r>
          </a:p>
          <a:p>
            <a:pPr eaLnBrk="1" hangingPunct="1">
              <a:lnSpc>
                <a:spcPct val="100000"/>
              </a:lnSpc>
              <a:spcBef>
                <a:spcPts val="0"/>
              </a:spcBef>
              <a:defRPr/>
            </a:pPr>
            <a:r>
              <a:rPr lang="en-US" altLang="en-US" sz="1600" dirty="0" smtClean="0">
                <a:solidFill>
                  <a:srgbClr val="01080B"/>
                </a:solidFill>
              </a:rPr>
              <a:t>//*  </a:t>
            </a:r>
            <a:r>
              <a:rPr lang="zh-CN" altLang="en-US" sz="1600" dirty="0" smtClean="0">
                <a:solidFill>
                  <a:srgbClr val="01080B"/>
                </a:solidFill>
              </a:rPr>
              <a:t>程序：</a:t>
            </a:r>
            <a:r>
              <a:rPr lang="en-US" altLang="zh-CN" sz="1600" dirty="0" smtClean="0">
                <a:solidFill>
                  <a:srgbClr val="01080B"/>
                </a:solidFill>
              </a:rPr>
              <a:t>2-1.cpp                                         *</a:t>
            </a:r>
          </a:p>
          <a:p>
            <a:pPr eaLnBrk="1" hangingPunct="1">
              <a:lnSpc>
                <a:spcPct val="100000"/>
              </a:lnSpc>
              <a:spcBef>
                <a:spcPts val="0"/>
              </a:spcBef>
              <a:defRPr/>
            </a:pPr>
            <a:r>
              <a:rPr lang="en-US" altLang="en-US" sz="1600" dirty="0" smtClean="0">
                <a:solidFill>
                  <a:srgbClr val="01080B"/>
                </a:solidFill>
              </a:rPr>
              <a:t>//*  </a:t>
            </a:r>
            <a:r>
              <a:rPr lang="zh-CN" altLang="en-US" sz="1600" dirty="0" smtClean="0">
                <a:solidFill>
                  <a:srgbClr val="01080B"/>
                </a:solidFill>
              </a:rPr>
              <a:t>功能：计算三角函数的值                     </a:t>
            </a:r>
            <a:r>
              <a:rPr lang="en-US" altLang="zh-CN" sz="1600" dirty="0" smtClean="0">
                <a:solidFill>
                  <a:srgbClr val="01080B"/>
                </a:solidFill>
              </a:rPr>
              <a:t>*</a:t>
            </a:r>
          </a:p>
          <a:p>
            <a:pPr eaLnBrk="1" hangingPunct="1">
              <a:lnSpc>
                <a:spcPct val="100000"/>
              </a:lnSpc>
              <a:spcBef>
                <a:spcPts val="0"/>
              </a:spcBef>
              <a:defRPr/>
            </a:pPr>
            <a:r>
              <a:rPr lang="en-US" altLang="en-US" sz="1600" dirty="0" smtClean="0">
                <a:solidFill>
                  <a:srgbClr val="01080B"/>
                </a:solidFill>
              </a:rPr>
              <a:t>//*           </a:t>
            </a:r>
            <a:r>
              <a:rPr kumimoji="0" lang="en-US" altLang="en-US" sz="1600" dirty="0" smtClean="0">
                <a:solidFill>
                  <a:srgbClr val="01080B"/>
                </a:solidFill>
              </a:rPr>
              <a:t>   sin(20)cos(20)-cos(10)/tan(10)    *</a:t>
            </a:r>
          </a:p>
          <a:p>
            <a:pPr eaLnBrk="1" hangingPunct="1">
              <a:lnSpc>
                <a:spcPct val="100000"/>
              </a:lnSpc>
              <a:spcBef>
                <a:spcPts val="0"/>
              </a:spcBef>
              <a:defRPr/>
            </a:pPr>
            <a:r>
              <a:rPr lang="en-US" altLang="en-US" sz="1600" dirty="0" smtClean="0">
                <a:solidFill>
                  <a:srgbClr val="01080B"/>
                </a:solidFill>
              </a:rPr>
              <a:t>//*  </a:t>
            </a:r>
            <a:r>
              <a:rPr lang="zh-CN" altLang="en-US" sz="1600" dirty="0" smtClean="0">
                <a:solidFill>
                  <a:srgbClr val="01080B"/>
                </a:solidFill>
              </a:rPr>
              <a:t>作者：俞玮，时间：</a:t>
            </a:r>
            <a:r>
              <a:rPr lang="en-US" altLang="zh-CN" sz="1600" dirty="0" smtClean="0">
                <a:solidFill>
                  <a:srgbClr val="01080B"/>
                </a:solidFill>
              </a:rPr>
              <a:t>2002</a:t>
            </a:r>
            <a:r>
              <a:rPr lang="zh-CN" altLang="en-US" sz="1600" dirty="0" smtClean="0">
                <a:solidFill>
                  <a:srgbClr val="01080B"/>
                </a:solidFill>
              </a:rPr>
              <a:t>年</a:t>
            </a:r>
            <a:r>
              <a:rPr lang="en-US" altLang="zh-CN" sz="1600" dirty="0" smtClean="0">
                <a:solidFill>
                  <a:srgbClr val="01080B"/>
                </a:solidFill>
              </a:rPr>
              <a:t>6</a:t>
            </a:r>
            <a:r>
              <a:rPr lang="zh-CN" altLang="en-US" sz="1600" dirty="0" smtClean="0">
                <a:solidFill>
                  <a:srgbClr val="01080B"/>
                </a:solidFill>
              </a:rPr>
              <a:t>月</a:t>
            </a:r>
            <a:r>
              <a:rPr lang="en-US" altLang="zh-CN" sz="1600" dirty="0" smtClean="0">
                <a:solidFill>
                  <a:srgbClr val="01080B"/>
                </a:solidFill>
              </a:rPr>
              <a:t>4</a:t>
            </a:r>
            <a:r>
              <a:rPr lang="zh-CN" altLang="en-US" sz="1600" dirty="0" smtClean="0">
                <a:solidFill>
                  <a:srgbClr val="01080B"/>
                </a:solidFill>
              </a:rPr>
              <a:t>日     </a:t>
            </a:r>
            <a:r>
              <a:rPr lang="en-US" altLang="zh-CN" sz="1600" dirty="0" smtClean="0">
                <a:solidFill>
                  <a:srgbClr val="01080B"/>
                </a:solidFill>
              </a:rPr>
              <a:t>*</a:t>
            </a:r>
          </a:p>
          <a:p>
            <a:pPr eaLnBrk="1" hangingPunct="1">
              <a:lnSpc>
                <a:spcPct val="100000"/>
              </a:lnSpc>
              <a:spcBef>
                <a:spcPts val="0"/>
              </a:spcBef>
              <a:defRPr/>
            </a:pPr>
            <a:r>
              <a:rPr kumimoji="0" lang="en-US" altLang="en-US" sz="1600" dirty="0" smtClean="0">
                <a:solidFill>
                  <a:srgbClr val="01080B"/>
                </a:solidFill>
              </a:rPr>
              <a:t>//*  </a:t>
            </a:r>
            <a:r>
              <a:rPr kumimoji="0" lang="zh-CN" altLang="en-US" sz="1600" dirty="0" smtClean="0">
                <a:solidFill>
                  <a:srgbClr val="01080B"/>
                </a:solidFill>
              </a:rPr>
              <a:t>修改：张三，时间：</a:t>
            </a:r>
            <a:r>
              <a:rPr lang="en-US" altLang="zh-CN" sz="1600" dirty="0" smtClean="0">
                <a:solidFill>
                  <a:srgbClr val="01080B"/>
                </a:solidFill>
              </a:rPr>
              <a:t>2002</a:t>
            </a:r>
            <a:r>
              <a:rPr lang="zh-CN" altLang="en-US" sz="1600" dirty="0" smtClean="0">
                <a:solidFill>
                  <a:srgbClr val="01080B"/>
                </a:solidFill>
              </a:rPr>
              <a:t>年</a:t>
            </a:r>
            <a:r>
              <a:rPr lang="en-US" altLang="zh-CN" sz="1600" dirty="0" smtClean="0">
                <a:solidFill>
                  <a:srgbClr val="01080B"/>
                </a:solidFill>
              </a:rPr>
              <a:t>9</a:t>
            </a:r>
            <a:r>
              <a:rPr lang="zh-CN" altLang="en-US" sz="1600" dirty="0" smtClean="0">
                <a:solidFill>
                  <a:srgbClr val="01080B"/>
                </a:solidFill>
              </a:rPr>
              <a:t>月</a:t>
            </a:r>
            <a:r>
              <a:rPr lang="en-US" altLang="zh-CN" sz="1600" dirty="0" smtClean="0">
                <a:solidFill>
                  <a:srgbClr val="01080B"/>
                </a:solidFill>
              </a:rPr>
              <a:t>13</a:t>
            </a:r>
            <a:r>
              <a:rPr lang="zh-CN" altLang="en-US" sz="1600" dirty="0" smtClean="0">
                <a:solidFill>
                  <a:srgbClr val="01080B"/>
                </a:solidFill>
              </a:rPr>
              <a:t>日   </a:t>
            </a:r>
            <a:r>
              <a:rPr lang="en-US" altLang="zh-CN" sz="1600" dirty="0" smtClean="0">
                <a:solidFill>
                  <a:srgbClr val="01080B"/>
                </a:solidFill>
              </a:rPr>
              <a:t>*</a:t>
            </a:r>
            <a:endParaRPr kumimoji="0" lang="en-US" altLang="en-US" sz="1600" dirty="0" smtClean="0">
              <a:solidFill>
                <a:srgbClr val="01080B"/>
              </a:solidFill>
            </a:endParaRPr>
          </a:p>
          <a:p>
            <a:pPr eaLnBrk="1" hangingPunct="1">
              <a:lnSpc>
                <a:spcPct val="100000"/>
              </a:lnSpc>
              <a:spcBef>
                <a:spcPts val="0"/>
              </a:spcBef>
              <a:defRPr/>
            </a:pPr>
            <a:r>
              <a:rPr lang="en-US" altLang="en-US" sz="1600" dirty="0" smtClean="0">
                <a:solidFill>
                  <a:srgbClr val="01080B"/>
                </a:solidFill>
              </a:rPr>
              <a:t>//************************************</a:t>
            </a:r>
            <a:endParaRPr lang="en-US" altLang="en-US" sz="1600" dirty="0">
              <a:solidFill>
                <a:srgbClr val="01080B"/>
              </a:solidFill>
            </a:endParaRPr>
          </a:p>
          <a:p>
            <a:pPr eaLnBrk="1" hangingPunct="1">
              <a:lnSpc>
                <a:spcPct val="100000"/>
              </a:lnSpc>
              <a:spcBef>
                <a:spcPts val="0"/>
              </a:spcBef>
              <a:defRPr/>
            </a:pPr>
            <a:r>
              <a:rPr kumimoji="0" lang="en-US" altLang="en-US" sz="1600" dirty="0" smtClean="0">
                <a:solidFill>
                  <a:srgbClr val="01080B"/>
                </a:solidFill>
              </a:rPr>
              <a:t>#include &lt;</a:t>
            </a:r>
            <a:r>
              <a:rPr kumimoji="0" lang="en-US" altLang="en-US" sz="1600" dirty="0" err="1" smtClean="0">
                <a:solidFill>
                  <a:srgbClr val="0000CC"/>
                </a:solidFill>
              </a:rPr>
              <a:t>iostream</a:t>
            </a:r>
            <a:r>
              <a:rPr kumimoji="0" lang="en-US" altLang="en-US" sz="1600" dirty="0" smtClean="0">
                <a:solidFill>
                  <a:srgbClr val="01080B"/>
                </a:solidFill>
              </a:rPr>
              <a:t>&gt;	</a:t>
            </a:r>
            <a:r>
              <a:rPr kumimoji="0" lang="en-US" altLang="zh-CN" sz="1600" dirty="0" smtClean="0">
                <a:solidFill>
                  <a:srgbClr val="01080B"/>
                </a:solidFill>
              </a:rPr>
              <a:t>    </a:t>
            </a:r>
            <a:r>
              <a:rPr kumimoji="0" lang="en-US" altLang="en-US" sz="1600" dirty="0" smtClean="0">
                <a:solidFill>
                  <a:srgbClr val="006600"/>
                </a:solidFill>
              </a:rPr>
              <a:t>// </a:t>
            </a:r>
            <a:r>
              <a:rPr kumimoji="0" lang="en-US" altLang="en-US" sz="1600" dirty="0" err="1" smtClean="0">
                <a:solidFill>
                  <a:srgbClr val="006600"/>
                </a:solidFill>
              </a:rPr>
              <a:t>预编译命令</a:t>
            </a:r>
            <a:endParaRPr kumimoji="0" lang="en-US" altLang="en-US" sz="1600" dirty="0" smtClean="0">
              <a:solidFill>
                <a:srgbClr val="006600"/>
              </a:solidFill>
            </a:endParaRPr>
          </a:p>
          <a:p>
            <a:pPr eaLnBrk="1" hangingPunct="1">
              <a:lnSpc>
                <a:spcPct val="100000"/>
              </a:lnSpc>
              <a:spcBef>
                <a:spcPts val="0"/>
              </a:spcBef>
              <a:defRPr/>
            </a:pPr>
            <a:r>
              <a:rPr kumimoji="0" lang="en-US" altLang="en-US" sz="1600" dirty="0" smtClean="0">
                <a:solidFill>
                  <a:srgbClr val="01080B"/>
                </a:solidFill>
              </a:rPr>
              <a:t>#include &lt;</a:t>
            </a:r>
            <a:r>
              <a:rPr kumimoji="0" lang="en-US" altLang="zh-CN" sz="1600" dirty="0" err="1" smtClean="0">
                <a:solidFill>
                  <a:srgbClr val="0000CC"/>
                </a:solidFill>
              </a:rPr>
              <a:t>c</a:t>
            </a:r>
            <a:r>
              <a:rPr kumimoji="0" lang="en-US" altLang="en-US" sz="1600" dirty="0" err="1" smtClean="0">
                <a:solidFill>
                  <a:srgbClr val="0000CC"/>
                </a:solidFill>
              </a:rPr>
              <a:t>math</a:t>
            </a:r>
            <a:r>
              <a:rPr kumimoji="0" lang="en-US" altLang="en-US" sz="1600" dirty="0" smtClean="0">
                <a:solidFill>
                  <a:srgbClr val="01080B"/>
                </a:solidFill>
              </a:rPr>
              <a:t>&gt;	</a:t>
            </a:r>
            <a:r>
              <a:rPr kumimoji="0" lang="en-US" altLang="en-US" sz="1600" dirty="0" smtClean="0">
                <a:solidFill>
                  <a:srgbClr val="006600"/>
                </a:solidFill>
              </a:rPr>
              <a:t>    // </a:t>
            </a:r>
            <a:r>
              <a:rPr kumimoji="0" lang="en-US" altLang="en-US" sz="1600" dirty="0" err="1" smtClean="0">
                <a:solidFill>
                  <a:srgbClr val="006600"/>
                </a:solidFill>
              </a:rPr>
              <a:t>预编译命令</a:t>
            </a:r>
            <a:r>
              <a:rPr kumimoji="0" lang="en-US" altLang="en-US" sz="1600" dirty="0" smtClean="0">
                <a:solidFill>
                  <a:srgbClr val="006600"/>
                </a:solidFill>
              </a:rPr>
              <a:t> </a:t>
            </a:r>
            <a:endParaRPr kumimoji="0" lang="en-US" altLang="zh-CN" sz="1600" dirty="0" smtClean="0">
              <a:solidFill>
                <a:srgbClr val="006600"/>
              </a:solidFill>
            </a:endParaRPr>
          </a:p>
          <a:p>
            <a:pPr eaLnBrk="1" hangingPunct="1">
              <a:lnSpc>
                <a:spcPct val="100000"/>
              </a:lnSpc>
              <a:spcBef>
                <a:spcPts val="0"/>
              </a:spcBef>
              <a:defRPr/>
            </a:pPr>
            <a:r>
              <a:rPr kumimoji="0" lang="en-US" altLang="zh-CN" sz="1600" dirty="0" smtClean="0">
                <a:solidFill>
                  <a:srgbClr val="0000CC"/>
                </a:solidFill>
              </a:rPr>
              <a:t>using </a:t>
            </a:r>
            <a:r>
              <a:rPr lang="en-US" altLang="zh-CN" sz="1600" dirty="0">
                <a:solidFill>
                  <a:srgbClr val="0000CC"/>
                </a:solidFill>
              </a:rPr>
              <a:t>namespace </a:t>
            </a:r>
            <a:r>
              <a:rPr lang="en-US" altLang="zh-CN" sz="1600" dirty="0" err="1">
                <a:solidFill>
                  <a:srgbClr val="0000CC"/>
                </a:solidFill>
              </a:rPr>
              <a:t>std</a:t>
            </a:r>
            <a:r>
              <a:rPr lang="en-US" altLang="zh-CN" sz="1600" dirty="0">
                <a:solidFill>
                  <a:srgbClr val="01080B"/>
                </a:solidFill>
              </a:rPr>
              <a:t>;   </a:t>
            </a:r>
            <a:r>
              <a:rPr lang="en-US" altLang="zh-CN" sz="1600" dirty="0" smtClean="0">
                <a:solidFill>
                  <a:srgbClr val="01080B"/>
                </a:solidFill>
              </a:rPr>
              <a:t>      </a:t>
            </a:r>
            <a:r>
              <a:rPr lang="en-US" altLang="zh-CN" sz="1600" dirty="0" smtClean="0">
                <a:solidFill>
                  <a:srgbClr val="006600"/>
                </a:solidFill>
              </a:rPr>
              <a:t>// </a:t>
            </a:r>
            <a:r>
              <a:rPr lang="en-US" altLang="zh-CN" sz="1600" dirty="0" err="1" smtClean="0">
                <a:solidFill>
                  <a:srgbClr val="006600"/>
                </a:solidFill>
              </a:rPr>
              <a:t>std</a:t>
            </a:r>
            <a:r>
              <a:rPr lang="en-US" altLang="zh-CN" sz="1600" dirty="0" smtClean="0">
                <a:solidFill>
                  <a:srgbClr val="006600"/>
                </a:solidFill>
              </a:rPr>
              <a:t> </a:t>
            </a:r>
            <a:r>
              <a:rPr lang="zh-CN" altLang="en-US" sz="1600" dirty="0" smtClean="0">
                <a:solidFill>
                  <a:srgbClr val="006600"/>
                </a:solidFill>
              </a:rPr>
              <a:t>名字空间</a:t>
            </a:r>
            <a:endParaRPr kumimoji="0" lang="en-US" altLang="en-US" sz="1600" dirty="0" smtClean="0">
              <a:solidFill>
                <a:srgbClr val="006600"/>
              </a:solidFill>
            </a:endParaRPr>
          </a:p>
          <a:p>
            <a:pPr eaLnBrk="1" hangingPunct="1">
              <a:lnSpc>
                <a:spcPct val="100000"/>
              </a:lnSpc>
              <a:spcBef>
                <a:spcPts val="0"/>
              </a:spcBef>
              <a:defRPr/>
            </a:pPr>
            <a:r>
              <a:rPr kumimoji="0" lang="en-US" altLang="zh-CN" sz="1600" dirty="0" err="1" smtClean="0">
                <a:solidFill>
                  <a:srgbClr val="C00000"/>
                </a:solidFill>
              </a:rPr>
              <a:t>int</a:t>
            </a:r>
            <a:r>
              <a:rPr kumimoji="0" lang="en-US" altLang="en-US" sz="1600" dirty="0" smtClean="0">
                <a:solidFill>
                  <a:srgbClr val="C00000"/>
                </a:solidFill>
              </a:rPr>
              <a:t> main()   </a:t>
            </a:r>
            <a:r>
              <a:rPr kumimoji="0" lang="en-US" altLang="en-US" sz="1600" dirty="0" smtClean="0">
                <a:solidFill>
                  <a:srgbClr val="01080B"/>
                </a:solidFill>
              </a:rPr>
              <a:t>		    </a:t>
            </a:r>
            <a:r>
              <a:rPr kumimoji="0" lang="en-US" altLang="en-US" sz="1600" dirty="0" smtClean="0">
                <a:solidFill>
                  <a:srgbClr val="006600"/>
                </a:solidFill>
              </a:rPr>
              <a:t>// </a:t>
            </a:r>
            <a:r>
              <a:rPr kumimoji="0" lang="en-US" altLang="en-US" sz="1600" dirty="0" err="1" smtClean="0">
                <a:solidFill>
                  <a:srgbClr val="006600"/>
                </a:solidFill>
              </a:rPr>
              <a:t>主函数</a:t>
            </a:r>
            <a:endParaRPr kumimoji="0" lang="en-US" altLang="en-US" sz="1600" dirty="0" smtClean="0">
              <a:solidFill>
                <a:srgbClr val="006600"/>
              </a:solidFill>
            </a:endParaRPr>
          </a:p>
          <a:p>
            <a:pPr eaLnBrk="1" hangingPunct="1">
              <a:lnSpc>
                <a:spcPct val="100000"/>
              </a:lnSpc>
              <a:spcBef>
                <a:spcPts val="0"/>
              </a:spcBef>
              <a:defRPr/>
            </a:pPr>
            <a:r>
              <a:rPr kumimoji="0" lang="en-US" altLang="en-US" sz="1600" dirty="0" smtClean="0">
                <a:solidFill>
                  <a:srgbClr val="01080B"/>
                </a:solidFill>
              </a:rPr>
              <a:t>{		   	    </a:t>
            </a:r>
            <a:r>
              <a:rPr lang="en-US" altLang="en-US" sz="1600" dirty="0">
                <a:solidFill>
                  <a:srgbClr val="006600"/>
                </a:solidFill>
              </a:rPr>
              <a:t>// </a:t>
            </a:r>
            <a:r>
              <a:rPr lang="en-US" altLang="en-US" sz="1600" dirty="0" err="1">
                <a:solidFill>
                  <a:srgbClr val="006600"/>
                </a:solidFill>
              </a:rPr>
              <a:t>主函数开始</a:t>
            </a:r>
            <a:endParaRPr lang="en-US" altLang="en-US" sz="1600" dirty="0">
              <a:solidFill>
                <a:srgbClr val="006600"/>
              </a:solidFill>
            </a:endParaRPr>
          </a:p>
          <a:p>
            <a:pPr marL="285750" indent="-285750">
              <a:lnSpc>
                <a:spcPct val="100000"/>
              </a:lnSpc>
              <a:spcBef>
                <a:spcPts val="0"/>
              </a:spcBef>
              <a:defRPr/>
            </a:pPr>
            <a:r>
              <a:rPr kumimoji="0" lang="en-US" altLang="en-US" sz="1600" dirty="0" smtClean="0">
                <a:solidFill>
                  <a:srgbClr val="01080B"/>
                </a:solidFill>
              </a:rPr>
              <a:t>	</a:t>
            </a:r>
            <a:r>
              <a:rPr lang="en-US" altLang="en-US" sz="1600" dirty="0" smtClean="0">
                <a:solidFill>
                  <a:srgbClr val="7030A0"/>
                </a:solidFill>
              </a:rPr>
              <a:t>//</a:t>
            </a:r>
            <a:r>
              <a:rPr lang="zh-CN" altLang="en-US" sz="1600" dirty="0" smtClean="0">
                <a:solidFill>
                  <a:srgbClr val="7030A0"/>
                </a:solidFill>
              </a:rPr>
              <a:t>计算</a:t>
            </a:r>
            <a:r>
              <a:rPr lang="zh-CN" altLang="en-US" sz="1600" dirty="0">
                <a:solidFill>
                  <a:srgbClr val="7030A0"/>
                </a:solidFill>
              </a:rPr>
              <a:t>并</a:t>
            </a:r>
            <a:r>
              <a:rPr lang="zh-CN" altLang="en-US" sz="1600" dirty="0" smtClean="0">
                <a:solidFill>
                  <a:srgbClr val="7030A0"/>
                </a:solidFill>
              </a:rPr>
              <a:t>输出</a:t>
            </a:r>
            <a:r>
              <a:rPr lang="en-US" altLang="zh-CN" sz="1600" dirty="0" smtClean="0">
                <a:solidFill>
                  <a:srgbClr val="7030A0"/>
                </a:solidFill>
              </a:rPr>
              <a:t>sin(20</a:t>
            </a:r>
            <a:r>
              <a:rPr lang="en-US" altLang="zh-CN" sz="1600" baseline="30000" dirty="0" smtClean="0">
                <a:solidFill>
                  <a:srgbClr val="7030A0"/>
                </a:solidFill>
              </a:rPr>
              <a:t>0</a:t>
            </a:r>
            <a:r>
              <a:rPr lang="en-US" altLang="zh-CN" sz="1600" dirty="0" smtClean="0">
                <a:solidFill>
                  <a:srgbClr val="7030A0"/>
                </a:solidFill>
              </a:rPr>
              <a:t>)cos(20</a:t>
            </a:r>
            <a:r>
              <a:rPr lang="en-US" altLang="zh-CN" sz="1600" baseline="30000" dirty="0" smtClean="0">
                <a:solidFill>
                  <a:srgbClr val="7030A0"/>
                </a:solidFill>
              </a:rPr>
              <a:t>0</a:t>
            </a:r>
            <a:r>
              <a:rPr lang="en-US" altLang="zh-CN" sz="1600" dirty="0" smtClean="0">
                <a:solidFill>
                  <a:srgbClr val="7030A0"/>
                </a:solidFill>
              </a:rPr>
              <a:t>) – cos(10</a:t>
            </a:r>
            <a:r>
              <a:rPr lang="en-US" altLang="zh-CN" sz="1600" baseline="30000" dirty="0" smtClean="0">
                <a:solidFill>
                  <a:srgbClr val="7030A0"/>
                </a:solidFill>
              </a:rPr>
              <a:t>0</a:t>
            </a:r>
            <a:r>
              <a:rPr lang="en-US" altLang="zh-CN" sz="1600" dirty="0" smtClean="0">
                <a:solidFill>
                  <a:srgbClr val="7030A0"/>
                </a:solidFill>
              </a:rPr>
              <a:t>)/tan(10</a:t>
            </a:r>
            <a:r>
              <a:rPr lang="en-US" altLang="zh-CN" sz="1600" baseline="30000" dirty="0" smtClean="0">
                <a:solidFill>
                  <a:srgbClr val="7030A0"/>
                </a:solidFill>
              </a:rPr>
              <a:t>0</a:t>
            </a:r>
            <a:r>
              <a:rPr lang="en-US" altLang="zh-CN" sz="1600" dirty="0" smtClean="0">
                <a:solidFill>
                  <a:srgbClr val="7030A0"/>
                </a:solidFill>
              </a:rPr>
              <a:t>)</a:t>
            </a:r>
          </a:p>
          <a:p>
            <a:pPr marL="285750" indent="-285750">
              <a:lnSpc>
                <a:spcPct val="100000"/>
              </a:lnSpc>
              <a:spcBef>
                <a:spcPts val="0"/>
              </a:spcBef>
              <a:defRPr/>
            </a:pPr>
            <a:r>
              <a:rPr kumimoji="0" lang="en-US" altLang="en-US" sz="1600" dirty="0" smtClean="0">
                <a:solidFill>
                  <a:srgbClr val="01080B"/>
                </a:solidFill>
              </a:rPr>
              <a:t>	</a:t>
            </a:r>
            <a:r>
              <a:rPr kumimoji="0" lang="en-US" altLang="en-US" sz="1600" dirty="0" err="1" smtClean="0">
                <a:solidFill>
                  <a:srgbClr val="0000CC"/>
                </a:solidFill>
              </a:rPr>
              <a:t>cout</a:t>
            </a:r>
            <a:r>
              <a:rPr kumimoji="0" lang="en-US" altLang="en-US" sz="1600" dirty="0" smtClean="0">
                <a:solidFill>
                  <a:srgbClr val="0000CC"/>
                </a:solidFill>
              </a:rPr>
              <a:t> &lt;&lt;</a:t>
            </a:r>
            <a:r>
              <a:rPr kumimoji="0" lang="en-US" altLang="en-US" sz="1600" dirty="0" smtClean="0">
                <a:solidFill>
                  <a:srgbClr val="01080B"/>
                </a:solidFill>
              </a:rPr>
              <a:t> sin(20.0/180*3.14159) *       </a:t>
            </a:r>
            <a:r>
              <a:rPr lang="en-US" altLang="en-US" sz="1600" dirty="0" smtClean="0">
                <a:solidFill>
                  <a:srgbClr val="01080B"/>
                </a:solidFill>
              </a:rPr>
              <a:t>//20</a:t>
            </a:r>
            <a:r>
              <a:rPr lang="zh-CN" altLang="en-US" sz="1600" dirty="0" smtClean="0">
                <a:solidFill>
                  <a:srgbClr val="01080B"/>
                </a:solidFill>
              </a:rPr>
              <a:t>为角度，函数要求自变量为弧度</a:t>
            </a:r>
            <a:endParaRPr kumimoji="0" lang="en-US" altLang="en-US" sz="1600" dirty="0" smtClean="0">
              <a:solidFill>
                <a:srgbClr val="01080B"/>
              </a:solidFill>
            </a:endParaRPr>
          </a:p>
          <a:p>
            <a:pPr eaLnBrk="1" hangingPunct="1">
              <a:lnSpc>
                <a:spcPct val="100000"/>
              </a:lnSpc>
              <a:spcBef>
                <a:spcPts val="0"/>
              </a:spcBef>
              <a:defRPr/>
            </a:pPr>
            <a:r>
              <a:rPr kumimoji="0" lang="en-US" altLang="en-US" sz="1600" dirty="0" smtClean="0">
                <a:solidFill>
                  <a:srgbClr val="01080B"/>
                </a:solidFill>
              </a:rPr>
              <a:t>		cos(20.0/180*3.14159) -       </a:t>
            </a:r>
            <a:r>
              <a:rPr lang="en-US" altLang="en-US" sz="1600" dirty="0" smtClean="0">
                <a:solidFill>
                  <a:srgbClr val="01080B"/>
                </a:solidFill>
              </a:rPr>
              <a:t>//</a:t>
            </a:r>
            <a:r>
              <a:rPr lang="zh-CN" altLang="en-US" sz="1600" dirty="0" smtClean="0">
                <a:solidFill>
                  <a:srgbClr val="01080B"/>
                </a:solidFill>
              </a:rPr>
              <a:t>思考，为什么不是</a:t>
            </a:r>
            <a:r>
              <a:rPr lang="en-US" altLang="zh-CN" sz="1600" dirty="0" smtClean="0">
                <a:solidFill>
                  <a:srgbClr val="0000CC"/>
                </a:solidFill>
              </a:rPr>
              <a:t>20/180*3.14159</a:t>
            </a:r>
            <a:r>
              <a:rPr lang="zh-CN" altLang="en-US" sz="1600" dirty="0" smtClean="0">
                <a:solidFill>
                  <a:srgbClr val="01080B"/>
                </a:solidFill>
              </a:rPr>
              <a:t>？</a:t>
            </a:r>
            <a:endParaRPr kumimoji="0" lang="en-US" altLang="en-US" sz="1600" dirty="0" smtClean="0">
              <a:solidFill>
                <a:srgbClr val="01080B"/>
              </a:solidFill>
            </a:endParaRPr>
          </a:p>
          <a:p>
            <a:pPr eaLnBrk="1" hangingPunct="1">
              <a:lnSpc>
                <a:spcPct val="100000"/>
              </a:lnSpc>
              <a:spcBef>
                <a:spcPts val="0"/>
              </a:spcBef>
              <a:defRPr/>
            </a:pPr>
            <a:r>
              <a:rPr kumimoji="0" lang="en-US" altLang="en-US" sz="1600" dirty="0" smtClean="0">
                <a:solidFill>
                  <a:srgbClr val="01080B"/>
                </a:solidFill>
              </a:rPr>
              <a:t>		cos(10.0/180*3.14159) /</a:t>
            </a:r>
          </a:p>
          <a:p>
            <a:pPr eaLnBrk="1" hangingPunct="1">
              <a:lnSpc>
                <a:spcPct val="100000"/>
              </a:lnSpc>
              <a:spcBef>
                <a:spcPts val="0"/>
              </a:spcBef>
              <a:defRPr/>
            </a:pPr>
            <a:r>
              <a:rPr kumimoji="0" lang="en-US" altLang="en-US" sz="1600" dirty="0" smtClean="0">
                <a:solidFill>
                  <a:srgbClr val="01080B"/>
                </a:solidFill>
              </a:rPr>
              <a:t>		tan(10.0/180*3.14159)</a:t>
            </a:r>
          </a:p>
          <a:p>
            <a:pPr eaLnBrk="1" hangingPunct="1">
              <a:lnSpc>
                <a:spcPct val="100000"/>
              </a:lnSpc>
              <a:spcBef>
                <a:spcPts val="0"/>
              </a:spcBef>
              <a:defRPr/>
            </a:pPr>
            <a:r>
              <a:rPr kumimoji="0" lang="en-US" altLang="en-US" sz="1600" dirty="0" smtClean="0">
                <a:solidFill>
                  <a:srgbClr val="01080B"/>
                </a:solidFill>
              </a:rPr>
              <a:t>		 </a:t>
            </a:r>
            <a:r>
              <a:rPr kumimoji="0" lang="en-US" altLang="en-US" sz="1600" dirty="0" smtClean="0">
                <a:solidFill>
                  <a:srgbClr val="0000CC"/>
                </a:solidFill>
              </a:rPr>
              <a:t>&lt;&lt;</a:t>
            </a:r>
            <a:r>
              <a:rPr kumimoji="0" lang="en-US" altLang="en-US" sz="1600" dirty="0" err="1" smtClean="0">
                <a:solidFill>
                  <a:srgbClr val="0000CC"/>
                </a:solidFill>
              </a:rPr>
              <a:t>endl</a:t>
            </a:r>
            <a:r>
              <a:rPr kumimoji="0" lang="en-US" altLang="en-US" sz="1600" dirty="0" smtClean="0">
                <a:solidFill>
                  <a:srgbClr val="0000CC"/>
                </a:solidFill>
              </a:rPr>
              <a:t>;</a:t>
            </a:r>
            <a:endParaRPr kumimoji="0" lang="en-US" altLang="zh-CN" sz="1600" dirty="0" smtClean="0">
              <a:solidFill>
                <a:srgbClr val="0000CC"/>
              </a:solidFill>
            </a:endParaRPr>
          </a:p>
          <a:p>
            <a:pPr eaLnBrk="1" hangingPunct="1">
              <a:lnSpc>
                <a:spcPct val="100000"/>
              </a:lnSpc>
              <a:spcBef>
                <a:spcPts val="0"/>
              </a:spcBef>
              <a:defRPr/>
            </a:pPr>
            <a:r>
              <a:rPr kumimoji="0" lang="en-US" altLang="zh-CN" sz="1600" dirty="0" smtClean="0">
                <a:solidFill>
                  <a:srgbClr val="01080B"/>
                </a:solidFill>
              </a:rPr>
              <a:t>          return 0 ;</a:t>
            </a:r>
            <a:endParaRPr kumimoji="0" lang="en-US" altLang="en-US" sz="1600" dirty="0" smtClean="0">
              <a:solidFill>
                <a:srgbClr val="01080B"/>
              </a:solidFill>
            </a:endParaRPr>
          </a:p>
          <a:p>
            <a:pPr marL="285750" indent="-285750" eaLnBrk="1" hangingPunct="1">
              <a:lnSpc>
                <a:spcPct val="100000"/>
              </a:lnSpc>
              <a:spcBef>
                <a:spcPts val="0"/>
              </a:spcBef>
              <a:defRPr/>
            </a:pPr>
            <a:r>
              <a:rPr kumimoji="0" lang="en-US" altLang="en-US" sz="1600" dirty="0" smtClean="0">
                <a:solidFill>
                  <a:srgbClr val="01080B"/>
                </a:solidFill>
              </a:rPr>
              <a:t>}</a:t>
            </a:r>
            <a:r>
              <a:rPr lang="en-US" altLang="en-US" sz="1600" dirty="0">
                <a:solidFill>
                  <a:srgbClr val="01080B"/>
                </a:solidFill>
              </a:rPr>
              <a:t> </a:t>
            </a:r>
            <a:r>
              <a:rPr lang="en-US" altLang="en-US" sz="1600" dirty="0" smtClean="0">
                <a:solidFill>
                  <a:srgbClr val="01080B"/>
                </a:solidFill>
              </a:rPr>
              <a:t> </a:t>
            </a:r>
            <a:r>
              <a:rPr lang="en-US" altLang="en-US" sz="1600" dirty="0">
                <a:solidFill>
                  <a:srgbClr val="006600"/>
                </a:solidFill>
              </a:rPr>
              <a:t>// </a:t>
            </a:r>
            <a:r>
              <a:rPr lang="en-US" altLang="en-US" sz="1600" dirty="0" err="1">
                <a:solidFill>
                  <a:srgbClr val="006600"/>
                </a:solidFill>
              </a:rPr>
              <a:t>主函数结束</a:t>
            </a:r>
            <a:endParaRPr lang="zh-CN" altLang="en-US" sz="1600" dirty="0">
              <a:solidFill>
                <a:srgbClr val="006600"/>
              </a:solidFill>
            </a:endParaRPr>
          </a:p>
          <a:p>
            <a:pPr eaLnBrk="1" hangingPunct="1">
              <a:lnSpc>
                <a:spcPct val="80000"/>
              </a:lnSpc>
              <a:buFont typeface="Wingdings" panose="05000000000000000000" pitchFamily="2" charset="2"/>
              <a:buNone/>
              <a:defRPr/>
            </a:pPr>
            <a:endParaRPr lang="zh-CN" altLang="en-US" sz="1800" dirty="0" smtClean="0"/>
          </a:p>
        </p:txBody>
      </p:sp>
      <p:sp>
        <p:nvSpPr>
          <p:cNvPr id="7" name="标题 1"/>
          <p:cNvSpPr>
            <a:spLocks noGrp="1"/>
          </p:cNvSpPr>
          <p:nvPr>
            <p:ph type="title"/>
          </p:nvPr>
        </p:nvSpPr>
        <p:spPr>
          <a:xfrm>
            <a:off x="485775" y="255588"/>
            <a:ext cx="8089900" cy="584200"/>
          </a:xfrm>
        </p:spPr>
        <p:txBody>
          <a:bodyPr/>
          <a:lstStyle/>
          <a:p>
            <a:r>
              <a:rPr lang="en-US" altLang="zh-CN" dirty="0"/>
              <a:t>2.2 </a:t>
            </a:r>
            <a:r>
              <a:rPr lang="zh-CN" altLang="en-US" dirty="0"/>
              <a:t>程序代码及说明</a:t>
            </a:r>
          </a:p>
        </p:txBody>
      </p:sp>
    </p:spTree>
    <p:extLst>
      <p:ext uri="{BB962C8B-B14F-4D97-AF65-F5344CB8AC3E}">
        <p14:creationId xmlns:p14="http://schemas.microsoft.com/office/powerpoint/2010/main" val="2406688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85775" y="255588"/>
            <a:ext cx="8077200" cy="584200"/>
          </a:xfrm>
        </p:spPr>
        <p:txBody>
          <a:bodyPr/>
          <a:lstStyle/>
          <a:p>
            <a:r>
              <a:rPr lang="en-US" altLang="zh-CN" sz="3200" dirty="0" smtClean="0"/>
              <a:t>2 </a:t>
            </a:r>
            <a:r>
              <a:rPr lang="zh-CN" altLang="en-US" sz="3200" dirty="0" smtClean="0"/>
              <a:t>编程准备</a:t>
            </a:r>
            <a:endParaRPr lang="en-US" altLang="zh-CN" sz="3200" dirty="0"/>
          </a:p>
        </p:txBody>
      </p:sp>
      <p:sp>
        <p:nvSpPr>
          <p:cNvPr id="52226" name="Rectangle 3"/>
          <p:cNvSpPr>
            <a:spLocks noGrp="1" noChangeArrowheads="1"/>
          </p:cNvSpPr>
          <p:nvPr>
            <p:ph idx="1"/>
          </p:nvPr>
        </p:nvSpPr>
        <p:spPr>
          <a:xfrm>
            <a:off x="485775" y="1136649"/>
            <a:ext cx="8080375" cy="5002893"/>
          </a:xfrm>
        </p:spPr>
        <p:txBody>
          <a:bodyPr/>
          <a:lstStyle/>
          <a:p>
            <a:pPr marL="342900" indent="-342900">
              <a:buFont typeface="Wingdings" panose="05000000000000000000" pitchFamily="2" charset="2"/>
              <a:buChar char="l"/>
            </a:pPr>
            <a:r>
              <a:rPr lang="en-US" altLang="zh-CN" dirty="0" smtClean="0"/>
              <a:t>2.1</a:t>
            </a:r>
            <a:r>
              <a:rPr lang="zh-CN" altLang="en-US" dirty="0"/>
              <a:t>程序开发</a:t>
            </a:r>
            <a:r>
              <a:rPr lang="zh-CN" altLang="en-US" dirty="0" smtClean="0"/>
              <a:t>环境</a:t>
            </a:r>
            <a:r>
              <a:rPr lang="zh-CN" altLang="en-US" dirty="0"/>
              <a:t>及</a:t>
            </a:r>
            <a:r>
              <a:rPr lang="zh-CN" altLang="en-US" dirty="0" smtClean="0"/>
              <a:t>程序编写</a:t>
            </a:r>
            <a:endParaRPr lang="en-US" altLang="zh-CN" dirty="0"/>
          </a:p>
          <a:p>
            <a:pPr marL="342900" indent="-342900">
              <a:buFont typeface="Wingdings" panose="05000000000000000000" pitchFamily="2" charset="2"/>
              <a:buChar char="l"/>
            </a:pPr>
            <a:r>
              <a:rPr lang="en-US" altLang="zh-CN" dirty="0" smtClean="0"/>
              <a:t>2.2 </a:t>
            </a:r>
            <a:r>
              <a:rPr lang="zh-CN" altLang="en-US" dirty="0" smtClean="0"/>
              <a:t>程序代码及说明</a:t>
            </a:r>
            <a:endParaRPr lang="en-US" altLang="zh-CN" dirty="0"/>
          </a:p>
          <a:p>
            <a:pPr marL="342900" indent="-342900">
              <a:buFont typeface="Wingdings" panose="05000000000000000000" pitchFamily="2" charset="2"/>
              <a:buChar char="l"/>
            </a:pPr>
            <a:r>
              <a:rPr lang="en-US" altLang="zh-CN" dirty="0" smtClean="0"/>
              <a:t>2.3 </a:t>
            </a:r>
            <a:r>
              <a:rPr lang="zh-CN" altLang="en-US" dirty="0" smtClean="0"/>
              <a:t>输出流对象</a:t>
            </a:r>
            <a:r>
              <a:rPr lang="en-US" altLang="zh-CN" dirty="0" err="1" smtClean="0"/>
              <a:t>cout</a:t>
            </a:r>
            <a:endParaRPr lang="en-US" altLang="zh-CN" dirty="0" smtClean="0"/>
          </a:p>
          <a:p>
            <a:pPr marL="342900" indent="-342900">
              <a:buFont typeface="Wingdings" panose="05000000000000000000" pitchFamily="2" charset="2"/>
              <a:buChar char="l"/>
            </a:pPr>
            <a:r>
              <a:rPr lang="en-US" altLang="zh-CN" dirty="0" smtClean="0"/>
              <a:t>2.4 </a:t>
            </a:r>
            <a:r>
              <a:rPr lang="zh-CN" altLang="en-US" dirty="0" smtClean="0"/>
              <a:t>输入流对象</a:t>
            </a:r>
            <a:r>
              <a:rPr lang="en-US" altLang="zh-CN" dirty="0" err="1" smtClean="0"/>
              <a:t>cin</a:t>
            </a:r>
            <a:endParaRPr lang="en-US" altLang="zh-CN" dirty="0" smtClean="0"/>
          </a:p>
          <a:p>
            <a:pPr marL="342900" indent="-342900">
              <a:buFont typeface="Wingdings" panose="05000000000000000000" pitchFamily="2" charset="2"/>
              <a:buChar char="l"/>
            </a:pPr>
            <a:r>
              <a:rPr lang="en-US" altLang="zh-CN" dirty="0" smtClean="0"/>
              <a:t>2.5 </a:t>
            </a:r>
            <a:r>
              <a:rPr lang="zh-CN" altLang="en-US" dirty="0" smtClean="0"/>
              <a:t>程序注释</a:t>
            </a:r>
            <a:endParaRPr lang="en-US" altLang="zh-CN" dirty="0" smtClean="0"/>
          </a:p>
          <a:p>
            <a:pPr marL="342900" indent="-342900">
              <a:buFont typeface="Wingdings" panose="05000000000000000000" pitchFamily="2" charset="2"/>
              <a:buChar char="l"/>
            </a:pPr>
            <a:r>
              <a:rPr lang="en-US" altLang="zh-CN" dirty="0" smtClean="0"/>
              <a:t>2.6 </a:t>
            </a:r>
            <a:r>
              <a:rPr lang="zh-CN" altLang="en-US" dirty="0" smtClean="0"/>
              <a:t>算术运算符</a:t>
            </a:r>
            <a:endParaRPr lang="en-US" altLang="zh-CN" dirty="0" smtClean="0"/>
          </a:p>
          <a:p>
            <a:pPr marL="342900" indent="-342900">
              <a:buFont typeface="Wingdings" panose="05000000000000000000" pitchFamily="2" charset="2"/>
              <a:buChar char="l"/>
            </a:pPr>
            <a:r>
              <a:rPr lang="en-US" altLang="zh-CN" dirty="0" smtClean="0"/>
              <a:t>2.7 </a:t>
            </a:r>
            <a:r>
              <a:rPr lang="zh-CN" altLang="en-US" dirty="0" smtClean="0"/>
              <a:t>数学函数</a:t>
            </a:r>
            <a:endParaRPr lang="en-US" altLang="zh-CN" dirty="0" smtClean="0"/>
          </a:p>
          <a:p>
            <a:pPr marL="342900" indent="-342900">
              <a:buFont typeface="Wingdings" panose="05000000000000000000" pitchFamily="2" charset="2"/>
              <a:buChar char="l"/>
            </a:pPr>
            <a:r>
              <a:rPr lang="en-US" altLang="zh-CN" dirty="0" smtClean="0"/>
              <a:t>2.8 C</a:t>
            </a:r>
            <a:r>
              <a:rPr lang="zh-CN" altLang="en-US" dirty="0"/>
              <a:t>语言预编译</a:t>
            </a:r>
            <a:r>
              <a:rPr lang="zh-CN" altLang="en-US" dirty="0" smtClean="0"/>
              <a:t>处理</a:t>
            </a:r>
            <a:endParaRPr lang="en-US" altLang="zh-CN" dirty="0" smtClean="0"/>
          </a:p>
          <a:p>
            <a:pPr marL="342900" indent="-342900">
              <a:buFont typeface="Wingdings" panose="05000000000000000000" pitchFamily="2" charset="2"/>
              <a:buChar char="l"/>
            </a:pPr>
            <a:r>
              <a:rPr lang="en-US" altLang="zh-CN" dirty="0" smtClean="0"/>
              <a:t>2.9 </a:t>
            </a:r>
            <a:r>
              <a:rPr lang="zh-CN" altLang="en-US" dirty="0" smtClean="0"/>
              <a:t>程序设计</a:t>
            </a:r>
            <a:r>
              <a:rPr lang="zh-CN" altLang="en-US" dirty="0"/>
              <a:t>规范</a:t>
            </a:r>
            <a:endParaRPr lang="en-US" altLang="zh-CN" dirty="0" smtClean="0"/>
          </a:p>
        </p:txBody>
      </p:sp>
    </p:spTree>
    <p:extLst>
      <p:ext uri="{BB962C8B-B14F-4D97-AF65-F5344CB8AC3E}">
        <p14:creationId xmlns:p14="http://schemas.microsoft.com/office/powerpoint/2010/main" val="2006453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注释及程序功能等说明</a:t>
            </a:r>
            <a:endParaRPr lang="zh-CN" altLang="en-US"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smtClean="0"/>
              <a:t>注释：编译程序忽略被注释的内容，用于功能说明或调试时使用</a:t>
            </a:r>
            <a:endParaRPr lang="en-US" altLang="zh-CN" sz="2000" dirty="0" smtClean="0"/>
          </a:p>
          <a:p>
            <a:pPr marL="971550" lvl="1">
              <a:buFont typeface="Wingdings" panose="05000000000000000000" pitchFamily="2" charset="2"/>
              <a:buChar char="n"/>
            </a:pPr>
            <a:r>
              <a:rPr lang="en-US" altLang="zh-CN" sz="1800" dirty="0" smtClean="0"/>
              <a:t>C++</a:t>
            </a:r>
          </a:p>
          <a:p>
            <a:pPr marL="1314450" lvl="2" indent="-285750">
              <a:buFont typeface="Wingdings" panose="05000000000000000000" pitchFamily="2" charset="2"/>
              <a:buChar char="ü"/>
            </a:pPr>
            <a:r>
              <a:rPr lang="zh-CN" altLang="en-US" sz="1600" dirty="0" smtClean="0"/>
              <a:t>采用符号 </a:t>
            </a:r>
            <a:r>
              <a:rPr lang="en-US" altLang="zh-CN" sz="1600" dirty="0" smtClean="0"/>
              <a:t>//</a:t>
            </a:r>
            <a:r>
              <a:rPr lang="zh-CN" altLang="en-US" sz="1600" dirty="0"/>
              <a:t> </a:t>
            </a:r>
            <a:r>
              <a:rPr lang="zh-CN" altLang="en-US" sz="1600" dirty="0" smtClean="0"/>
              <a:t>注释一行代码或内容</a:t>
            </a:r>
            <a:endParaRPr lang="en-US" altLang="zh-CN" sz="1600" dirty="0" smtClean="0"/>
          </a:p>
          <a:p>
            <a:pPr marL="1314450" lvl="2" indent="-285750">
              <a:buFont typeface="Wingdings" panose="05000000000000000000" pitchFamily="2" charset="2"/>
              <a:buChar char="ü"/>
            </a:pPr>
            <a:r>
              <a:rPr lang="zh-CN" altLang="en-US" sz="1600" dirty="0" smtClean="0"/>
              <a:t>采用</a:t>
            </a:r>
            <a:r>
              <a:rPr lang="en-US" altLang="zh-CN" sz="1600" dirty="0" smtClean="0"/>
              <a:t>/* …..*/</a:t>
            </a:r>
            <a:r>
              <a:rPr lang="zh-CN" altLang="en-US" sz="1600" dirty="0" smtClean="0"/>
              <a:t>注释一段代码或内容</a:t>
            </a:r>
            <a:endParaRPr lang="en-US" altLang="zh-CN" sz="1600" dirty="0" smtClean="0"/>
          </a:p>
          <a:p>
            <a:pPr marL="971550" lvl="1">
              <a:buFont typeface="Wingdings" panose="05000000000000000000" pitchFamily="2" charset="2"/>
              <a:buChar char="n"/>
            </a:pPr>
            <a:r>
              <a:rPr lang="en-US" altLang="zh-CN" sz="1800" dirty="0" smtClean="0"/>
              <a:t>C</a:t>
            </a:r>
          </a:p>
          <a:p>
            <a:pPr marL="1314450" lvl="2" indent="-285750">
              <a:buFont typeface="Wingdings" panose="05000000000000000000" pitchFamily="2" charset="2"/>
              <a:buChar char="ü"/>
            </a:pPr>
            <a:r>
              <a:rPr lang="zh-CN" altLang="en-US" sz="1600" dirty="0"/>
              <a:t>不</a:t>
            </a:r>
            <a:r>
              <a:rPr lang="zh-CN" altLang="en-US" sz="1600" dirty="0" smtClean="0"/>
              <a:t>支持 </a:t>
            </a:r>
            <a:r>
              <a:rPr lang="en-US" altLang="zh-CN" sz="1600" dirty="0" smtClean="0"/>
              <a:t>//</a:t>
            </a:r>
            <a:r>
              <a:rPr lang="zh-CN" altLang="en-US" sz="1600" dirty="0" smtClean="0"/>
              <a:t>，只支持 </a:t>
            </a:r>
            <a:r>
              <a:rPr lang="en-US" altLang="zh-CN" sz="1600" dirty="0" smtClean="0"/>
              <a:t>/* …… */</a:t>
            </a:r>
          </a:p>
          <a:p>
            <a:pPr marL="342900" indent="-342900">
              <a:buFont typeface="Wingdings" panose="05000000000000000000" pitchFamily="2" charset="2"/>
              <a:buChar char="l"/>
            </a:pPr>
            <a:r>
              <a:rPr lang="zh-CN" altLang="en-US" sz="2000" dirty="0" smtClean="0"/>
              <a:t>下述内容为程序说明</a:t>
            </a:r>
            <a:endParaRPr lang="en-US" altLang="zh-CN" sz="2000" dirty="0"/>
          </a:p>
          <a:p>
            <a:pPr eaLnBrk="1" hangingPunct="1">
              <a:lnSpc>
                <a:spcPct val="50000"/>
              </a:lnSpc>
              <a:spcBef>
                <a:spcPct val="20000"/>
              </a:spcBef>
              <a:buClr>
                <a:schemeClr val="folHlink"/>
              </a:buClr>
              <a:buSzPct val="110000"/>
              <a:buFont typeface="Wingdings" panose="05000000000000000000" pitchFamily="2" charset="2"/>
              <a:buNone/>
              <a:defRPr/>
            </a:pPr>
            <a:r>
              <a:rPr lang="en-US" altLang="en-US" sz="1600" dirty="0">
                <a:solidFill>
                  <a:srgbClr val="01080B"/>
                </a:solidFill>
                <a:latin typeface="+mn-ea"/>
              </a:rPr>
              <a:t>// ************************************************</a:t>
            </a:r>
          </a:p>
          <a:p>
            <a:pPr eaLnBrk="1" hangingPunct="1">
              <a:lnSpc>
                <a:spcPct val="50000"/>
              </a:lnSpc>
              <a:spcBef>
                <a:spcPct val="20000"/>
              </a:spcBef>
              <a:buClr>
                <a:schemeClr val="folHlink"/>
              </a:buClr>
              <a:buSzPct val="110000"/>
              <a:buFont typeface="Wingdings" panose="05000000000000000000" pitchFamily="2" charset="2"/>
              <a:buNone/>
              <a:defRPr/>
            </a:pPr>
            <a:r>
              <a:rPr lang="en-US" altLang="en-US" sz="1600" dirty="0">
                <a:solidFill>
                  <a:srgbClr val="01080B"/>
                </a:solidFill>
                <a:latin typeface="+mn-ea"/>
              </a:rPr>
              <a:t>// *  程  序：YW1_1.cpp </a:t>
            </a:r>
            <a:r>
              <a:rPr lang="zh-CN" altLang="en-US" sz="1600" dirty="0" smtClean="0">
                <a:solidFill>
                  <a:srgbClr val="01080B"/>
                </a:solidFill>
                <a:latin typeface="+mn-ea"/>
              </a:rPr>
              <a:t>（</a:t>
            </a:r>
            <a:r>
              <a:rPr lang="en-US" altLang="zh-CN" sz="1600" dirty="0" smtClean="0">
                <a:solidFill>
                  <a:srgbClr val="01080B"/>
                </a:solidFill>
                <a:latin typeface="+mn-ea"/>
              </a:rPr>
              <a:t>2-1.cpp</a:t>
            </a:r>
            <a:r>
              <a:rPr lang="zh-CN" altLang="en-US" sz="1600" dirty="0" smtClean="0">
                <a:solidFill>
                  <a:srgbClr val="01080B"/>
                </a:solidFill>
                <a:latin typeface="+mn-ea"/>
              </a:rPr>
              <a:t>）</a:t>
            </a:r>
            <a:r>
              <a:rPr lang="en-US" altLang="zh-CN" sz="1600" dirty="0" smtClean="0">
                <a:solidFill>
                  <a:srgbClr val="01080B"/>
                </a:solidFill>
                <a:latin typeface="+mn-ea"/>
              </a:rPr>
              <a:t>               </a:t>
            </a:r>
            <a:r>
              <a:rPr lang="en-US" altLang="zh-CN" sz="1600" dirty="0">
                <a:solidFill>
                  <a:srgbClr val="01080B"/>
                </a:solidFill>
                <a:latin typeface="+mn-ea"/>
              </a:rPr>
              <a:t>*</a:t>
            </a:r>
          </a:p>
          <a:p>
            <a:pPr eaLnBrk="1" hangingPunct="1">
              <a:lnSpc>
                <a:spcPct val="50000"/>
              </a:lnSpc>
              <a:spcBef>
                <a:spcPct val="20000"/>
              </a:spcBef>
              <a:buClr>
                <a:schemeClr val="folHlink"/>
              </a:buClr>
              <a:buSzPct val="110000"/>
              <a:buFont typeface="Wingdings" panose="05000000000000000000" pitchFamily="2" charset="2"/>
              <a:buNone/>
              <a:defRPr/>
            </a:pPr>
            <a:r>
              <a:rPr lang="en-US" altLang="zh-CN" sz="1600" dirty="0">
                <a:solidFill>
                  <a:srgbClr val="01080B"/>
                </a:solidFill>
                <a:latin typeface="+mn-ea"/>
              </a:rPr>
              <a:t>// *</a:t>
            </a:r>
            <a:r>
              <a:rPr lang="en-US" altLang="en-US" sz="1600" dirty="0">
                <a:solidFill>
                  <a:srgbClr val="01080B"/>
                </a:solidFill>
                <a:latin typeface="+mn-ea"/>
              </a:rPr>
              <a:t>                         </a:t>
            </a:r>
            <a:r>
              <a:rPr lang="en-US" altLang="zh-CN" sz="1600" dirty="0">
                <a:solidFill>
                  <a:srgbClr val="01080B"/>
                </a:solidFill>
                <a:latin typeface="+mn-ea"/>
              </a:rPr>
              <a:t>                    </a:t>
            </a:r>
            <a:r>
              <a:rPr lang="en-US" altLang="en-US" sz="1600" dirty="0">
                <a:solidFill>
                  <a:srgbClr val="01080B"/>
                </a:solidFill>
                <a:latin typeface="+mn-ea"/>
              </a:rPr>
              <a:t> *</a:t>
            </a:r>
          </a:p>
          <a:p>
            <a:pPr eaLnBrk="1" hangingPunct="1">
              <a:lnSpc>
                <a:spcPct val="50000"/>
              </a:lnSpc>
              <a:spcBef>
                <a:spcPct val="20000"/>
              </a:spcBef>
              <a:buClr>
                <a:schemeClr val="folHlink"/>
              </a:buClr>
              <a:buSzPct val="110000"/>
              <a:buFont typeface="Wingdings" panose="05000000000000000000" pitchFamily="2" charset="2"/>
              <a:buNone/>
              <a:defRPr/>
            </a:pPr>
            <a:r>
              <a:rPr lang="en-US" altLang="en-US" sz="1600" dirty="0">
                <a:solidFill>
                  <a:srgbClr val="01080B"/>
                </a:solidFill>
                <a:latin typeface="+mn-ea"/>
              </a:rPr>
              <a:t>// *  功  能：任务1.1计算三角函数的值 </a:t>
            </a:r>
            <a:r>
              <a:rPr lang="en-US" altLang="zh-CN" sz="1600" dirty="0">
                <a:solidFill>
                  <a:srgbClr val="01080B"/>
                </a:solidFill>
                <a:latin typeface="+mn-ea"/>
              </a:rPr>
              <a:t>            *</a:t>
            </a:r>
          </a:p>
          <a:p>
            <a:pPr eaLnBrk="1" hangingPunct="1">
              <a:lnSpc>
                <a:spcPct val="50000"/>
              </a:lnSpc>
              <a:spcBef>
                <a:spcPct val="20000"/>
              </a:spcBef>
              <a:buClr>
                <a:schemeClr val="folHlink"/>
              </a:buClr>
              <a:buSzPct val="110000"/>
              <a:buFont typeface="Wingdings" panose="05000000000000000000" pitchFamily="2" charset="2"/>
              <a:buNone/>
              <a:defRPr/>
            </a:pPr>
            <a:r>
              <a:rPr lang="en-US" altLang="zh-CN" sz="1600" dirty="0">
                <a:solidFill>
                  <a:srgbClr val="01080B"/>
                </a:solidFill>
                <a:latin typeface="+mn-ea"/>
              </a:rPr>
              <a:t>// *                                  </a:t>
            </a:r>
            <a:r>
              <a:rPr lang="en-US" altLang="en-US" sz="1600" dirty="0">
                <a:solidFill>
                  <a:srgbClr val="01080B"/>
                </a:solidFill>
                <a:latin typeface="+mn-ea"/>
              </a:rPr>
              <a:t>            *</a:t>
            </a:r>
          </a:p>
          <a:p>
            <a:pPr eaLnBrk="1" hangingPunct="1">
              <a:lnSpc>
                <a:spcPct val="50000"/>
              </a:lnSpc>
              <a:spcBef>
                <a:spcPct val="20000"/>
              </a:spcBef>
              <a:buClr>
                <a:schemeClr val="folHlink"/>
              </a:buClr>
              <a:buSzPct val="110000"/>
              <a:buFont typeface="Wingdings" panose="05000000000000000000" pitchFamily="2" charset="2"/>
              <a:buNone/>
              <a:defRPr/>
            </a:pPr>
            <a:r>
              <a:rPr lang="en-US" altLang="en-US" sz="1600" dirty="0">
                <a:solidFill>
                  <a:srgbClr val="01080B"/>
                </a:solidFill>
                <a:latin typeface="+mn-ea"/>
              </a:rPr>
              <a:t>// *          sin(20)cos(20)-cos(10)/tan(10)      *</a:t>
            </a:r>
          </a:p>
          <a:p>
            <a:pPr eaLnBrk="1" hangingPunct="1">
              <a:lnSpc>
                <a:spcPct val="50000"/>
              </a:lnSpc>
              <a:spcBef>
                <a:spcPct val="20000"/>
              </a:spcBef>
              <a:buClr>
                <a:schemeClr val="folHlink"/>
              </a:buClr>
              <a:buSzPct val="110000"/>
              <a:buFont typeface="Wingdings" panose="05000000000000000000" pitchFamily="2" charset="2"/>
              <a:buNone/>
              <a:defRPr/>
            </a:pPr>
            <a:r>
              <a:rPr lang="en-US" altLang="en-US" sz="1600" dirty="0">
                <a:solidFill>
                  <a:srgbClr val="01080B"/>
                </a:solidFill>
                <a:latin typeface="+mn-ea"/>
              </a:rPr>
              <a:t>// *                                              *</a:t>
            </a:r>
          </a:p>
          <a:p>
            <a:pPr eaLnBrk="1" hangingPunct="1">
              <a:lnSpc>
                <a:spcPct val="50000"/>
              </a:lnSpc>
              <a:spcBef>
                <a:spcPct val="20000"/>
              </a:spcBef>
              <a:buClr>
                <a:schemeClr val="folHlink"/>
              </a:buClr>
              <a:buSzPct val="110000"/>
              <a:buFont typeface="Wingdings" panose="05000000000000000000" pitchFamily="2" charset="2"/>
              <a:buNone/>
              <a:defRPr/>
            </a:pPr>
            <a:r>
              <a:rPr lang="en-US" altLang="en-US" sz="1600" dirty="0">
                <a:solidFill>
                  <a:srgbClr val="01080B"/>
                </a:solidFill>
                <a:latin typeface="+mn-ea"/>
              </a:rPr>
              <a:t>// *  作  </a:t>
            </a:r>
            <a:r>
              <a:rPr lang="en-US" altLang="en-US" sz="1600" dirty="0" err="1">
                <a:solidFill>
                  <a:srgbClr val="01080B"/>
                </a:solidFill>
                <a:latin typeface="+mn-ea"/>
              </a:rPr>
              <a:t>者：俞玮</a:t>
            </a:r>
            <a:r>
              <a:rPr lang="en-US" altLang="en-US" sz="1600" dirty="0">
                <a:solidFill>
                  <a:srgbClr val="01080B"/>
                </a:solidFill>
                <a:latin typeface="+mn-ea"/>
              </a:rPr>
              <a:t> </a:t>
            </a:r>
            <a:r>
              <a:rPr lang="en-US" altLang="zh-CN" sz="1600" dirty="0">
                <a:solidFill>
                  <a:srgbClr val="01080B"/>
                </a:solidFill>
                <a:latin typeface="+mn-ea"/>
              </a:rPr>
              <a:t>                               *</a:t>
            </a:r>
          </a:p>
          <a:p>
            <a:pPr eaLnBrk="1" hangingPunct="1">
              <a:lnSpc>
                <a:spcPct val="50000"/>
              </a:lnSpc>
              <a:spcBef>
                <a:spcPct val="20000"/>
              </a:spcBef>
              <a:buClr>
                <a:schemeClr val="folHlink"/>
              </a:buClr>
              <a:buSzPct val="110000"/>
              <a:buFont typeface="Wingdings" panose="05000000000000000000" pitchFamily="2" charset="2"/>
              <a:buNone/>
              <a:defRPr/>
            </a:pPr>
            <a:r>
              <a:rPr lang="en-US" altLang="zh-CN" sz="1600" dirty="0">
                <a:solidFill>
                  <a:srgbClr val="01080B"/>
                </a:solidFill>
                <a:latin typeface="+mn-ea"/>
              </a:rPr>
              <a:t>// *               </a:t>
            </a:r>
            <a:r>
              <a:rPr lang="en-US" altLang="en-US" sz="1600" dirty="0">
                <a:solidFill>
                  <a:srgbClr val="01080B"/>
                </a:solidFill>
                <a:latin typeface="+mn-ea"/>
              </a:rPr>
              <a:t>                               *</a:t>
            </a:r>
          </a:p>
          <a:p>
            <a:pPr eaLnBrk="1" hangingPunct="1">
              <a:lnSpc>
                <a:spcPct val="50000"/>
              </a:lnSpc>
              <a:spcBef>
                <a:spcPct val="20000"/>
              </a:spcBef>
              <a:buClr>
                <a:schemeClr val="folHlink"/>
              </a:buClr>
              <a:buSzPct val="110000"/>
              <a:buFont typeface="Wingdings" panose="05000000000000000000" pitchFamily="2" charset="2"/>
              <a:buNone/>
              <a:defRPr/>
            </a:pPr>
            <a:r>
              <a:rPr lang="en-US" altLang="en-US" sz="1600" dirty="0">
                <a:solidFill>
                  <a:srgbClr val="01080B"/>
                </a:solidFill>
                <a:latin typeface="+mn-ea"/>
              </a:rPr>
              <a:t>// *  时  间：2002年6月4日                        *</a:t>
            </a:r>
          </a:p>
          <a:p>
            <a:pPr eaLnBrk="1" hangingPunct="1">
              <a:lnSpc>
                <a:spcPct val="50000"/>
              </a:lnSpc>
              <a:spcBef>
                <a:spcPct val="20000"/>
              </a:spcBef>
              <a:buClr>
                <a:schemeClr val="folHlink"/>
              </a:buClr>
              <a:buSzPct val="110000"/>
              <a:buFont typeface="Wingdings" panose="05000000000000000000" pitchFamily="2" charset="2"/>
              <a:buNone/>
              <a:defRPr/>
            </a:pPr>
            <a:r>
              <a:rPr lang="en-US" altLang="en-US" sz="1600" dirty="0">
                <a:solidFill>
                  <a:srgbClr val="01080B"/>
                </a:solidFill>
                <a:latin typeface="+mn-ea"/>
              </a:rPr>
              <a:t>// *                                              *</a:t>
            </a:r>
          </a:p>
          <a:p>
            <a:pPr eaLnBrk="1" hangingPunct="1">
              <a:lnSpc>
                <a:spcPct val="50000"/>
              </a:lnSpc>
              <a:spcBef>
                <a:spcPct val="20000"/>
              </a:spcBef>
              <a:buClr>
                <a:schemeClr val="folHlink"/>
              </a:buClr>
              <a:buSzPct val="110000"/>
              <a:buFont typeface="Wingdings" panose="05000000000000000000" pitchFamily="2" charset="2"/>
              <a:buNone/>
              <a:defRPr/>
            </a:pPr>
            <a:r>
              <a:rPr lang="en-US" altLang="en-US" sz="1600" dirty="0">
                <a:solidFill>
                  <a:srgbClr val="01080B"/>
                </a:solidFill>
                <a:latin typeface="+mn-ea"/>
              </a:rPr>
              <a:t>// *  修  </a:t>
            </a:r>
            <a:r>
              <a:rPr lang="en-US" altLang="en-US" sz="1600" dirty="0" err="1">
                <a:solidFill>
                  <a:srgbClr val="01080B"/>
                </a:solidFill>
                <a:latin typeface="+mn-ea"/>
              </a:rPr>
              <a:t>改：张三</a:t>
            </a:r>
            <a:r>
              <a:rPr lang="en-US" altLang="zh-CN" sz="1600" dirty="0">
                <a:solidFill>
                  <a:srgbClr val="01080B"/>
                </a:solidFill>
                <a:latin typeface="+mn-ea"/>
              </a:rPr>
              <a:t>                                *</a:t>
            </a:r>
          </a:p>
          <a:p>
            <a:pPr eaLnBrk="1" hangingPunct="1">
              <a:lnSpc>
                <a:spcPct val="50000"/>
              </a:lnSpc>
              <a:spcBef>
                <a:spcPct val="20000"/>
              </a:spcBef>
              <a:buClr>
                <a:schemeClr val="folHlink"/>
              </a:buClr>
              <a:buSzPct val="110000"/>
              <a:buFont typeface="Wingdings" panose="05000000000000000000" pitchFamily="2" charset="2"/>
              <a:buNone/>
              <a:defRPr/>
            </a:pPr>
            <a:r>
              <a:rPr lang="en-US" altLang="zh-CN" sz="1600" dirty="0">
                <a:solidFill>
                  <a:srgbClr val="01080B"/>
                </a:solidFill>
                <a:latin typeface="+mn-ea"/>
              </a:rPr>
              <a:t>// *              </a:t>
            </a:r>
            <a:r>
              <a:rPr lang="en-US" altLang="en-US" sz="1600" dirty="0">
                <a:solidFill>
                  <a:srgbClr val="01080B"/>
                </a:solidFill>
                <a:latin typeface="+mn-ea"/>
              </a:rPr>
              <a:t>                                *</a:t>
            </a:r>
          </a:p>
          <a:p>
            <a:pPr eaLnBrk="1" hangingPunct="1">
              <a:lnSpc>
                <a:spcPct val="50000"/>
              </a:lnSpc>
              <a:spcBef>
                <a:spcPct val="20000"/>
              </a:spcBef>
              <a:buClr>
                <a:schemeClr val="folHlink"/>
              </a:buClr>
              <a:buSzPct val="110000"/>
              <a:buFont typeface="Wingdings" panose="05000000000000000000" pitchFamily="2" charset="2"/>
              <a:buNone/>
              <a:defRPr/>
            </a:pPr>
            <a:r>
              <a:rPr lang="en-US" altLang="en-US" sz="1600" dirty="0">
                <a:solidFill>
                  <a:srgbClr val="01080B"/>
                </a:solidFill>
                <a:latin typeface="+mn-ea"/>
              </a:rPr>
              <a:t>// *  时  间：2002年9月13日                       *</a:t>
            </a:r>
          </a:p>
          <a:p>
            <a:pPr eaLnBrk="1" hangingPunct="1">
              <a:lnSpc>
                <a:spcPct val="50000"/>
              </a:lnSpc>
              <a:spcBef>
                <a:spcPct val="20000"/>
              </a:spcBef>
              <a:buClr>
                <a:schemeClr val="folHlink"/>
              </a:buClr>
              <a:buSzPct val="110000"/>
              <a:buFont typeface="Wingdings" panose="05000000000000000000" pitchFamily="2" charset="2"/>
              <a:buNone/>
              <a:defRPr/>
            </a:pPr>
            <a:r>
              <a:rPr lang="en-US" altLang="en-US" sz="1600" dirty="0">
                <a:solidFill>
                  <a:srgbClr val="01080B"/>
                </a:solidFill>
                <a:latin typeface="+mn-ea"/>
              </a:rPr>
              <a:t>// ************************************************</a:t>
            </a:r>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914086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30B3FE7-5479-4F2F-97E1-397D82A3195B}" type="slidenum">
              <a:rPr lang="zh-CN" altLang="en-US"/>
              <a:pPr>
                <a:defRPr/>
              </a:pPr>
              <a:t>21</a:t>
            </a:fld>
            <a:endParaRPr lang="en-US" altLang="zh-CN"/>
          </a:p>
        </p:txBody>
      </p:sp>
      <p:sp>
        <p:nvSpPr>
          <p:cNvPr id="147458" name="Rectangle 2"/>
          <p:cNvSpPr>
            <a:spLocks noGrp="1" noChangeArrowheads="1"/>
          </p:cNvSpPr>
          <p:nvPr>
            <p:ph type="body" idx="1"/>
          </p:nvPr>
        </p:nvSpPr>
        <p:spPr>
          <a:xfrm>
            <a:off x="395288" y="1025525"/>
            <a:ext cx="8120062" cy="5832475"/>
          </a:xfrm>
        </p:spPr>
        <p:txBody>
          <a:bodyPr/>
          <a:lstStyle/>
          <a:p>
            <a:pPr eaLnBrk="1" hangingPunct="1">
              <a:lnSpc>
                <a:spcPct val="100000"/>
              </a:lnSpc>
              <a:buClr>
                <a:schemeClr val="tx1"/>
              </a:buClr>
              <a:buFont typeface="Wingdings" panose="05000000000000000000" pitchFamily="2" charset="2"/>
              <a:buNone/>
              <a:defRPr/>
            </a:pPr>
            <a:r>
              <a:rPr kumimoji="0" lang="en-US" altLang="zh-CN" sz="1800" b="1" dirty="0" smtClean="0">
                <a:solidFill>
                  <a:srgbClr val="01080B"/>
                </a:solidFill>
                <a:latin typeface="+mn-ea"/>
              </a:rPr>
              <a:t>1</a:t>
            </a:r>
            <a:r>
              <a:rPr kumimoji="0" lang="zh-CN" altLang="en-US" sz="1800" b="1" dirty="0" smtClean="0">
                <a:solidFill>
                  <a:srgbClr val="01080B"/>
                </a:solidFill>
                <a:latin typeface="+mn-ea"/>
              </a:rPr>
              <a:t>、</a:t>
            </a:r>
            <a:r>
              <a:rPr kumimoji="0" lang="zh-CN" altLang="en-US" sz="1800" dirty="0" smtClean="0">
                <a:solidFill>
                  <a:srgbClr val="01080B"/>
                </a:solidFill>
                <a:latin typeface="+mn-ea"/>
              </a:rPr>
              <a:t>以符号“</a:t>
            </a:r>
            <a:r>
              <a:rPr kumimoji="0" lang="en-US" altLang="zh-CN" sz="1800" dirty="0" smtClean="0">
                <a:solidFill>
                  <a:srgbClr val="C00000"/>
                </a:solidFill>
                <a:latin typeface="+mn-ea"/>
              </a:rPr>
              <a:t>#</a:t>
            </a:r>
            <a:r>
              <a:rPr kumimoji="0" lang="en-US" altLang="zh-CN" sz="1800" dirty="0" smtClean="0">
                <a:solidFill>
                  <a:srgbClr val="01080B"/>
                </a:solidFill>
                <a:latin typeface="+mn-ea"/>
              </a:rPr>
              <a:t>”</a:t>
            </a:r>
            <a:r>
              <a:rPr kumimoji="0" lang="zh-CN" altLang="en-US" sz="1800" dirty="0" smtClean="0">
                <a:solidFill>
                  <a:srgbClr val="01080B"/>
                </a:solidFill>
                <a:latin typeface="+mn-ea"/>
              </a:rPr>
              <a:t>开头的行，称为编译</a:t>
            </a:r>
            <a:r>
              <a:rPr lang="zh-CN" altLang="en-US" sz="1800" dirty="0" smtClean="0">
                <a:solidFill>
                  <a:srgbClr val="01080B"/>
                </a:solidFill>
                <a:latin typeface="+mn-ea"/>
              </a:rPr>
              <a:t>预</a:t>
            </a:r>
            <a:r>
              <a:rPr kumimoji="0" lang="zh-CN" altLang="en-US" sz="1800" dirty="0" smtClean="0">
                <a:solidFill>
                  <a:srgbClr val="01080B"/>
                </a:solidFill>
                <a:latin typeface="+mn-ea"/>
              </a:rPr>
              <a:t>处理行。</a:t>
            </a:r>
          </a:p>
          <a:p>
            <a:pPr eaLnBrk="1" hangingPunct="1">
              <a:lnSpc>
                <a:spcPct val="100000"/>
              </a:lnSpc>
              <a:buClr>
                <a:schemeClr val="tx1"/>
              </a:buClr>
              <a:buFont typeface="Wingdings" panose="05000000000000000000" pitchFamily="2" charset="2"/>
              <a:buNone/>
              <a:defRPr/>
            </a:pPr>
            <a:r>
              <a:rPr kumimoji="0" lang="en-US" altLang="zh-CN" sz="1800" b="1" dirty="0" smtClean="0">
                <a:solidFill>
                  <a:srgbClr val="01080B"/>
                </a:solidFill>
                <a:latin typeface="+mn-ea"/>
              </a:rPr>
              <a:t>2</a:t>
            </a:r>
            <a:r>
              <a:rPr kumimoji="0" lang="zh-CN" altLang="en-US" sz="1800" b="1" dirty="0" smtClean="0">
                <a:solidFill>
                  <a:srgbClr val="01080B"/>
                </a:solidFill>
                <a:latin typeface="+mn-ea"/>
              </a:rPr>
              <a:t>、</a:t>
            </a:r>
            <a:r>
              <a:rPr kumimoji="0" lang="zh-CN" altLang="en-US" sz="1800" dirty="0" smtClean="0">
                <a:solidFill>
                  <a:srgbClr val="01080B"/>
                </a:solidFill>
                <a:latin typeface="+mn-ea"/>
              </a:rPr>
              <a:t>“</a:t>
            </a:r>
            <a:r>
              <a:rPr kumimoji="0" lang="en-US" altLang="zh-CN" sz="1800" dirty="0" smtClean="0">
                <a:solidFill>
                  <a:srgbClr val="C00000"/>
                </a:solidFill>
                <a:latin typeface="+mn-ea"/>
              </a:rPr>
              <a:t>#include</a:t>
            </a:r>
            <a:r>
              <a:rPr kumimoji="0" lang="en-US" altLang="zh-CN" sz="1800" dirty="0" smtClean="0">
                <a:solidFill>
                  <a:srgbClr val="01080B"/>
                </a:solidFill>
                <a:latin typeface="+mn-ea"/>
              </a:rPr>
              <a:t>” </a:t>
            </a:r>
            <a:r>
              <a:rPr kumimoji="0" lang="zh-CN" altLang="en-US" sz="1800" dirty="0" smtClean="0">
                <a:solidFill>
                  <a:srgbClr val="01080B"/>
                </a:solidFill>
                <a:latin typeface="+mn-ea"/>
              </a:rPr>
              <a:t>称为文件</a:t>
            </a:r>
            <a:r>
              <a:rPr lang="zh-CN" altLang="en-US" sz="1800" dirty="0" smtClean="0">
                <a:solidFill>
                  <a:srgbClr val="01080B"/>
                </a:solidFill>
                <a:latin typeface="+mn-ea"/>
              </a:rPr>
              <a:t>预</a:t>
            </a:r>
            <a:r>
              <a:rPr kumimoji="0" lang="zh-CN" altLang="en-US" sz="1800" dirty="0" smtClean="0">
                <a:solidFill>
                  <a:srgbClr val="01080B"/>
                </a:solidFill>
                <a:latin typeface="+mn-ea"/>
              </a:rPr>
              <a:t>处理命令。</a:t>
            </a:r>
          </a:p>
          <a:p>
            <a:pPr eaLnBrk="1" hangingPunct="1">
              <a:lnSpc>
                <a:spcPct val="100000"/>
              </a:lnSpc>
              <a:buClr>
                <a:schemeClr val="tx1"/>
              </a:buClr>
              <a:buFont typeface="Wingdings" panose="05000000000000000000" pitchFamily="2" charset="2"/>
              <a:buNone/>
              <a:defRPr/>
            </a:pPr>
            <a:r>
              <a:rPr kumimoji="0" lang="en-US" altLang="zh-CN" sz="1800" b="1" dirty="0" smtClean="0">
                <a:solidFill>
                  <a:srgbClr val="01080B"/>
                </a:solidFill>
                <a:latin typeface="+mn-ea"/>
              </a:rPr>
              <a:t>3</a:t>
            </a:r>
            <a:r>
              <a:rPr kumimoji="0" lang="zh-CN" altLang="en-US" sz="1800" b="1" dirty="0" smtClean="0">
                <a:solidFill>
                  <a:srgbClr val="01080B"/>
                </a:solidFill>
                <a:latin typeface="+mn-ea"/>
              </a:rPr>
              <a:t>、</a:t>
            </a:r>
            <a:r>
              <a:rPr kumimoji="0" lang="zh-CN" altLang="en-US" sz="1800" dirty="0" smtClean="0">
                <a:solidFill>
                  <a:srgbClr val="01080B"/>
                </a:solidFill>
                <a:latin typeface="+mn-ea"/>
              </a:rPr>
              <a:t>“ </a:t>
            </a:r>
            <a:r>
              <a:rPr kumimoji="0" lang="en-US" altLang="zh-CN" sz="1800" dirty="0" smtClean="0">
                <a:solidFill>
                  <a:srgbClr val="C00000"/>
                </a:solidFill>
                <a:latin typeface="+mn-ea"/>
              </a:rPr>
              <a:t>#include &lt;</a:t>
            </a:r>
            <a:r>
              <a:rPr kumimoji="0" lang="en-US" altLang="zh-CN" sz="1800" dirty="0" err="1" smtClean="0">
                <a:solidFill>
                  <a:srgbClr val="C00000"/>
                </a:solidFill>
                <a:latin typeface="+mn-ea"/>
              </a:rPr>
              <a:t>iostream</a:t>
            </a:r>
            <a:r>
              <a:rPr kumimoji="0" lang="en-US" altLang="zh-CN" sz="1800" dirty="0" smtClean="0">
                <a:solidFill>
                  <a:srgbClr val="C00000"/>
                </a:solidFill>
                <a:latin typeface="+mn-ea"/>
              </a:rPr>
              <a:t> &gt;</a:t>
            </a:r>
            <a:r>
              <a:rPr lang="en-US" altLang="zh-CN" sz="1800" dirty="0">
                <a:solidFill>
                  <a:srgbClr val="01080B"/>
                </a:solidFill>
                <a:latin typeface="+mn-ea"/>
              </a:rPr>
              <a:t>”</a:t>
            </a:r>
            <a:r>
              <a:rPr kumimoji="0" lang="zh-CN" altLang="en-US" sz="1800" dirty="0" smtClean="0">
                <a:solidFill>
                  <a:srgbClr val="01080B"/>
                </a:solidFill>
                <a:latin typeface="+mn-ea"/>
              </a:rPr>
              <a:t>这条命令是</a:t>
            </a:r>
            <a:r>
              <a:rPr kumimoji="0" lang="zh-CN" altLang="en-US" sz="1800" dirty="0" smtClean="0">
                <a:solidFill>
                  <a:srgbClr val="006600"/>
                </a:solidFill>
                <a:latin typeface="+mn-ea"/>
              </a:rPr>
              <a:t>让文件“</a:t>
            </a:r>
            <a:r>
              <a:rPr kumimoji="0" lang="en-US" altLang="zh-CN" sz="1800" dirty="0" err="1" smtClean="0">
                <a:solidFill>
                  <a:srgbClr val="006600"/>
                </a:solidFill>
                <a:latin typeface="+mn-ea"/>
              </a:rPr>
              <a:t>iostream</a:t>
            </a:r>
            <a:r>
              <a:rPr kumimoji="0" lang="en-US" altLang="zh-CN" sz="1800" dirty="0" smtClean="0">
                <a:solidFill>
                  <a:srgbClr val="006600"/>
                </a:solidFill>
                <a:latin typeface="+mn-ea"/>
              </a:rPr>
              <a:t> ”</a:t>
            </a:r>
            <a:r>
              <a:rPr kumimoji="0" lang="zh-CN" altLang="en-US" sz="1800" dirty="0" smtClean="0">
                <a:solidFill>
                  <a:srgbClr val="006600"/>
                </a:solidFill>
                <a:latin typeface="+mn-ea"/>
              </a:rPr>
              <a:t>的内容包含到新建的程序中去</a:t>
            </a:r>
            <a:r>
              <a:rPr kumimoji="0" lang="zh-CN" altLang="en-US" sz="1800" dirty="0" smtClean="0">
                <a:solidFill>
                  <a:srgbClr val="01080B"/>
                </a:solidFill>
                <a:latin typeface="+mn-ea"/>
              </a:rPr>
              <a:t>。</a:t>
            </a:r>
            <a:endParaRPr kumimoji="0" lang="en-US" altLang="zh-CN" sz="1800" dirty="0" smtClean="0">
              <a:solidFill>
                <a:srgbClr val="01080B"/>
              </a:solidFill>
              <a:latin typeface="+mn-ea"/>
            </a:endParaRPr>
          </a:p>
          <a:p>
            <a:pPr eaLnBrk="1" hangingPunct="1">
              <a:lnSpc>
                <a:spcPct val="100000"/>
              </a:lnSpc>
              <a:buClr>
                <a:schemeClr val="tx1"/>
              </a:buClr>
              <a:buFont typeface="Wingdings" panose="05000000000000000000" pitchFamily="2" charset="2"/>
              <a:buNone/>
              <a:defRPr/>
            </a:pPr>
            <a:r>
              <a:rPr kumimoji="0" lang="en-US" altLang="zh-CN" sz="1800" b="1" dirty="0" smtClean="0">
                <a:solidFill>
                  <a:srgbClr val="01080B"/>
                </a:solidFill>
                <a:latin typeface="+mn-ea"/>
              </a:rPr>
              <a:t>4</a:t>
            </a:r>
            <a:r>
              <a:rPr kumimoji="0" lang="zh-CN" altLang="en-US" sz="1800" b="1" dirty="0" smtClean="0">
                <a:solidFill>
                  <a:srgbClr val="01080B"/>
                </a:solidFill>
                <a:latin typeface="+mn-ea"/>
              </a:rPr>
              <a:t>、</a:t>
            </a:r>
            <a:r>
              <a:rPr kumimoji="0" lang="en-US" altLang="zh-CN" sz="1800" dirty="0" err="1" smtClean="0">
                <a:solidFill>
                  <a:srgbClr val="01080B"/>
                </a:solidFill>
                <a:latin typeface="+mn-ea"/>
              </a:rPr>
              <a:t>iostream</a:t>
            </a:r>
            <a:r>
              <a:rPr kumimoji="0" lang="en-US" altLang="zh-CN" sz="1800" dirty="0" smtClean="0">
                <a:solidFill>
                  <a:srgbClr val="01080B"/>
                </a:solidFill>
                <a:latin typeface="+mn-ea"/>
              </a:rPr>
              <a:t> </a:t>
            </a:r>
            <a:r>
              <a:rPr kumimoji="0" lang="zh-CN" altLang="en-US" sz="1800" dirty="0" smtClean="0">
                <a:solidFill>
                  <a:srgbClr val="01080B"/>
                </a:solidFill>
                <a:latin typeface="+mn-ea"/>
              </a:rPr>
              <a:t>是</a:t>
            </a:r>
            <a:r>
              <a:rPr kumimoji="0" lang="en-US" altLang="zh-CN" sz="1800" dirty="0" smtClean="0">
                <a:solidFill>
                  <a:srgbClr val="01080B"/>
                </a:solidFill>
                <a:latin typeface="+mn-ea"/>
              </a:rPr>
              <a:t>C++</a:t>
            </a:r>
            <a:r>
              <a:rPr kumimoji="0" lang="zh-CN" altLang="en-US" sz="1800" dirty="0" smtClean="0">
                <a:solidFill>
                  <a:srgbClr val="01080B"/>
                </a:solidFill>
                <a:latin typeface="+mn-ea"/>
              </a:rPr>
              <a:t>系统定义的一个 “头文件”，在这个头文件中设置了</a:t>
            </a:r>
            <a:r>
              <a:rPr kumimoji="0" lang="en-US" altLang="zh-CN" sz="1800" dirty="0" smtClean="0">
                <a:solidFill>
                  <a:srgbClr val="01080B"/>
                </a:solidFill>
                <a:latin typeface="+mn-ea"/>
              </a:rPr>
              <a:t>C++</a:t>
            </a:r>
            <a:r>
              <a:rPr kumimoji="0" lang="zh-CN" altLang="en-US" sz="1800" dirty="0" smtClean="0">
                <a:solidFill>
                  <a:srgbClr val="01080B"/>
                </a:solidFill>
                <a:latin typeface="+mn-ea"/>
              </a:rPr>
              <a:t>的输入</a:t>
            </a:r>
            <a:r>
              <a:rPr kumimoji="0" lang="en-US" altLang="zh-CN" sz="1800" dirty="0" smtClean="0">
                <a:solidFill>
                  <a:srgbClr val="01080B"/>
                </a:solidFill>
                <a:latin typeface="+mn-ea"/>
              </a:rPr>
              <a:t>/</a:t>
            </a:r>
            <a:r>
              <a:rPr kumimoji="0" lang="zh-CN" altLang="en-US" sz="1800" dirty="0" smtClean="0">
                <a:solidFill>
                  <a:srgbClr val="01080B"/>
                </a:solidFill>
                <a:latin typeface="+mn-ea"/>
              </a:rPr>
              <a:t>输出 </a:t>
            </a:r>
            <a:r>
              <a:rPr kumimoji="0" lang="en-US" altLang="zh-CN" sz="1800" dirty="0" smtClean="0">
                <a:solidFill>
                  <a:srgbClr val="01080B"/>
                </a:solidFill>
                <a:latin typeface="+mn-ea"/>
              </a:rPr>
              <a:t>(I/O) </a:t>
            </a:r>
            <a:r>
              <a:rPr kumimoji="0" lang="zh-CN" altLang="en-US" sz="1800" dirty="0" smtClean="0">
                <a:solidFill>
                  <a:srgbClr val="01080B"/>
                </a:solidFill>
                <a:latin typeface="+mn-ea"/>
              </a:rPr>
              <a:t>相关环境，定义了输入流 </a:t>
            </a:r>
            <a:r>
              <a:rPr kumimoji="0" lang="en-US" altLang="zh-CN" sz="1800" dirty="0" err="1" smtClean="0">
                <a:solidFill>
                  <a:srgbClr val="01080B"/>
                </a:solidFill>
                <a:latin typeface="+mn-ea"/>
              </a:rPr>
              <a:t>cin</a:t>
            </a:r>
            <a:r>
              <a:rPr kumimoji="0" lang="zh-CN" altLang="en-US" sz="1800" dirty="0" smtClean="0">
                <a:solidFill>
                  <a:srgbClr val="01080B"/>
                </a:solidFill>
                <a:latin typeface="+mn-ea"/>
              </a:rPr>
              <a:t>和输出流 </a:t>
            </a:r>
            <a:r>
              <a:rPr kumimoji="0" lang="en-US" altLang="zh-CN" sz="1800" dirty="0" err="1" smtClean="0">
                <a:solidFill>
                  <a:srgbClr val="01080B"/>
                </a:solidFill>
                <a:latin typeface="+mn-ea"/>
              </a:rPr>
              <a:t>cout</a:t>
            </a:r>
            <a:r>
              <a:rPr kumimoji="0" lang="zh-CN" altLang="en-US" sz="1800" dirty="0" smtClean="0">
                <a:solidFill>
                  <a:srgbClr val="01080B"/>
                </a:solidFill>
                <a:latin typeface="+mn-ea"/>
              </a:rPr>
              <a:t>对象。</a:t>
            </a:r>
            <a:endParaRPr kumimoji="0" lang="en-US" altLang="zh-CN" sz="1800" dirty="0" smtClean="0">
              <a:solidFill>
                <a:srgbClr val="01080B"/>
              </a:solidFill>
              <a:latin typeface="+mn-ea"/>
            </a:endParaRPr>
          </a:p>
          <a:p>
            <a:pPr>
              <a:lnSpc>
                <a:spcPct val="100000"/>
              </a:lnSpc>
              <a:buClr>
                <a:schemeClr val="tx1"/>
              </a:buClr>
              <a:buNone/>
              <a:defRPr/>
            </a:pPr>
            <a:r>
              <a:rPr lang="en-US" altLang="zh-CN" sz="1800" dirty="0" smtClean="0">
                <a:solidFill>
                  <a:srgbClr val="01080B"/>
                </a:solidFill>
                <a:latin typeface="+mn-ea"/>
              </a:rPr>
              <a:t>   </a:t>
            </a:r>
            <a:r>
              <a:rPr lang="en-US" altLang="zh-CN" sz="1600" dirty="0" err="1" smtClean="0">
                <a:solidFill>
                  <a:srgbClr val="7030A0"/>
                </a:solidFill>
                <a:latin typeface="+mn-ea"/>
              </a:rPr>
              <a:t>iostream</a:t>
            </a:r>
            <a:r>
              <a:rPr lang="zh-CN" altLang="en-US" sz="1600" dirty="0">
                <a:solidFill>
                  <a:srgbClr val="7030A0"/>
                </a:solidFill>
                <a:latin typeface="+mn-ea"/>
              </a:rPr>
              <a:t>所在的位置</a:t>
            </a:r>
            <a:r>
              <a:rPr lang="zh-CN" altLang="en-US" sz="1600" dirty="0">
                <a:solidFill>
                  <a:srgbClr val="01080B"/>
                </a:solidFill>
                <a:latin typeface="+mn-ea"/>
              </a:rPr>
              <a:t>：</a:t>
            </a:r>
            <a:r>
              <a:rPr lang="en-US" altLang="zh-CN" sz="1600" dirty="0">
                <a:solidFill>
                  <a:srgbClr val="01080B"/>
                </a:solidFill>
                <a:latin typeface="+mn-ea"/>
              </a:rPr>
              <a:t> Dev-</a:t>
            </a:r>
            <a:r>
              <a:rPr lang="en-US" altLang="zh-CN" sz="1600" dirty="0" err="1">
                <a:solidFill>
                  <a:srgbClr val="01080B"/>
                </a:solidFill>
                <a:latin typeface="+mn-ea"/>
              </a:rPr>
              <a:t>Cpp</a:t>
            </a:r>
            <a:r>
              <a:rPr lang="en-US" altLang="zh-CN" sz="1600" dirty="0">
                <a:solidFill>
                  <a:srgbClr val="01080B"/>
                </a:solidFill>
                <a:latin typeface="+mn-ea"/>
              </a:rPr>
              <a:t>\MinGW64\lib\</a:t>
            </a:r>
            <a:r>
              <a:rPr lang="en-US" altLang="zh-CN" sz="1600" dirty="0" err="1">
                <a:solidFill>
                  <a:srgbClr val="01080B"/>
                </a:solidFill>
                <a:latin typeface="+mn-ea"/>
              </a:rPr>
              <a:t>gcc</a:t>
            </a:r>
            <a:r>
              <a:rPr lang="en-US" altLang="zh-CN" sz="1600" dirty="0">
                <a:solidFill>
                  <a:srgbClr val="01080B"/>
                </a:solidFill>
                <a:latin typeface="+mn-ea"/>
              </a:rPr>
              <a:t>\x86_64-w64-mingw32\4.9.2\include\</a:t>
            </a:r>
            <a:r>
              <a:rPr lang="en-US" altLang="zh-CN" sz="1600" dirty="0" err="1">
                <a:solidFill>
                  <a:srgbClr val="01080B"/>
                </a:solidFill>
                <a:latin typeface="+mn-ea"/>
              </a:rPr>
              <a:t>c++</a:t>
            </a:r>
            <a:r>
              <a:rPr lang="en-US" altLang="zh-CN" sz="1600" dirty="0">
                <a:solidFill>
                  <a:srgbClr val="01080B"/>
                </a:solidFill>
                <a:latin typeface="+mn-ea"/>
              </a:rPr>
              <a:t>\</a:t>
            </a:r>
            <a:r>
              <a:rPr lang="en-US" altLang="zh-CN" sz="1600" dirty="0" err="1" smtClean="0">
                <a:solidFill>
                  <a:srgbClr val="01080B"/>
                </a:solidFill>
                <a:latin typeface="+mn-ea"/>
              </a:rPr>
              <a:t>iostream</a:t>
            </a:r>
            <a:endParaRPr lang="zh-CN" altLang="en-US" sz="2000" dirty="0">
              <a:solidFill>
                <a:srgbClr val="01080B"/>
              </a:solidFill>
              <a:latin typeface="+mn-ea"/>
            </a:endParaRPr>
          </a:p>
          <a:p>
            <a:pPr>
              <a:lnSpc>
                <a:spcPct val="100000"/>
              </a:lnSpc>
              <a:buClr>
                <a:schemeClr val="tx1"/>
              </a:buClr>
              <a:buNone/>
              <a:defRPr/>
            </a:pPr>
            <a:r>
              <a:rPr lang="en-US" altLang="zh-CN" sz="1800" b="1" dirty="0" smtClean="0">
                <a:solidFill>
                  <a:srgbClr val="0000CC"/>
                </a:solidFill>
                <a:latin typeface="+mn-ea"/>
              </a:rPr>
              <a:t>5</a:t>
            </a:r>
            <a:r>
              <a:rPr lang="zh-CN" altLang="en-US" sz="1800" b="1" dirty="0" smtClean="0">
                <a:solidFill>
                  <a:srgbClr val="0000CC"/>
                </a:solidFill>
                <a:latin typeface="+mn-ea"/>
              </a:rPr>
              <a:t>、程序遵循“先定义，后使用”或</a:t>
            </a:r>
            <a:r>
              <a:rPr lang="zh-CN" altLang="en-US" sz="1800" b="1" dirty="0">
                <a:solidFill>
                  <a:srgbClr val="0000CC"/>
                </a:solidFill>
                <a:latin typeface="+mn-ea"/>
              </a:rPr>
              <a:t>“</a:t>
            </a:r>
            <a:r>
              <a:rPr lang="zh-CN" altLang="en-US" sz="1800" b="1" dirty="0" smtClean="0">
                <a:solidFill>
                  <a:srgbClr val="0000CC"/>
                </a:solidFill>
                <a:latin typeface="+mn-ea"/>
              </a:rPr>
              <a:t>先</a:t>
            </a:r>
            <a:r>
              <a:rPr lang="zh-CN" altLang="en-US" sz="1800" b="1" dirty="0">
                <a:solidFill>
                  <a:srgbClr val="0000CC"/>
                </a:solidFill>
                <a:latin typeface="+mn-ea"/>
              </a:rPr>
              <a:t>声明</a:t>
            </a:r>
            <a:r>
              <a:rPr lang="zh-CN" altLang="en-US" sz="1800" b="1" dirty="0" smtClean="0">
                <a:solidFill>
                  <a:srgbClr val="0000CC"/>
                </a:solidFill>
                <a:latin typeface="+mn-ea"/>
              </a:rPr>
              <a:t>，</a:t>
            </a:r>
            <a:r>
              <a:rPr lang="zh-CN" altLang="en-US" sz="1800" b="1" dirty="0">
                <a:solidFill>
                  <a:srgbClr val="0000CC"/>
                </a:solidFill>
                <a:latin typeface="+mn-ea"/>
              </a:rPr>
              <a:t>后使用”</a:t>
            </a:r>
            <a:r>
              <a:rPr lang="zh-CN" altLang="en-US" sz="1800" b="1" dirty="0" smtClean="0">
                <a:solidFill>
                  <a:srgbClr val="0000CC"/>
                </a:solidFill>
                <a:latin typeface="+mn-ea"/>
              </a:rPr>
              <a:t>的原则</a:t>
            </a:r>
            <a:endParaRPr lang="en-US" altLang="zh-CN" sz="1800" b="1" dirty="0" smtClean="0">
              <a:solidFill>
                <a:srgbClr val="0000CC"/>
              </a:solidFill>
              <a:latin typeface="+mn-ea"/>
            </a:endParaRPr>
          </a:p>
          <a:p>
            <a:pPr>
              <a:lnSpc>
                <a:spcPct val="100000"/>
              </a:lnSpc>
              <a:buClr>
                <a:schemeClr val="tx1"/>
              </a:buClr>
              <a:buNone/>
              <a:defRPr/>
            </a:pPr>
            <a:r>
              <a:rPr lang="en-US" altLang="zh-CN" sz="1600" dirty="0" smtClean="0">
                <a:solidFill>
                  <a:srgbClr val="01080B"/>
                </a:solidFill>
                <a:latin typeface="+mn-ea"/>
              </a:rPr>
              <a:t>    </a:t>
            </a:r>
            <a:r>
              <a:rPr lang="zh-CN" altLang="en-US" sz="1600" dirty="0" smtClean="0">
                <a:solidFill>
                  <a:srgbClr val="01080B"/>
                </a:solidFill>
                <a:latin typeface="+mn-ea"/>
              </a:rPr>
              <a:t>任何变量、函数、对象等都需要先声明定义，然后再引用它，否则编译程序不知其类型等信息，无法确定其所需的空间大小、无法排查错误、无法优化程序、无法</a:t>
            </a:r>
            <a:r>
              <a:rPr lang="en-US" altLang="zh-CN" sz="1600" dirty="0" smtClean="0">
                <a:solidFill>
                  <a:srgbClr val="01080B"/>
                </a:solidFill>
                <a:latin typeface="+mn-ea"/>
              </a:rPr>
              <a:t>……</a:t>
            </a:r>
          </a:p>
          <a:p>
            <a:pPr>
              <a:lnSpc>
                <a:spcPct val="100000"/>
              </a:lnSpc>
              <a:buClr>
                <a:schemeClr val="tx1"/>
              </a:buClr>
              <a:buNone/>
              <a:defRPr/>
            </a:pPr>
            <a:r>
              <a:rPr lang="en-US" altLang="zh-CN" sz="1600" dirty="0">
                <a:solidFill>
                  <a:srgbClr val="01080B"/>
                </a:solidFill>
                <a:latin typeface="+mn-ea"/>
              </a:rPr>
              <a:t> </a:t>
            </a:r>
            <a:r>
              <a:rPr lang="en-US" altLang="zh-CN" sz="1600" dirty="0" smtClean="0">
                <a:solidFill>
                  <a:srgbClr val="01080B"/>
                </a:solidFill>
                <a:latin typeface="+mn-ea"/>
              </a:rPr>
              <a:t>    </a:t>
            </a:r>
            <a:r>
              <a:rPr lang="zh-CN" altLang="en-US" sz="1600" dirty="0" smtClean="0">
                <a:solidFill>
                  <a:srgbClr val="01080B"/>
                </a:solidFill>
                <a:latin typeface="+mn-ea"/>
              </a:rPr>
              <a:t>例如</a:t>
            </a:r>
            <a:r>
              <a:rPr lang="zh-CN" altLang="en-US" sz="1600" dirty="0">
                <a:solidFill>
                  <a:srgbClr val="01080B"/>
                </a:solidFill>
                <a:latin typeface="+mn-ea"/>
              </a:rPr>
              <a:t>头文件</a:t>
            </a:r>
            <a:r>
              <a:rPr lang="en-US" altLang="zh-CN" sz="1600" dirty="0" err="1" smtClean="0">
                <a:solidFill>
                  <a:srgbClr val="C00000"/>
                </a:solidFill>
                <a:latin typeface="+mn-ea"/>
              </a:rPr>
              <a:t>iostream</a:t>
            </a:r>
            <a:r>
              <a:rPr lang="zh-CN" altLang="en-US" sz="1600" dirty="0">
                <a:solidFill>
                  <a:srgbClr val="01080B"/>
                </a:solidFill>
                <a:latin typeface="+mn-ea"/>
              </a:rPr>
              <a:t>中对两个对象</a:t>
            </a:r>
            <a:r>
              <a:rPr lang="en-US" altLang="zh-CN" sz="1600" dirty="0" err="1">
                <a:solidFill>
                  <a:srgbClr val="01080B"/>
                </a:solidFill>
                <a:latin typeface="+mn-ea"/>
              </a:rPr>
              <a:t>cin</a:t>
            </a:r>
            <a:r>
              <a:rPr lang="zh-CN" altLang="en-US" sz="1600" dirty="0">
                <a:solidFill>
                  <a:srgbClr val="01080B"/>
                </a:solidFill>
                <a:latin typeface="+mn-ea"/>
              </a:rPr>
              <a:t>与</a:t>
            </a:r>
            <a:r>
              <a:rPr lang="en-US" altLang="zh-CN" sz="1600" dirty="0" err="1">
                <a:solidFill>
                  <a:srgbClr val="01080B"/>
                </a:solidFill>
                <a:latin typeface="+mn-ea"/>
              </a:rPr>
              <a:t>cout</a:t>
            </a:r>
            <a:r>
              <a:rPr lang="zh-CN" altLang="en-US" sz="1600" dirty="0">
                <a:solidFill>
                  <a:srgbClr val="01080B"/>
                </a:solidFill>
                <a:latin typeface="+mn-ea"/>
              </a:rPr>
              <a:t>进行了声明，我们就可以直接</a:t>
            </a:r>
            <a:r>
              <a:rPr lang="zh-CN" altLang="en-US" sz="1600" dirty="0" smtClean="0">
                <a:solidFill>
                  <a:srgbClr val="01080B"/>
                </a:solidFill>
                <a:latin typeface="+mn-ea"/>
              </a:rPr>
              <a:t>使用；</a:t>
            </a:r>
            <a:endParaRPr lang="en-US" altLang="zh-CN" sz="1600" dirty="0">
              <a:solidFill>
                <a:srgbClr val="01080B"/>
              </a:solidFill>
              <a:latin typeface="+mn-ea"/>
            </a:endParaRPr>
          </a:p>
        </p:txBody>
      </p:sp>
      <p:sp>
        <p:nvSpPr>
          <p:cNvPr id="147459" name="Text Box 3"/>
          <p:cNvSpPr txBox="1">
            <a:spLocks noChangeArrowheads="1"/>
          </p:cNvSpPr>
          <p:nvPr/>
        </p:nvSpPr>
        <p:spPr bwMode="auto">
          <a:xfrm>
            <a:off x="395288" y="275318"/>
            <a:ext cx="6843712" cy="523220"/>
          </a:xfrm>
          <a:prstGeom prst="rect">
            <a:avLst/>
          </a:prstGeom>
          <a:noFill/>
          <a:ln>
            <a:noFill/>
          </a:ln>
          <a:effectLst/>
          <a:extLst/>
        </p:spPr>
        <p:txBody>
          <a:bodyPr wrap="square">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None/>
              <a:defRPr/>
            </a:pPr>
            <a:r>
              <a:rPr lang="zh-CN" altLang="en-US" sz="2800" dirty="0" smtClean="0">
                <a:solidFill>
                  <a:srgbClr val="1A93C8"/>
                </a:solidFill>
                <a:latin typeface="+mj-lt"/>
                <a:ea typeface="+mj-ea"/>
                <a:cs typeface="+mj-cs"/>
              </a:rPr>
              <a:t>代码说明</a:t>
            </a:r>
            <a:endParaRPr lang="zh-CN" altLang="en-US" sz="2800" dirty="0">
              <a:solidFill>
                <a:srgbClr val="1A93C8"/>
              </a:solidFill>
              <a:latin typeface="+mj-lt"/>
              <a:ea typeface="+mj-ea"/>
              <a:cs typeface="+mj-cs"/>
            </a:endParaRPr>
          </a:p>
        </p:txBody>
      </p:sp>
    </p:spTree>
    <p:extLst>
      <p:ext uri="{BB962C8B-B14F-4D97-AF65-F5344CB8AC3E}">
        <p14:creationId xmlns:p14="http://schemas.microsoft.com/office/powerpoint/2010/main" val="122506593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D34E04A1-6BB6-492A-B2BA-D2AE08AA83AC}" type="slidenum">
              <a:rPr lang="zh-CN" altLang="en-US"/>
              <a:pPr>
                <a:defRPr/>
              </a:pPr>
              <a:t>22</a:t>
            </a:fld>
            <a:endParaRPr lang="en-US" altLang="zh-CN"/>
          </a:p>
        </p:txBody>
      </p:sp>
      <p:sp>
        <p:nvSpPr>
          <p:cNvPr id="148482" name="Rectangle 2"/>
          <p:cNvSpPr>
            <a:spLocks noGrp="1" noChangeArrowheads="1"/>
          </p:cNvSpPr>
          <p:nvPr>
            <p:ph type="body" idx="1"/>
          </p:nvPr>
        </p:nvSpPr>
        <p:spPr>
          <a:xfrm>
            <a:off x="598714" y="1025526"/>
            <a:ext cx="7916636" cy="4972504"/>
          </a:xfrm>
        </p:spPr>
        <p:txBody>
          <a:bodyPr/>
          <a:lstStyle/>
          <a:p>
            <a:pPr eaLnBrk="1" hangingPunct="1">
              <a:lnSpc>
                <a:spcPct val="125000"/>
              </a:lnSpc>
              <a:spcBef>
                <a:spcPct val="40000"/>
              </a:spcBef>
              <a:buClr>
                <a:schemeClr val="tx1"/>
              </a:buClr>
              <a:buFont typeface="Wingdings" panose="05000000000000000000" pitchFamily="2" charset="2"/>
              <a:buNone/>
              <a:defRPr/>
            </a:pPr>
            <a:r>
              <a:rPr lang="en-US" altLang="zh-CN" sz="1800" b="1" dirty="0" smtClean="0">
                <a:solidFill>
                  <a:srgbClr val="01080B"/>
                </a:solidFill>
                <a:latin typeface="+mn-ea"/>
              </a:rPr>
              <a:t>6</a:t>
            </a:r>
            <a:r>
              <a:rPr kumimoji="0" lang="zh-CN" altLang="en-US" sz="1800" b="1" dirty="0" smtClean="0">
                <a:solidFill>
                  <a:srgbClr val="01080B"/>
                </a:solidFill>
                <a:latin typeface="+mn-ea"/>
              </a:rPr>
              <a:t>、</a:t>
            </a:r>
            <a:r>
              <a:rPr kumimoji="0" lang="zh-CN" altLang="en-US" sz="1800" dirty="0" smtClean="0">
                <a:solidFill>
                  <a:srgbClr val="01080B"/>
                </a:solidFill>
                <a:latin typeface="+mn-ea"/>
              </a:rPr>
              <a:t>“</a:t>
            </a:r>
            <a:r>
              <a:rPr kumimoji="0" lang="en-US" altLang="zh-CN" sz="1800" dirty="0" smtClean="0">
                <a:solidFill>
                  <a:srgbClr val="C00000"/>
                </a:solidFill>
                <a:latin typeface="+mn-ea"/>
              </a:rPr>
              <a:t>#include&lt; </a:t>
            </a:r>
            <a:r>
              <a:rPr kumimoji="0" lang="en-US" altLang="zh-CN" sz="1800" dirty="0" err="1" smtClean="0">
                <a:solidFill>
                  <a:srgbClr val="C00000"/>
                </a:solidFill>
                <a:latin typeface="+mn-ea"/>
              </a:rPr>
              <a:t>cmath</a:t>
            </a:r>
            <a:r>
              <a:rPr kumimoji="0" lang="en-US" altLang="zh-CN" sz="1800" dirty="0" smtClean="0">
                <a:solidFill>
                  <a:srgbClr val="C00000"/>
                </a:solidFill>
                <a:latin typeface="+mn-ea"/>
              </a:rPr>
              <a:t> &gt;</a:t>
            </a:r>
            <a:r>
              <a:rPr lang="en-US" altLang="zh-CN" sz="1800" dirty="0">
                <a:solidFill>
                  <a:srgbClr val="01080B"/>
                </a:solidFill>
                <a:latin typeface="+mn-ea"/>
              </a:rPr>
              <a:t>”</a:t>
            </a:r>
            <a:r>
              <a:rPr kumimoji="0" lang="zh-CN" altLang="en-US" sz="1800" dirty="0" smtClean="0">
                <a:solidFill>
                  <a:srgbClr val="01080B"/>
                </a:solidFill>
                <a:latin typeface="+mn-ea"/>
              </a:rPr>
              <a:t>，这条命令是让系统中已经有的常用的数学函数包含到新建的程序中去。有了它你才能使用正弦、余弦函数的公式。</a:t>
            </a:r>
            <a:endParaRPr kumimoji="0" lang="en-US" altLang="zh-CN" sz="1800" dirty="0" smtClean="0">
              <a:solidFill>
                <a:srgbClr val="01080B"/>
              </a:solidFill>
              <a:latin typeface="+mn-ea"/>
            </a:endParaRPr>
          </a:p>
          <a:p>
            <a:pPr eaLnBrk="1" hangingPunct="1">
              <a:lnSpc>
                <a:spcPct val="125000"/>
              </a:lnSpc>
              <a:spcBef>
                <a:spcPct val="40000"/>
              </a:spcBef>
              <a:buClr>
                <a:schemeClr val="tx1"/>
              </a:buClr>
              <a:buFont typeface="Wingdings" panose="05000000000000000000" pitchFamily="2" charset="2"/>
              <a:buNone/>
              <a:defRPr/>
            </a:pPr>
            <a:r>
              <a:rPr lang="en-US" altLang="zh-CN" sz="1800" dirty="0">
                <a:solidFill>
                  <a:srgbClr val="01080B"/>
                </a:solidFill>
                <a:latin typeface="+mn-ea"/>
              </a:rPr>
              <a:t> </a:t>
            </a:r>
            <a:r>
              <a:rPr lang="en-US" altLang="zh-CN" sz="1800" dirty="0" smtClean="0">
                <a:solidFill>
                  <a:srgbClr val="01080B"/>
                </a:solidFill>
                <a:latin typeface="+mn-ea"/>
              </a:rPr>
              <a:t>   </a:t>
            </a:r>
            <a:r>
              <a:rPr lang="zh-CN" altLang="en-US" sz="1600" dirty="0" smtClean="0">
                <a:solidFill>
                  <a:srgbClr val="01080B"/>
                </a:solidFill>
                <a:latin typeface="+mn-ea"/>
              </a:rPr>
              <a:t>也是</a:t>
            </a:r>
            <a:r>
              <a:rPr lang="zh-CN" altLang="en-US" sz="1600" b="1" dirty="0">
                <a:solidFill>
                  <a:srgbClr val="0000CC"/>
                </a:solidFill>
                <a:latin typeface="+mn-ea"/>
              </a:rPr>
              <a:t>遵循“先定义，后使用</a:t>
            </a:r>
            <a:r>
              <a:rPr lang="zh-CN" altLang="en-US" sz="1600" b="1" dirty="0" smtClean="0">
                <a:solidFill>
                  <a:srgbClr val="0000CC"/>
                </a:solidFill>
                <a:latin typeface="+mn-ea"/>
              </a:rPr>
              <a:t>”的原则；</a:t>
            </a:r>
            <a:endParaRPr lang="en-US" altLang="zh-CN" sz="1600" b="1" dirty="0" smtClean="0">
              <a:solidFill>
                <a:srgbClr val="0000CC"/>
              </a:solidFill>
              <a:latin typeface="+mn-ea"/>
            </a:endParaRPr>
          </a:p>
          <a:p>
            <a:pPr eaLnBrk="1" hangingPunct="1">
              <a:lnSpc>
                <a:spcPct val="125000"/>
              </a:lnSpc>
              <a:spcBef>
                <a:spcPct val="40000"/>
              </a:spcBef>
              <a:buClr>
                <a:schemeClr val="tx1"/>
              </a:buClr>
              <a:buFont typeface="Wingdings" panose="05000000000000000000" pitchFamily="2" charset="2"/>
              <a:buNone/>
              <a:defRPr/>
            </a:pPr>
            <a:r>
              <a:rPr kumimoji="0" lang="en-US" altLang="zh-CN" sz="1600" dirty="0" smtClean="0">
                <a:solidFill>
                  <a:srgbClr val="01080B"/>
                </a:solidFill>
                <a:latin typeface="+mn-ea"/>
              </a:rPr>
              <a:t>     </a:t>
            </a:r>
            <a:r>
              <a:rPr lang="en-US" altLang="zh-CN" sz="1600" dirty="0" err="1">
                <a:solidFill>
                  <a:srgbClr val="7030A0"/>
                </a:solidFill>
                <a:latin typeface="+mn-ea"/>
              </a:rPr>
              <a:t>cmath</a:t>
            </a:r>
            <a:r>
              <a:rPr lang="zh-CN" altLang="en-US" sz="1600" dirty="0">
                <a:solidFill>
                  <a:srgbClr val="7030A0"/>
                </a:solidFill>
                <a:latin typeface="+mn-ea"/>
              </a:rPr>
              <a:t>所在的位置</a:t>
            </a:r>
            <a:r>
              <a:rPr lang="zh-CN" altLang="en-US" sz="1600" dirty="0">
                <a:solidFill>
                  <a:srgbClr val="01080B"/>
                </a:solidFill>
                <a:latin typeface="+mn-ea"/>
              </a:rPr>
              <a:t>：</a:t>
            </a:r>
            <a:r>
              <a:rPr lang="en-US" altLang="zh-CN" sz="1600" dirty="0">
                <a:solidFill>
                  <a:srgbClr val="01080B"/>
                </a:solidFill>
                <a:latin typeface="+mn-ea"/>
              </a:rPr>
              <a:t> Dev-</a:t>
            </a:r>
            <a:r>
              <a:rPr lang="en-US" altLang="zh-CN" sz="1600" dirty="0" err="1">
                <a:solidFill>
                  <a:srgbClr val="01080B"/>
                </a:solidFill>
                <a:latin typeface="+mn-ea"/>
              </a:rPr>
              <a:t>Cpp</a:t>
            </a:r>
            <a:r>
              <a:rPr lang="en-US" altLang="zh-CN" sz="1600" dirty="0">
                <a:solidFill>
                  <a:srgbClr val="01080B"/>
                </a:solidFill>
                <a:latin typeface="+mn-ea"/>
              </a:rPr>
              <a:t>\MinGW64\lib\</a:t>
            </a:r>
            <a:r>
              <a:rPr lang="en-US" altLang="zh-CN" sz="1600" dirty="0" err="1">
                <a:solidFill>
                  <a:srgbClr val="01080B"/>
                </a:solidFill>
                <a:latin typeface="+mn-ea"/>
              </a:rPr>
              <a:t>gcc</a:t>
            </a:r>
            <a:r>
              <a:rPr lang="en-US" altLang="zh-CN" sz="1600" dirty="0">
                <a:solidFill>
                  <a:srgbClr val="01080B"/>
                </a:solidFill>
                <a:latin typeface="+mn-ea"/>
              </a:rPr>
              <a:t>\x86_64-w64-mingw32\4.9.2\include\</a:t>
            </a:r>
            <a:r>
              <a:rPr lang="en-US" altLang="zh-CN" sz="1600" dirty="0" err="1">
                <a:solidFill>
                  <a:srgbClr val="01080B"/>
                </a:solidFill>
                <a:latin typeface="+mn-ea"/>
              </a:rPr>
              <a:t>c</a:t>
            </a:r>
            <a:r>
              <a:rPr lang="en-US" altLang="zh-CN" sz="1600" dirty="0" err="1" smtClean="0">
                <a:solidFill>
                  <a:srgbClr val="01080B"/>
                </a:solidFill>
                <a:latin typeface="+mn-ea"/>
              </a:rPr>
              <a:t>++</a:t>
            </a:r>
            <a:r>
              <a:rPr lang="en-US" altLang="zh-CN" sz="1600" dirty="0" smtClean="0">
                <a:solidFill>
                  <a:srgbClr val="01080B"/>
                </a:solidFill>
                <a:latin typeface="+mn-ea"/>
              </a:rPr>
              <a:t>\</a:t>
            </a:r>
            <a:r>
              <a:rPr lang="en-US" altLang="zh-CN" sz="1600" dirty="0" err="1">
                <a:solidFill>
                  <a:srgbClr val="01080B"/>
                </a:solidFill>
                <a:latin typeface="+mn-ea"/>
              </a:rPr>
              <a:t>cmath</a:t>
            </a:r>
            <a:endParaRPr kumimoji="0" lang="en-US" altLang="zh-CN" sz="1600" dirty="0" smtClean="0">
              <a:solidFill>
                <a:srgbClr val="01080B"/>
              </a:solidFill>
              <a:latin typeface="+mn-ea"/>
            </a:endParaRPr>
          </a:p>
          <a:p>
            <a:pPr eaLnBrk="1" hangingPunct="1">
              <a:lnSpc>
                <a:spcPct val="125000"/>
              </a:lnSpc>
              <a:spcBef>
                <a:spcPct val="40000"/>
              </a:spcBef>
              <a:buClr>
                <a:schemeClr val="tx1"/>
              </a:buClr>
              <a:buFont typeface="Wingdings" panose="05000000000000000000" pitchFamily="2" charset="2"/>
              <a:buNone/>
              <a:defRPr/>
            </a:pPr>
            <a:r>
              <a:rPr lang="en-US" altLang="zh-CN" sz="1800" b="1" dirty="0">
                <a:solidFill>
                  <a:srgbClr val="01080B"/>
                </a:solidFill>
                <a:latin typeface="+mn-ea"/>
              </a:rPr>
              <a:t>7</a:t>
            </a:r>
            <a:r>
              <a:rPr kumimoji="0" lang="zh-CN" altLang="en-US" sz="1800" b="1" dirty="0" smtClean="0">
                <a:solidFill>
                  <a:srgbClr val="01080B"/>
                </a:solidFill>
                <a:latin typeface="+mn-ea"/>
              </a:rPr>
              <a:t>、</a:t>
            </a:r>
            <a:r>
              <a:rPr kumimoji="0" lang="en-US" altLang="zh-CN" sz="1800" dirty="0" smtClean="0">
                <a:solidFill>
                  <a:srgbClr val="C00000"/>
                </a:solidFill>
                <a:latin typeface="+mn-ea"/>
              </a:rPr>
              <a:t>using namespace </a:t>
            </a:r>
            <a:r>
              <a:rPr kumimoji="0" lang="en-US" altLang="zh-CN" sz="1800" dirty="0" err="1" smtClean="0">
                <a:solidFill>
                  <a:srgbClr val="01080B"/>
                </a:solidFill>
                <a:latin typeface="+mn-ea"/>
              </a:rPr>
              <a:t>称为</a:t>
            </a:r>
            <a:r>
              <a:rPr kumimoji="0" lang="zh-CN" altLang="en-US" sz="1800" dirty="0" smtClean="0">
                <a:solidFill>
                  <a:srgbClr val="01080B"/>
                </a:solidFill>
                <a:latin typeface="+mn-ea"/>
              </a:rPr>
              <a:t>使用名字空间命令，是为避免同名冲突而引入的</a:t>
            </a:r>
            <a:endParaRPr kumimoji="0" lang="en-US" altLang="zh-CN" sz="1800" dirty="0" smtClean="0">
              <a:solidFill>
                <a:srgbClr val="01080B"/>
              </a:solidFill>
              <a:latin typeface="+mn-ea"/>
            </a:endParaRPr>
          </a:p>
          <a:p>
            <a:pPr eaLnBrk="1" hangingPunct="1">
              <a:lnSpc>
                <a:spcPct val="125000"/>
              </a:lnSpc>
              <a:spcBef>
                <a:spcPct val="40000"/>
              </a:spcBef>
              <a:buClr>
                <a:schemeClr val="tx1"/>
              </a:buClr>
              <a:buFont typeface="Wingdings" panose="05000000000000000000" pitchFamily="2" charset="2"/>
              <a:buNone/>
              <a:defRPr/>
            </a:pPr>
            <a:r>
              <a:rPr lang="en-US" altLang="zh-CN" sz="1800" dirty="0">
                <a:solidFill>
                  <a:srgbClr val="01080B"/>
                </a:solidFill>
                <a:latin typeface="+mn-ea"/>
              </a:rPr>
              <a:t> </a:t>
            </a:r>
            <a:r>
              <a:rPr lang="en-US" altLang="zh-CN" sz="1800" dirty="0" smtClean="0">
                <a:solidFill>
                  <a:srgbClr val="01080B"/>
                </a:solidFill>
                <a:latin typeface="+mn-ea"/>
              </a:rPr>
              <a:t>  </a:t>
            </a:r>
            <a:r>
              <a:rPr kumimoji="0" lang="en-US" altLang="zh-CN" sz="1800" dirty="0" err="1" smtClean="0">
                <a:solidFill>
                  <a:srgbClr val="C00000"/>
                </a:solidFill>
                <a:latin typeface="+mn-ea"/>
              </a:rPr>
              <a:t>std</a:t>
            </a:r>
            <a:r>
              <a:rPr kumimoji="0" lang="en-US" altLang="zh-CN" sz="1800" dirty="0" smtClean="0">
                <a:solidFill>
                  <a:srgbClr val="C00000"/>
                </a:solidFill>
                <a:latin typeface="+mn-ea"/>
              </a:rPr>
              <a:t> </a:t>
            </a:r>
            <a:r>
              <a:rPr kumimoji="0" lang="zh-CN" altLang="en-US" sz="1800" dirty="0" smtClean="0">
                <a:solidFill>
                  <a:srgbClr val="01080B"/>
                </a:solidFill>
                <a:latin typeface="+mn-ea"/>
              </a:rPr>
              <a:t>是</a:t>
            </a:r>
            <a:r>
              <a:rPr kumimoji="0" lang="en-US" altLang="zh-CN" sz="1800" dirty="0" smtClean="0">
                <a:solidFill>
                  <a:srgbClr val="01080B"/>
                </a:solidFill>
                <a:latin typeface="+mn-ea"/>
              </a:rPr>
              <a:t>C</a:t>
            </a:r>
            <a:r>
              <a:rPr kumimoji="0" lang="zh-CN" altLang="en-US" sz="1800" dirty="0" smtClean="0">
                <a:solidFill>
                  <a:srgbClr val="01080B"/>
                </a:solidFill>
                <a:latin typeface="+mn-ea"/>
              </a:rPr>
              <a:t>＋＋自带的一个名字空间，由它定义了</a:t>
            </a:r>
            <a:r>
              <a:rPr kumimoji="0" lang="en-US" altLang="zh-CN" sz="1800" dirty="0" smtClean="0">
                <a:solidFill>
                  <a:srgbClr val="01080B"/>
                </a:solidFill>
                <a:latin typeface="+mn-ea"/>
              </a:rPr>
              <a:t>C</a:t>
            </a:r>
            <a:r>
              <a:rPr kumimoji="0" lang="zh-CN" altLang="en-US" sz="1800" dirty="0" smtClean="0">
                <a:solidFill>
                  <a:srgbClr val="01080B"/>
                </a:solidFill>
                <a:latin typeface="+mn-ea"/>
              </a:rPr>
              <a:t>＋＋的库标示符， 比如   </a:t>
            </a:r>
            <a:r>
              <a:rPr kumimoji="0" lang="en-US" altLang="zh-CN" sz="1800" dirty="0" err="1" smtClean="0">
                <a:solidFill>
                  <a:srgbClr val="01080B"/>
                </a:solidFill>
                <a:latin typeface="+mn-ea"/>
              </a:rPr>
              <a:t>cout</a:t>
            </a:r>
            <a:r>
              <a:rPr kumimoji="0" lang="en-US" altLang="zh-CN" sz="1800" dirty="0" smtClean="0">
                <a:solidFill>
                  <a:srgbClr val="01080B"/>
                </a:solidFill>
                <a:latin typeface="+mn-ea"/>
              </a:rPr>
              <a:t> </a:t>
            </a:r>
            <a:r>
              <a:rPr kumimoji="0" lang="zh-CN" altLang="en-US" sz="1800" dirty="0" smtClean="0">
                <a:solidFill>
                  <a:srgbClr val="01080B"/>
                </a:solidFill>
                <a:latin typeface="+mn-ea"/>
              </a:rPr>
              <a:t>等。有了</a:t>
            </a:r>
            <a:r>
              <a:rPr kumimoji="0" lang="en-US" altLang="zh-CN" sz="1800" b="1" dirty="0" smtClean="0">
                <a:solidFill>
                  <a:srgbClr val="C00000"/>
                </a:solidFill>
                <a:latin typeface="+mn-ea"/>
              </a:rPr>
              <a:t>using namespace </a:t>
            </a:r>
            <a:r>
              <a:rPr kumimoji="0" lang="en-US" altLang="zh-CN" sz="1800" b="1" dirty="0" err="1" smtClean="0">
                <a:solidFill>
                  <a:srgbClr val="C00000"/>
                </a:solidFill>
                <a:latin typeface="+mn-ea"/>
              </a:rPr>
              <a:t>std</a:t>
            </a:r>
            <a:r>
              <a:rPr kumimoji="0" lang="en-US" altLang="zh-CN" sz="1800" b="1" dirty="0" smtClean="0">
                <a:solidFill>
                  <a:srgbClr val="C00000"/>
                </a:solidFill>
                <a:latin typeface="+mn-ea"/>
              </a:rPr>
              <a:t> </a:t>
            </a:r>
            <a:r>
              <a:rPr kumimoji="0" lang="zh-CN" altLang="en-US" sz="1800" dirty="0" smtClean="0">
                <a:solidFill>
                  <a:srgbClr val="01080B"/>
                </a:solidFill>
                <a:latin typeface="+mn-ea"/>
              </a:rPr>
              <a:t>这句话，程序就可以直接使用 </a:t>
            </a:r>
            <a:r>
              <a:rPr kumimoji="0" lang="en-US" altLang="zh-CN" sz="1800" dirty="0" err="1" smtClean="0">
                <a:solidFill>
                  <a:srgbClr val="01080B"/>
                </a:solidFill>
                <a:latin typeface="+mn-ea"/>
              </a:rPr>
              <a:t>std</a:t>
            </a:r>
            <a:r>
              <a:rPr kumimoji="0" lang="en-US" altLang="zh-CN" sz="1800" dirty="0" smtClean="0">
                <a:solidFill>
                  <a:srgbClr val="01080B"/>
                </a:solidFill>
                <a:latin typeface="+mn-ea"/>
              </a:rPr>
              <a:t> </a:t>
            </a:r>
            <a:r>
              <a:rPr kumimoji="0" lang="zh-CN" altLang="en-US" sz="1800" dirty="0" smtClean="0">
                <a:solidFill>
                  <a:srgbClr val="01080B"/>
                </a:solidFill>
                <a:latin typeface="+mn-ea"/>
              </a:rPr>
              <a:t>里面的标示符，而不需要</a:t>
            </a:r>
            <a:r>
              <a:rPr lang="zh-CN" altLang="en-US" sz="1800" dirty="0" smtClean="0">
                <a:solidFill>
                  <a:srgbClr val="01080B"/>
                </a:solidFill>
                <a:latin typeface="+mn-ea"/>
              </a:rPr>
              <a:t>使用</a:t>
            </a:r>
            <a:r>
              <a:rPr lang="en-US" altLang="zh-CN" sz="1800" dirty="0" err="1" smtClean="0">
                <a:solidFill>
                  <a:srgbClr val="0000CC"/>
                </a:solidFill>
                <a:latin typeface="+mn-ea"/>
              </a:rPr>
              <a:t>std</a:t>
            </a:r>
            <a:r>
              <a:rPr lang="en-US" altLang="zh-CN" sz="1800" dirty="0" smtClean="0">
                <a:solidFill>
                  <a:srgbClr val="0000CC"/>
                </a:solidFill>
                <a:latin typeface="+mn-ea"/>
              </a:rPr>
              <a:t>::</a:t>
            </a:r>
            <a:r>
              <a:rPr lang="en-US" altLang="zh-CN" sz="1800" dirty="0" err="1" smtClean="0">
                <a:solidFill>
                  <a:srgbClr val="0000CC"/>
                </a:solidFill>
                <a:latin typeface="+mn-ea"/>
              </a:rPr>
              <a:t>cin</a:t>
            </a:r>
            <a:r>
              <a:rPr lang="zh-CN" altLang="en-US" sz="1800" dirty="0">
                <a:solidFill>
                  <a:srgbClr val="01080B"/>
                </a:solidFill>
                <a:latin typeface="+mn-ea"/>
              </a:rPr>
              <a:t>及</a:t>
            </a:r>
            <a:r>
              <a:rPr lang="en-US" altLang="zh-CN" sz="1800" dirty="0" err="1" smtClean="0">
                <a:solidFill>
                  <a:srgbClr val="0000CC"/>
                </a:solidFill>
                <a:latin typeface="+mn-ea"/>
              </a:rPr>
              <a:t>std</a:t>
            </a:r>
            <a:r>
              <a:rPr lang="en-US" altLang="zh-CN" sz="1800" dirty="0" smtClean="0">
                <a:solidFill>
                  <a:srgbClr val="0000CC"/>
                </a:solidFill>
                <a:latin typeface="+mn-ea"/>
              </a:rPr>
              <a:t>::</a:t>
            </a:r>
            <a:r>
              <a:rPr lang="en-US" altLang="zh-CN" sz="1800" dirty="0" err="1" smtClean="0">
                <a:solidFill>
                  <a:srgbClr val="0000CC"/>
                </a:solidFill>
                <a:latin typeface="+mn-ea"/>
              </a:rPr>
              <a:t>cout</a:t>
            </a:r>
            <a:r>
              <a:rPr lang="zh-CN" altLang="en-US" sz="1800" dirty="0" smtClean="0">
                <a:solidFill>
                  <a:srgbClr val="01080B"/>
                </a:solidFill>
                <a:latin typeface="+mn-ea"/>
              </a:rPr>
              <a:t>；</a:t>
            </a:r>
            <a:endParaRPr lang="en-US" altLang="zh-CN" sz="1800" dirty="0" smtClean="0">
              <a:solidFill>
                <a:srgbClr val="01080B"/>
              </a:solidFill>
              <a:latin typeface="+mn-ea"/>
            </a:endParaRPr>
          </a:p>
          <a:p>
            <a:pPr eaLnBrk="1" hangingPunct="1">
              <a:lnSpc>
                <a:spcPct val="125000"/>
              </a:lnSpc>
              <a:spcBef>
                <a:spcPct val="40000"/>
              </a:spcBef>
              <a:buClr>
                <a:schemeClr val="tx1"/>
              </a:buClr>
              <a:buFont typeface="Wingdings" panose="05000000000000000000" pitchFamily="2" charset="2"/>
              <a:buNone/>
              <a:defRPr/>
            </a:pPr>
            <a:endParaRPr kumimoji="0" lang="en-US" altLang="zh-CN" sz="1800" dirty="0" smtClean="0">
              <a:solidFill>
                <a:srgbClr val="01080B"/>
              </a:solidFill>
              <a:latin typeface="+mn-ea"/>
            </a:endParaRPr>
          </a:p>
        </p:txBody>
      </p:sp>
      <p:sp>
        <p:nvSpPr>
          <p:cNvPr id="4" name="Text Box 3"/>
          <p:cNvSpPr txBox="1">
            <a:spLocks noChangeArrowheads="1"/>
          </p:cNvSpPr>
          <p:nvPr/>
        </p:nvSpPr>
        <p:spPr bwMode="auto">
          <a:xfrm>
            <a:off x="395288" y="275318"/>
            <a:ext cx="6843712" cy="523220"/>
          </a:xfrm>
          <a:prstGeom prst="rect">
            <a:avLst/>
          </a:prstGeom>
          <a:noFill/>
          <a:ln>
            <a:noFill/>
          </a:ln>
          <a:effectLst/>
          <a:extLst/>
        </p:spPr>
        <p:txBody>
          <a:bodyPr wrap="square">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None/>
              <a:defRPr/>
            </a:pPr>
            <a:r>
              <a:rPr lang="zh-CN" altLang="en-US" sz="2800" dirty="0" smtClean="0">
                <a:solidFill>
                  <a:srgbClr val="1A93C8"/>
                </a:solidFill>
                <a:latin typeface="+mj-lt"/>
                <a:ea typeface="+mj-ea"/>
                <a:cs typeface="+mj-cs"/>
              </a:rPr>
              <a:t>代码说明</a:t>
            </a:r>
            <a:endParaRPr lang="zh-CN" altLang="en-US" sz="2800" dirty="0">
              <a:solidFill>
                <a:srgbClr val="1A93C8"/>
              </a:solidFill>
              <a:latin typeface="+mj-lt"/>
              <a:ea typeface="+mj-ea"/>
              <a:cs typeface="+mj-cs"/>
            </a:endParaRPr>
          </a:p>
        </p:txBody>
      </p:sp>
    </p:spTree>
    <p:extLst>
      <p:ext uri="{BB962C8B-B14F-4D97-AF65-F5344CB8AC3E}">
        <p14:creationId xmlns:p14="http://schemas.microsoft.com/office/powerpoint/2010/main" val="187738538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DC39E25-F2F4-482B-ABE7-91E45073F007}" type="slidenum">
              <a:rPr lang="zh-CN" altLang="en-US"/>
              <a:pPr>
                <a:defRPr/>
              </a:pPr>
              <a:t>23</a:t>
            </a:fld>
            <a:endParaRPr lang="en-US" altLang="zh-CN"/>
          </a:p>
        </p:txBody>
      </p:sp>
      <p:sp>
        <p:nvSpPr>
          <p:cNvPr id="219139" name="Rectangle 3"/>
          <p:cNvSpPr>
            <a:spLocks noGrp="1" noChangeArrowheads="1"/>
          </p:cNvSpPr>
          <p:nvPr>
            <p:ph type="body" idx="1"/>
          </p:nvPr>
        </p:nvSpPr>
        <p:spPr>
          <a:xfrm>
            <a:off x="685800" y="1230086"/>
            <a:ext cx="7554686" cy="3907971"/>
          </a:xfrm>
        </p:spPr>
        <p:txBody>
          <a:bodyPr/>
          <a:lstStyle/>
          <a:p>
            <a:pPr eaLnBrk="1" hangingPunct="1">
              <a:lnSpc>
                <a:spcPct val="125000"/>
              </a:lnSpc>
              <a:spcBef>
                <a:spcPct val="40000"/>
              </a:spcBef>
              <a:buClr>
                <a:schemeClr val="tx1"/>
              </a:buClr>
              <a:buFont typeface="Wingdings" panose="05000000000000000000" pitchFamily="2" charset="2"/>
              <a:buNone/>
              <a:defRPr/>
            </a:pPr>
            <a:r>
              <a:rPr lang="en-US" altLang="zh-CN" sz="2000" b="1" dirty="0">
                <a:solidFill>
                  <a:srgbClr val="01080B"/>
                </a:solidFill>
                <a:latin typeface="+mn-ea"/>
              </a:rPr>
              <a:t>8</a:t>
            </a:r>
            <a:r>
              <a:rPr kumimoji="0" lang="zh-CN" altLang="en-US" sz="2000" b="1" dirty="0" smtClean="0">
                <a:solidFill>
                  <a:srgbClr val="01080B"/>
                </a:solidFill>
                <a:latin typeface="+mn-ea"/>
              </a:rPr>
              <a:t>、</a:t>
            </a:r>
            <a:r>
              <a:rPr kumimoji="0" lang="en-US" altLang="zh-CN" sz="2000" dirty="0" err="1" smtClean="0">
                <a:solidFill>
                  <a:srgbClr val="01080B"/>
                </a:solidFill>
                <a:latin typeface="+mn-ea"/>
              </a:rPr>
              <a:t>int</a:t>
            </a:r>
            <a:r>
              <a:rPr kumimoji="0" lang="en-US" altLang="zh-CN" sz="2000" dirty="0" smtClean="0">
                <a:solidFill>
                  <a:srgbClr val="01080B"/>
                </a:solidFill>
                <a:latin typeface="+mn-ea"/>
              </a:rPr>
              <a:t> main( ) </a:t>
            </a:r>
            <a:r>
              <a:rPr kumimoji="0" lang="en-US" altLang="zh-CN" sz="2000" dirty="0" err="1" smtClean="0">
                <a:solidFill>
                  <a:srgbClr val="01080B"/>
                </a:solidFill>
                <a:latin typeface="+mn-ea"/>
              </a:rPr>
              <a:t>是每一个C</a:t>
            </a:r>
            <a:r>
              <a:rPr kumimoji="0" lang="en-US" altLang="zh-CN" sz="2000" dirty="0" smtClean="0">
                <a:solidFill>
                  <a:srgbClr val="01080B"/>
                </a:solidFill>
                <a:latin typeface="+mn-ea"/>
              </a:rPr>
              <a:t>++</a:t>
            </a:r>
            <a:r>
              <a:rPr kumimoji="0" lang="en-US" altLang="zh-CN" sz="2000" dirty="0" err="1" smtClean="0">
                <a:solidFill>
                  <a:srgbClr val="01080B"/>
                </a:solidFill>
                <a:latin typeface="+mn-ea"/>
              </a:rPr>
              <a:t>程序都必须有的，称为主函数</a:t>
            </a:r>
            <a:r>
              <a:rPr kumimoji="0" lang="zh-CN" altLang="en-US" sz="2000" dirty="0" smtClean="0">
                <a:solidFill>
                  <a:srgbClr val="01080B"/>
                </a:solidFill>
                <a:latin typeface="+mn-ea"/>
              </a:rPr>
              <a:t>。</a:t>
            </a:r>
            <a:endParaRPr kumimoji="0" lang="en-US" altLang="zh-CN" sz="2000" dirty="0" smtClean="0">
              <a:solidFill>
                <a:srgbClr val="01080B"/>
              </a:solidFill>
              <a:latin typeface="+mn-ea"/>
            </a:endParaRPr>
          </a:p>
          <a:p>
            <a:pPr eaLnBrk="1" hangingPunct="1">
              <a:lnSpc>
                <a:spcPct val="125000"/>
              </a:lnSpc>
              <a:spcBef>
                <a:spcPct val="40000"/>
              </a:spcBef>
              <a:buClr>
                <a:schemeClr val="tx1"/>
              </a:buClr>
              <a:buFont typeface="Wingdings" panose="05000000000000000000" pitchFamily="2" charset="2"/>
              <a:buNone/>
              <a:defRPr/>
            </a:pPr>
            <a:r>
              <a:rPr lang="en-US" altLang="zh-CN" sz="2000" b="1" dirty="0" smtClean="0">
                <a:solidFill>
                  <a:srgbClr val="0000CC"/>
                </a:solidFill>
                <a:latin typeface="+mn-ea"/>
              </a:rPr>
              <a:t>   main()</a:t>
            </a:r>
            <a:r>
              <a:rPr lang="zh-CN" altLang="en-US" sz="2000" b="1" dirty="0">
                <a:solidFill>
                  <a:srgbClr val="0000CC"/>
                </a:solidFill>
                <a:latin typeface="+mn-ea"/>
              </a:rPr>
              <a:t>函数</a:t>
            </a:r>
            <a:r>
              <a:rPr kumimoji="0" lang="zh-CN" altLang="en-US" sz="2000" b="1" dirty="0" smtClean="0">
                <a:solidFill>
                  <a:srgbClr val="0000CC"/>
                </a:solidFill>
                <a:latin typeface="+mn-ea"/>
              </a:rPr>
              <a:t>是程序的入口。</a:t>
            </a:r>
            <a:endParaRPr kumimoji="0" lang="en-US" altLang="zh-CN" sz="2000" b="1" dirty="0" smtClean="0">
              <a:solidFill>
                <a:srgbClr val="0000CC"/>
              </a:solidFill>
              <a:latin typeface="+mn-ea"/>
            </a:endParaRPr>
          </a:p>
          <a:p>
            <a:pPr eaLnBrk="1" hangingPunct="1">
              <a:lnSpc>
                <a:spcPct val="125000"/>
              </a:lnSpc>
              <a:spcBef>
                <a:spcPct val="40000"/>
              </a:spcBef>
              <a:buClr>
                <a:schemeClr val="tx1"/>
              </a:buClr>
              <a:buFont typeface="Wingdings" panose="05000000000000000000" pitchFamily="2" charset="2"/>
              <a:buNone/>
              <a:defRPr/>
            </a:pPr>
            <a:r>
              <a:rPr kumimoji="0" lang="zh-CN" altLang="en-US" sz="2000" dirty="0" smtClean="0">
                <a:solidFill>
                  <a:srgbClr val="01080B"/>
                </a:solidFill>
                <a:latin typeface="+mn-ea"/>
              </a:rPr>
              <a:t>在 </a:t>
            </a:r>
            <a:r>
              <a:rPr kumimoji="0" lang="en-US" altLang="zh-CN" sz="2000" dirty="0" smtClean="0">
                <a:solidFill>
                  <a:srgbClr val="01080B"/>
                </a:solidFill>
                <a:latin typeface="+mn-ea"/>
              </a:rPr>
              <a:t>main </a:t>
            </a:r>
            <a:r>
              <a:rPr kumimoji="0" lang="en-US" altLang="zh-CN" sz="2000" dirty="0" err="1" smtClean="0">
                <a:solidFill>
                  <a:srgbClr val="01080B"/>
                </a:solidFill>
                <a:latin typeface="+mn-ea"/>
              </a:rPr>
              <a:t>前面的</a:t>
            </a:r>
            <a:r>
              <a:rPr kumimoji="0" lang="en-US" altLang="zh-CN" sz="2000" dirty="0" smtClean="0">
                <a:solidFill>
                  <a:srgbClr val="01080B"/>
                </a:solidFill>
                <a:latin typeface="+mn-ea"/>
              </a:rPr>
              <a:t> </a:t>
            </a:r>
            <a:r>
              <a:rPr kumimoji="0" lang="en-US" altLang="zh-CN" sz="2000" dirty="0" err="1" smtClean="0">
                <a:solidFill>
                  <a:srgbClr val="01080B"/>
                </a:solidFill>
                <a:latin typeface="+mn-ea"/>
              </a:rPr>
              <a:t>int</a:t>
            </a:r>
            <a:r>
              <a:rPr kumimoji="0" lang="en-US" altLang="zh-CN" sz="2000" dirty="0" smtClean="0">
                <a:solidFill>
                  <a:srgbClr val="01080B"/>
                </a:solidFill>
                <a:latin typeface="+mn-ea"/>
              </a:rPr>
              <a:t> </a:t>
            </a:r>
            <a:r>
              <a:rPr kumimoji="0" lang="zh-CN" altLang="en-US" sz="2000" dirty="0" smtClean="0">
                <a:solidFill>
                  <a:srgbClr val="01080B"/>
                </a:solidFill>
                <a:latin typeface="+mn-ea"/>
              </a:rPr>
              <a:t>是标准 </a:t>
            </a:r>
            <a:r>
              <a:rPr kumimoji="0" lang="en-US" altLang="zh-CN" sz="2000" dirty="0" smtClean="0">
                <a:solidFill>
                  <a:srgbClr val="01080B"/>
                </a:solidFill>
                <a:latin typeface="+mn-ea"/>
              </a:rPr>
              <a:t>C++ </a:t>
            </a:r>
            <a:r>
              <a:rPr kumimoji="0" lang="zh-CN" altLang="en-US" sz="2000" dirty="0" smtClean="0">
                <a:solidFill>
                  <a:srgbClr val="01080B"/>
                </a:solidFill>
                <a:latin typeface="+mn-ea"/>
              </a:rPr>
              <a:t>所提倡的，这样做，需要在主函数结束前增加一行代码：</a:t>
            </a:r>
            <a:r>
              <a:rPr kumimoji="0" lang="en-US" altLang="zh-CN" sz="2000" dirty="0" smtClean="0">
                <a:solidFill>
                  <a:srgbClr val="01080B"/>
                </a:solidFill>
                <a:latin typeface="+mn-ea"/>
              </a:rPr>
              <a:t>return 0; </a:t>
            </a:r>
          </a:p>
          <a:p>
            <a:pPr eaLnBrk="1" hangingPunct="1">
              <a:lnSpc>
                <a:spcPct val="125000"/>
              </a:lnSpc>
              <a:spcBef>
                <a:spcPct val="40000"/>
              </a:spcBef>
              <a:buClr>
                <a:schemeClr val="tx1"/>
              </a:buClr>
              <a:buFont typeface="Wingdings" panose="05000000000000000000" pitchFamily="2" charset="2"/>
              <a:buNone/>
              <a:defRPr/>
            </a:pPr>
            <a:r>
              <a:rPr lang="en-US" altLang="zh-CN" sz="2000" dirty="0">
                <a:solidFill>
                  <a:srgbClr val="01080B"/>
                </a:solidFill>
                <a:latin typeface="+mn-ea"/>
              </a:rPr>
              <a:t> </a:t>
            </a:r>
            <a:r>
              <a:rPr lang="en-US" altLang="zh-CN" sz="2000" dirty="0" smtClean="0">
                <a:solidFill>
                  <a:srgbClr val="01080B"/>
                </a:solidFill>
                <a:latin typeface="+mn-ea"/>
              </a:rPr>
              <a:t>   </a:t>
            </a:r>
            <a:r>
              <a:rPr lang="zh-CN" altLang="en-US" sz="2000" b="1" dirty="0" smtClean="0">
                <a:solidFill>
                  <a:srgbClr val="0000CC"/>
                </a:solidFill>
                <a:latin typeface="+mn-ea"/>
              </a:rPr>
              <a:t>一般地</a:t>
            </a:r>
            <a:r>
              <a:rPr lang="zh-CN" altLang="en-US" sz="2000" dirty="0" smtClean="0">
                <a:solidFill>
                  <a:srgbClr val="01080B"/>
                </a:solidFill>
                <a:latin typeface="+mn-ea"/>
              </a:rPr>
              <a:t>，返回</a:t>
            </a:r>
            <a:r>
              <a:rPr lang="en-US" altLang="zh-CN" sz="2000" dirty="0" smtClean="0">
                <a:solidFill>
                  <a:srgbClr val="01080B"/>
                </a:solidFill>
                <a:latin typeface="+mn-ea"/>
              </a:rPr>
              <a:t>0</a:t>
            </a:r>
            <a:r>
              <a:rPr lang="zh-CN" altLang="en-US" sz="2000" dirty="0" smtClean="0">
                <a:solidFill>
                  <a:srgbClr val="01080B"/>
                </a:solidFill>
                <a:latin typeface="+mn-ea"/>
              </a:rPr>
              <a:t>表示程序无错，正常返回；</a:t>
            </a:r>
            <a:endParaRPr lang="en-US" altLang="zh-CN" sz="2000" dirty="0" smtClean="0">
              <a:solidFill>
                <a:srgbClr val="01080B"/>
              </a:solidFill>
              <a:latin typeface="+mn-ea"/>
            </a:endParaRPr>
          </a:p>
          <a:p>
            <a:pPr eaLnBrk="1" hangingPunct="1">
              <a:lnSpc>
                <a:spcPct val="125000"/>
              </a:lnSpc>
              <a:spcBef>
                <a:spcPct val="40000"/>
              </a:spcBef>
              <a:buClr>
                <a:schemeClr val="tx1"/>
              </a:buClr>
              <a:buFont typeface="Wingdings" panose="05000000000000000000" pitchFamily="2" charset="2"/>
              <a:buNone/>
              <a:defRPr/>
            </a:pPr>
            <a:r>
              <a:rPr lang="zh-CN" altLang="en-US" sz="2000" dirty="0" smtClean="0">
                <a:solidFill>
                  <a:srgbClr val="01080B"/>
                </a:solidFill>
                <a:latin typeface="+mn-ea"/>
              </a:rPr>
              <a:t>            如果非正常返回，返回非</a:t>
            </a:r>
            <a:r>
              <a:rPr lang="en-US" altLang="zh-CN" sz="2000" dirty="0" smtClean="0">
                <a:solidFill>
                  <a:srgbClr val="01080B"/>
                </a:solidFill>
                <a:latin typeface="+mn-ea"/>
              </a:rPr>
              <a:t>0</a:t>
            </a:r>
            <a:r>
              <a:rPr lang="zh-CN" altLang="en-US" sz="2000" dirty="0" smtClean="0">
                <a:solidFill>
                  <a:srgbClr val="01080B"/>
                </a:solidFill>
                <a:latin typeface="+mn-ea"/>
              </a:rPr>
              <a:t>值；</a:t>
            </a:r>
            <a:endParaRPr kumimoji="0" lang="zh-CN" altLang="en-US" sz="2000" dirty="0" smtClean="0">
              <a:solidFill>
                <a:srgbClr val="01080B"/>
              </a:solidFill>
              <a:latin typeface="+mn-ea"/>
            </a:endParaRPr>
          </a:p>
          <a:p>
            <a:pPr eaLnBrk="1" hangingPunct="1">
              <a:buFont typeface="Wingdings" panose="05000000000000000000" pitchFamily="2" charset="2"/>
              <a:buNone/>
              <a:defRPr/>
            </a:pPr>
            <a:endParaRPr lang="zh-CN" altLang="en-US" dirty="0" smtClean="0"/>
          </a:p>
        </p:txBody>
      </p:sp>
      <p:sp>
        <p:nvSpPr>
          <p:cNvPr id="5" name="Text Box 3"/>
          <p:cNvSpPr txBox="1">
            <a:spLocks noChangeArrowheads="1"/>
          </p:cNvSpPr>
          <p:nvPr/>
        </p:nvSpPr>
        <p:spPr bwMode="auto">
          <a:xfrm>
            <a:off x="395288" y="275318"/>
            <a:ext cx="6843712" cy="523220"/>
          </a:xfrm>
          <a:prstGeom prst="rect">
            <a:avLst/>
          </a:prstGeom>
          <a:noFill/>
          <a:ln>
            <a:noFill/>
          </a:ln>
          <a:effectLst/>
          <a:extLst/>
        </p:spPr>
        <p:txBody>
          <a:bodyPr wrap="square">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None/>
              <a:defRPr/>
            </a:pPr>
            <a:r>
              <a:rPr lang="zh-CN" altLang="en-US" sz="2800" dirty="0" smtClean="0">
                <a:solidFill>
                  <a:srgbClr val="1A93C8"/>
                </a:solidFill>
                <a:latin typeface="+mj-lt"/>
                <a:ea typeface="+mj-ea"/>
                <a:cs typeface="+mj-cs"/>
              </a:rPr>
              <a:t>代码说明</a:t>
            </a:r>
            <a:endParaRPr lang="zh-CN" altLang="en-US" sz="2800" dirty="0">
              <a:solidFill>
                <a:srgbClr val="1A93C8"/>
              </a:solidFill>
              <a:latin typeface="+mj-lt"/>
              <a:ea typeface="+mj-ea"/>
              <a:cs typeface="+mj-cs"/>
            </a:endParaRPr>
          </a:p>
        </p:txBody>
      </p:sp>
    </p:spTree>
    <p:extLst>
      <p:ext uri="{BB962C8B-B14F-4D97-AF65-F5344CB8AC3E}">
        <p14:creationId xmlns:p14="http://schemas.microsoft.com/office/powerpoint/2010/main" val="935303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E5CE377-BF51-4DDA-B4DF-1E3D4B2B95FC}" type="slidenum">
              <a:rPr lang="zh-CN" altLang="en-US"/>
              <a:pPr>
                <a:defRPr/>
              </a:pPr>
              <a:t>24</a:t>
            </a:fld>
            <a:endParaRPr lang="en-US" altLang="zh-CN"/>
          </a:p>
        </p:txBody>
      </p:sp>
      <p:sp>
        <p:nvSpPr>
          <p:cNvPr id="218115" name="Rectangle 3"/>
          <p:cNvSpPr>
            <a:spLocks noGrp="1" noChangeArrowheads="1"/>
          </p:cNvSpPr>
          <p:nvPr>
            <p:ph type="body" idx="1"/>
          </p:nvPr>
        </p:nvSpPr>
        <p:spPr>
          <a:xfrm>
            <a:off x="699407" y="1059996"/>
            <a:ext cx="7772400" cy="5212216"/>
          </a:xfrm>
        </p:spPr>
        <p:txBody>
          <a:bodyPr/>
          <a:lstStyle/>
          <a:p>
            <a:pPr eaLnBrk="1" hangingPunct="1">
              <a:lnSpc>
                <a:spcPct val="100000"/>
              </a:lnSpc>
              <a:spcBef>
                <a:spcPts val="0"/>
              </a:spcBef>
              <a:defRPr/>
            </a:pPr>
            <a:r>
              <a:rPr lang="en-US" altLang="en-US" sz="1800" dirty="0">
                <a:solidFill>
                  <a:srgbClr val="01080B"/>
                </a:solidFill>
              </a:rPr>
              <a:t>#include &lt;</a:t>
            </a:r>
            <a:r>
              <a:rPr lang="en-US" altLang="en-US" sz="1800" dirty="0" err="1">
                <a:solidFill>
                  <a:srgbClr val="0000CC"/>
                </a:solidFill>
              </a:rPr>
              <a:t>stdio.h</a:t>
            </a:r>
            <a:r>
              <a:rPr lang="en-US" altLang="en-US" sz="1800" dirty="0">
                <a:solidFill>
                  <a:srgbClr val="01080B"/>
                </a:solidFill>
              </a:rPr>
              <a:t>&gt;	    </a:t>
            </a:r>
            <a:r>
              <a:rPr lang="en-US" altLang="en-US" sz="1800" dirty="0">
                <a:solidFill>
                  <a:srgbClr val="006600"/>
                </a:solidFill>
              </a:rPr>
              <a:t>// </a:t>
            </a:r>
            <a:r>
              <a:rPr lang="zh-CN" altLang="en-US" sz="1800" dirty="0">
                <a:solidFill>
                  <a:srgbClr val="006600"/>
                </a:solidFill>
              </a:rPr>
              <a:t>预编译命令</a:t>
            </a:r>
          </a:p>
          <a:p>
            <a:pPr eaLnBrk="1" hangingPunct="1">
              <a:lnSpc>
                <a:spcPct val="100000"/>
              </a:lnSpc>
              <a:spcBef>
                <a:spcPts val="0"/>
              </a:spcBef>
              <a:defRPr/>
            </a:pPr>
            <a:r>
              <a:rPr lang="en-US" altLang="zh-CN" sz="1800" dirty="0">
                <a:solidFill>
                  <a:srgbClr val="01080B"/>
                </a:solidFill>
              </a:rPr>
              <a:t>#</a:t>
            </a:r>
            <a:r>
              <a:rPr lang="en-US" altLang="en-US" sz="1800" dirty="0">
                <a:solidFill>
                  <a:srgbClr val="01080B"/>
                </a:solidFill>
              </a:rPr>
              <a:t>include &lt;</a:t>
            </a:r>
            <a:r>
              <a:rPr lang="en-US" altLang="en-US" sz="1800" dirty="0" err="1">
                <a:solidFill>
                  <a:srgbClr val="0000CC"/>
                </a:solidFill>
              </a:rPr>
              <a:t>math.h</a:t>
            </a:r>
            <a:r>
              <a:rPr lang="en-US" altLang="en-US" sz="1800" dirty="0">
                <a:solidFill>
                  <a:srgbClr val="01080B"/>
                </a:solidFill>
              </a:rPr>
              <a:t>&gt;	    </a:t>
            </a:r>
            <a:r>
              <a:rPr lang="en-US" altLang="en-US" sz="1800" dirty="0">
                <a:solidFill>
                  <a:srgbClr val="006600"/>
                </a:solidFill>
              </a:rPr>
              <a:t>// </a:t>
            </a:r>
            <a:r>
              <a:rPr lang="zh-CN" altLang="en-US" sz="1800" dirty="0">
                <a:solidFill>
                  <a:srgbClr val="006600"/>
                </a:solidFill>
              </a:rPr>
              <a:t>预编译命令 </a:t>
            </a:r>
          </a:p>
          <a:p>
            <a:pPr eaLnBrk="1" hangingPunct="1">
              <a:lnSpc>
                <a:spcPct val="100000"/>
              </a:lnSpc>
              <a:spcBef>
                <a:spcPts val="0"/>
              </a:spcBef>
              <a:defRPr/>
            </a:pPr>
            <a:endParaRPr lang="en-US" altLang="en-US" sz="1800" dirty="0" smtClean="0">
              <a:solidFill>
                <a:srgbClr val="01080B"/>
              </a:solidFill>
            </a:endParaRPr>
          </a:p>
          <a:p>
            <a:pPr eaLnBrk="1" hangingPunct="1">
              <a:lnSpc>
                <a:spcPct val="100000"/>
              </a:lnSpc>
              <a:spcBef>
                <a:spcPts val="0"/>
              </a:spcBef>
              <a:defRPr/>
            </a:pPr>
            <a:r>
              <a:rPr lang="en-US" altLang="en-US" sz="1800" dirty="0" err="1" smtClean="0">
                <a:solidFill>
                  <a:srgbClr val="C00000"/>
                </a:solidFill>
              </a:rPr>
              <a:t>int</a:t>
            </a:r>
            <a:r>
              <a:rPr lang="en-US" altLang="en-US" sz="1800" dirty="0" smtClean="0">
                <a:solidFill>
                  <a:srgbClr val="C00000"/>
                </a:solidFill>
              </a:rPr>
              <a:t> </a:t>
            </a:r>
            <a:r>
              <a:rPr lang="en-US" altLang="en-US" sz="1800" dirty="0">
                <a:solidFill>
                  <a:srgbClr val="C00000"/>
                </a:solidFill>
              </a:rPr>
              <a:t>main()   </a:t>
            </a:r>
            <a:r>
              <a:rPr lang="en-US" altLang="en-US" sz="1800" dirty="0">
                <a:solidFill>
                  <a:srgbClr val="01080B"/>
                </a:solidFill>
              </a:rPr>
              <a:t>		    </a:t>
            </a:r>
            <a:r>
              <a:rPr lang="en-US" altLang="en-US" sz="1800" dirty="0">
                <a:solidFill>
                  <a:srgbClr val="006600"/>
                </a:solidFill>
              </a:rPr>
              <a:t>// </a:t>
            </a:r>
            <a:r>
              <a:rPr lang="zh-CN" altLang="en-US" sz="1800" dirty="0">
                <a:solidFill>
                  <a:srgbClr val="006600"/>
                </a:solidFill>
              </a:rPr>
              <a:t>主函数</a:t>
            </a:r>
          </a:p>
          <a:p>
            <a:pPr eaLnBrk="1" hangingPunct="1">
              <a:lnSpc>
                <a:spcPct val="100000"/>
              </a:lnSpc>
              <a:spcBef>
                <a:spcPts val="0"/>
              </a:spcBef>
              <a:defRPr/>
            </a:pPr>
            <a:r>
              <a:rPr lang="en-US" altLang="zh-CN" sz="1800" dirty="0">
                <a:solidFill>
                  <a:srgbClr val="01080B"/>
                </a:solidFill>
              </a:rPr>
              <a:t>{		   	    </a:t>
            </a:r>
            <a:r>
              <a:rPr lang="en-US" altLang="zh-CN" sz="1800" dirty="0">
                <a:solidFill>
                  <a:srgbClr val="006600"/>
                </a:solidFill>
              </a:rPr>
              <a:t>// </a:t>
            </a:r>
            <a:r>
              <a:rPr lang="zh-CN" altLang="en-US" sz="1800" dirty="0">
                <a:solidFill>
                  <a:srgbClr val="006600"/>
                </a:solidFill>
              </a:rPr>
              <a:t>主函数开始</a:t>
            </a:r>
          </a:p>
          <a:p>
            <a:pPr eaLnBrk="1" hangingPunct="1">
              <a:lnSpc>
                <a:spcPct val="100000"/>
              </a:lnSpc>
              <a:spcBef>
                <a:spcPts val="0"/>
              </a:spcBef>
              <a:defRPr/>
            </a:pPr>
            <a:r>
              <a:rPr lang="zh-CN" altLang="en-US" sz="1800" dirty="0">
                <a:solidFill>
                  <a:srgbClr val="01080B"/>
                </a:solidFill>
              </a:rPr>
              <a:t>	                            </a:t>
            </a:r>
            <a:r>
              <a:rPr lang="en-US" altLang="zh-CN" sz="1800" dirty="0">
                <a:solidFill>
                  <a:srgbClr val="006600"/>
                </a:solidFill>
              </a:rPr>
              <a:t>// </a:t>
            </a:r>
            <a:r>
              <a:rPr lang="zh-CN" altLang="en-US" sz="1800" dirty="0">
                <a:solidFill>
                  <a:srgbClr val="006600"/>
                </a:solidFill>
              </a:rPr>
              <a:t>计算三角函数式并输出</a:t>
            </a:r>
          </a:p>
          <a:p>
            <a:pPr eaLnBrk="1" hangingPunct="1">
              <a:lnSpc>
                <a:spcPct val="100000"/>
              </a:lnSpc>
              <a:spcBef>
                <a:spcPts val="0"/>
              </a:spcBef>
              <a:defRPr/>
            </a:pPr>
            <a:r>
              <a:rPr lang="zh-CN" altLang="en-US" sz="1800" dirty="0">
                <a:solidFill>
                  <a:srgbClr val="01080B"/>
                </a:solidFill>
              </a:rPr>
              <a:t>	</a:t>
            </a:r>
            <a:r>
              <a:rPr lang="en-US" altLang="en-US" sz="1800" dirty="0">
                <a:solidFill>
                  <a:srgbClr val="01080B"/>
                </a:solidFill>
              </a:rPr>
              <a:t>float </a:t>
            </a:r>
            <a:r>
              <a:rPr lang="en-US" altLang="en-US" sz="1800" dirty="0" smtClean="0">
                <a:solidFill>
                  <a:srgbClr val="01080B"/>
                </a:solidFill>
              </a:rPr>
              <a:t>y;</a:t>
            </a:r>
          </a:p>
          <a:p>
            <a:pPr eaLnBrk="1" hangingPunct="1">
              <a:lnSpc>
                <a:spcPct val="100000"/>
              </a:lnSpc>
              <a:spcBef>
                <a:spcPts val="0"/>
              </a:spcBef>
              <a:defRPr/>
            </a:pPr>
            <a:r>
              <a:rPr lang="en-US" altLang="en-US" sz="1800" dirty="0">
                <a:solidFill>
                  <a:srgbClr val="01080B"/>
                </a:solidFill>
              </a:rPr>
              <a:t> </a:t>
            </a:r>
            <a:r>
              <a:rPr lang="en-US" altLang="en-US" sz="1800" dirty="0" smtClean="0">
                <a:solidFill>
                  <a:srgbClr val="01080B"/>
                </a:solidFill>
              </a:rPr>
              <a:t>          y =  </a:t>
            </a:r>
            <a:r>
              <a:rPr lang="en-US" altLang="en-US" sz="1800" dirty="0">
                <a:solidFill>
                  <a:srgbClr val="01080B"/>
                </a:solidFill>
              </a:rPr>
              <a:t>sin(20.0/180*3.14159</a:t>
            </a:r>
            <a:r>
              <a:rPr lang="en-US" altLang="en-US" sz="1800" dirty="0" smtClean="0">
                <a:solidFill>
                  <a:srgbClr val="01080B"/>
                </a:solidFill>
              </a:rPr>
              <a:t>) * </a:t>
            </a:r>
            <a:endParaRPr lang="en-US" altLang="en-US" sz="1800" dirty="0">
              <a:solidFill>
                <a:srgbClr val="01080B"/>
              </a:solidFill>
            </a:endParaRPr>
          </a:p>
          <a:p>
            <a:pPr eaLnBrk="1" hangingPunct="1">
              <a:lnSpc>
                <a:spcPct val="100000"/>
              </a:lnSpc>
              <a:spcBef>
                <a:spcPts val="0"/>
              </a:spcBef>
              <a:defRPr/>
            </a:pPr>
            <a:r>
              <a:rPr lang="en-US" altLang="en-US" sz="1800" dirty="0">
                <a:solidFill>
                  <a:srgbClr val="01080B"/>
                </a:solidFill>
              </a:rPr>
              <a:t>	</a:t>
            </a:r>
            <a:r>
              <a:rPr lang="en-US" altLang="en-US" sz="1800" dirty="0" smtClean="0">
                <a:solidFill>
                  <a:srgbClr val="01080B"/>
                </a:solidFill>
              </a:rPr>
              <a:t>       </a:t>
            </a:r>
            <a:r>
              <a:rPr lang="en-US" altLang="en-US" sz="1800" dirty="0">
                <a:solidFill>
                  <a:srgbClr val="01080B"/>
                </a:solidFill>
              </a:rPr>
              <a:t>cos(20.0/180*3.14159</a:t>
            </a:r>
            <a:r>
              <a:rPr lang="en-US" altLang="en-US" sz="1800" dirty="0" smtClean="0">
                <a:solidFill>
                  <a:srgbClr val="01080B"/>
                </a:solidFill>
              </a:rPr>
              <a:t>) -</a:t>
            </a:r>
            <a:endParaRPr lang="en-US" altLang="en-US" sz="1800" dirty="0">
              <a:solidFill>
                <a:srgbClr val="01080B"/>
              </a:solidFill>
            </a:endParaRPr>
          </a:p>
          <a:p>
            <a:pPr eaLnBrk="1" hangingPunct="1">
              <a:lnSpc>
                <a:spcPct val="100000"/>
              </a:lnSpc>
              <a:spcBef>
                <a:spcPts val="0"/>
              </a:spcBef>
              <a:defRPr/>
            </a:pPr>
            <a:r>
              <a:rPr lang="en-US" altLang="en-US" sz="1800" dirty="0">
                <a:solidFill>
                  <a:srgbClr val="01080B"/>
                </a:solidFill>
              </a:rPr>
              <a:t>	</a:t>
            </a:r>
            <a:r>
              <a:rPr lang="en-US" altLang="en-US" sz="1800" dirty="0" smtClean="0">
                <a:solidFill>
                  <a:srgbClr val="01080B"/>
                </a:solidFill>
              </a:rPr>
              <a:t>       </a:t>
            </a:r>
            <a:r>
              <a:rPr lang="en-US" altLang="en-US" sz="1800" dirty="0">
                <a:solidFill>
                  <a:srgbClr val="01080B"/>
                </a:solidFill>
              </a:rPr>
              <a:t>cos(10.0/180*3.14159</a:t>
            </a:r>
            <a:r>
              <a:rPr lang="en-US" altLang="en-US" sz="1800" dirty="0" smtClean="0">
                <a:solidFill>
                  <a:srgbClr val="01080B"/>
                </a:solidFill>
              </a:rPr>
              <a:t>) /</a:t>
            </a:r>
            <a:endParaRPr lang="en-US" altLang="en-US" sz="1800" dirty="0">
              <a:solidFill>
                <a:srgbClr val="01080B"/>
              </a:solidFill>
            </a:endParaRPr>
          </a:p>
          <a:p>
            <a:pPr eaLnBrk="1" hangingPunct="1">
              <a:lnSpc>
                <a:spcPct val="100000"/>
              </a:lnSpc>
              <a:spcBef>
                <a:spcPts val="0"/>
              </a:spcBef>
              <a:defRPr/>
            </a:pPr>
            <a:r>
              <a:rPr lang="en-US" altLang="en-US" sz="1800" dirty="0">
                <a:solidFill>
                  <a:srgbClr val="01080B"/>
                </a:solidFill>
              </a:rPr>
              <a:t>	</a:t>
            </a:r>
            <a:r>
              <a:rPr lang="en-US" altLang="en-US" sz="1800" dirty="0" smtClean="0">
                <a:solidFill>
                  <a:srgbClr val="01080B"/>
                </a:solidFill>
              </a:rPr>
              <a:t>       </a:t>
            </a:r>
            <a:r>
              <a:rPr lang="en-US" altLang="en-US" sz="1800" dirty="0">
                <a:solidFill>
                  <a:srgbClr val="01080B"/>
                </a:solidFill>
              </a:rPr>
              <a:t>tan(10.0/180*3.14159</a:t>
            </a:r>
            <a:r>
              <a:rPr lang="en-US" altLang="en-US" sz="1800" dirty="0" smtClean="0">
                <a:solidFill>
                  <a:srgbClr val="01080B"/>
                </a:solidFill>
              </a:rPr>
              <a:t>) ;</a:t>
            </a:r>
            <a:endParaRPr lang="en-US" altLang="en-US" sz="1800" dirty="0">
              <a:solidFill>
                <a:srgbClr val="01080B"/>
              </a:solidFill>
            </a:endParaRPr>
          </a:p>
          <a:p>
            <a:pPr eaLnBrk="1" hangingPunct="1">
              <a:lnSpc>
                <a:spcPct val="100000"/>
              </a:lnSpc>
              <a:spcBef>
                <a:spcPts val="0"/>
              </a:spcBef>
              <a:defRPr/>
            </a:pPr>
            <a:r>
              <a:rPr lang="en-US" altLang="en-US" sz="1800" dirty="0">
                <a:solidFill>
                  <a:srgbClr val="01080B"/>
                </a:solidFill>
              </a:rPr>
              <a:t>	</a:t>
            </a:r>
            <a:r>
              <a:rPr lang="en-US" altLang="en-US" sz="1800" dirty="0" err="1">
                <a:solidFill>
                  <a:srgbClr val="0000CC"/>
                </a:solidFill>
              </a:rPr>
              <a:t>printf</a:t>
            </a:r>
            <a:r>
              <a:rPr lang="en-US" altLang="en-US" sz="1800" dirty="0">
                <a:solidFill>
                  <a:srgbClr val="0000CC"/>
                </a:solidFill>
              </a:rPr>
              <a:t>("y=%f\</a:t>
            </a:r>
            <a:r>
              <a:rPr lang="en-US" altLang="en-US" sz="1800" dirty="0" err="1">
                <a:solidFill>
                  <a:srgbClr val="0000CC"/>
                </a:solidFill>
              </a:rPr>
              <a:t>n",y</a:t>
            </a:r>
            <a:r>
              <a:rPr lang="en-US" altLang="en-US" sz="1800" dirty="0">
                <a:solidFill>
                  <a:srgbClr val="0000CC"/>
                </a:solidFill>
              </a:rPr>
              <a:t>);</a:t>
            </a:r>
          </a:p>
          <a:p>
            <a:pPr eaLnBrk="1" hangingPunct="1">
              <a:lnSpc>
                <a:spcPct val="100000"/>
              </a:lnSpc>
              <a:spcBef>
                <a:spcPts val="0"/>
              </a:spcBef>
              <a:defRPr/>
            </a:pPr>
            <a:r>
              <a:rPr lang="en-US" altLang="en-US" sz="1800" dirty="0">
                <a:solidFill>
                  <a:srgbClr val="01080B"/>
                </a:solidFill>
              </a:rPr>
              <a:t>      return 0 ;</a:t>
            </a:r>
          </a:p>
          <a:p>
            <a:pPr eaLnBrk="1" hangingPunct="1">
              <a:lnSpc>
                <a:spcPct val="100000"/>
              </a:lnSpc>
              <a:spcBef>
                <a:spcPts val="0"/>
              </a:spcBef>
              <a:defRPr/>
            </a:pPr>
            <a:r>
              <a:rPr lang="en-US" altLang="en-US" sz="1800" dirty="0">
                <a:solidFill>
                  <a:srgbClr val="01080B"/>
                </a:solidFill>
              </a:rPr>
              <a:t>} </a:t>
            </a:r>
            <a:r>
              <a:rPr lang="en-US" altLang="en-US" sz="1800" dirty="0" smtClean="0">
                <a:solidFill>
                  <a:srgbClr val="01080B"/>
                </a:solidFill>
              </a:rPr>
              <a:t>   </a:t>
            </a:r>
            <a:r>
              <a:rPr lang="en-US" altLang="en-US" sz="1800" dirty="0">
                <a:solidFill>
                  <a:srgbClr val="006600"/>
                </a:solidFill>
              </a:rPr>
              <a:t>// </a:t>
            </a:r>
            <a:r>
              <a:rPr lang="zh-CN" altLang="en-US" sz="1800" dirty="0">
                <a:solidFill>
                  <a:srgbClr val="006600"/>
                </a:solidFill>
              </a:rPr>
              <a:t>主</a:t>
            </a:r>
            <a:r>
              <a:rPr lang="zh-CN" altLang="en-US" sz="1800" dirty="0" smtClean="0">
                <a:solidFill>
                  <a:srgbClr val="006600"/>
                </a:solidFill>
              </a:rPr>
              <a:t>函数结束</a:t>
            </a:r>
            <a:endParaRPr lang="en-US" altLang="zh-CN" sz="1800" dirty="0" smtClean="0">
              <a:solidFill>
                <a:srgbClr val="006600"/>
              </a:solidFill>
            </a:endParaRPr>
          </a:p>
          <a:p>
            <a:pPr eaLnBrk="1" hangingPunct="1">
              <a:lnSpc>
                <a:spcPct val="100000"/>
              </a:lnSpc>
              <a:spcBef>
                <a:spcPts val="0"/>
              </a:spcBef>
              <a:defRPr/>
            </a:pPr>
            <a:endParaRPr lang="en-US" altLang="zh-CN" sz="1800" dirty="0">
              <a:solidFill>
                <a:srgbClr val="006600"/>
              </a:solidFill>
            </a:endParaRPr>
          </a:p>
          <a:p>
            <a:pPr marL="285750" indent="-285750" eaLnBrk="1" hangingPunct="1">
              <a:lnSpc>
                <a:spcPct val="100000"/>
              </a:lnSpc>
              <a:spcBef>
                <a:spcPts val="0"/>
              </a:spcBef>
              <a:buFont typeface="Wingdings" panose="05000000000000000000" pitchFamily="2" charset="2"/>
              <a:buChar char="l"/>
              <a:defRPr/>
            </a:pPr>
            <a:r>
              <a:rPr lang="zh-CN" altLang="en-US" sz="1800" dirty="0" smtClean="0">
                <a:solidFill>
                  <a:srgbClr val="01080B"/>
                </a:solidFill>
              </a:rPr>
              <a:t>头文件</a:t>
            </a:r>
            <a:r>
              <a:rPr lang="en-US" altLang="zh-CN" sz="1800" dirty="0" err="1" smtClean="0">
                <a:solidFill>
                  <a:srgbClr val="01080B"/>
                </a:solidFill>
              </a:rPr>
              <a:t>stdio.h</a:t>
            </a:r>
            <a:r>
              <a:rPr lang="zh-CN" altLang="en-US" sz="1800" dirty="0" smtClean="0">
                <a:solidFill>
                  <a:srgbClr val="01080B"/>
                </a:solidFill>
              </a:rPr>
              <a:t>与</a:t>
            </a:r>
            <a:r>
              <a:rPr lang="en-US" altLang="zh-CN" sz="1800" dirty="0" err="1" smtClean="0">
                <a:solidFill>
                  <a:srgbClr val="01080B"/>
                </a:solidFill>
              </a:rPr>
              <a:t>math.h</a:t>
            </a:r>
            <a:r>
              <a:rPr lang="zh-CN" altLang="en-US" sz="1800" dirty="0" smtClean="0">
                <a:solidFill>
                  <a:srgbClr val="01080B"/>
                </a:solidFill>
              </a:rPr>
              <a:t>均在</a:t>
            </a:r>
            <a:r>
              <a:rPr lang="en-US" altLang="zh-CN" sz="1800" dirty="0" smtClean="0">
                <a:solidFill>
                  <a:srgbClr val="01080B"/>
                </a:solidFill>
              </a:rPr>
              <a:t>Dev-</a:t>
            </a:r>
            <a:r>
              <a:rPr lang="en-US" altLang="zh-CN" sz="1800" dirty="0" err="1" smtClean="0">
                <a:solidFill>
                  <a:srgbClr val="01080B"/>
                </a:solidFill>
              </a:rPr>
              <a:t>Cpp</a:t>
            </a:r>
            <a:r>
              <a:rPr lang="en-US" altLang="zh-CN" sz="1800" dirty="0" smtClean="0">
                <a:solidFill>
                  <a:srgbClr val="01080B"/>
                </a:solidFill>
              </a:rPr>
              <a:t>\MinGW64\x86_64-w64-mingw32\include</a:t>
            </a:r>
            <a:r>
              <a:rPr lang="zh-CN" altLang="en-US" sz="1800" dirty="0" smtClean="0">
                <a:solidFill>
                  <a:srgbClr val="01080B"/>
                </a:solidFill>
              </a:rPr>
              <a:t>目录中</a:t>
            </a:r>
            <a:endParaRPr lang="zh-CN" altLang="en-US" sz="1800" dirty="0">
              <a:solidFill>
                <a:srgbClr val="01080B"/>
              </a:solidFill>
            </a:endParaRPr>
          </a:p>
        </p:txBody>
      </p:sp>
      <p:sp>
        <p:nvSpPr>
          <p:cNvPr id="4" name="标题 1"/>
          <p:cNvSpPr>
            <a:spLocks noGrp="1"/>
          </p:cNvSpPr>
          <p:nvPr>
            <p:ph type="title"/>
          </p:nvPr>
        </p:nvSpPr>
        <p:spPr>
          <a:xfrm>
            <a:off x="485775" y="255588"/>
            <a:ext cx="8089900" cy="584200"/>
          </a:xfrm>
        </p:spPr>
        <p:txBody>
          <a:bodyPr/>
          <a:lstStyle/>
          <a:p>
            <a:r>
              <a:rPr lang="zh-CN" altLang="en-US" dirty="0" smtClean="0"/>
              <a:t>对应的</a:t>
            </a:r>
            <a:r>
              <a:rPr lang="en-US" altLang="zh-CN" dirty="0" smtClean="0"/>
              <a:t>C</a:t>
            </a:r>
            <a:r>
              <a:rPr lang="zh-CN" altLang="en-US" dirty="0" smtClean="0"/>
              <a:t>代码程序</a:t>
            </a:r>
            <a:endParaRPr lang="zh-CN" altLang="en-US" dirty="0"/>
          </a:p>
        </p:txBody>
      </p:sp>
    </p:spTree>
    <p:extLst>
      <p:ext uri="{BB962C8B-B14F-4D97-AF65-F5344CB8AC3E}">
        <p14:creationId xmlns:p14="http://schemas.microsoft.com/office/powerpoint/2010/main" val="21024496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头文件</a:t>
            </a:r>
            <a:r>
              <a:rPr lang="en-US" altLang="zh-CN" dirty="0" err="1" smtClean="0"/>
              <a:t>stdio.h</a:t>
            </a:r>
            <a:r>
              <a:rPr lang="zh-CN" altLang="en-US" dirty="0" smtClean="0"/>
              <a:t>中对函数</a:t>
            </a:r>
            <a:r>
              <a:rPr lang="en-US" altLang="zh-CN" dirty="0" err="1" smtClean="0"/>
              <a:t>printf</a:t>
            </a:r>
            <a:r>
              <a:rPr lang="en-US" altLang="zh-CN" dirty="0" smtClean="0"/>
              <a:t>(…)</a:t>
            </a:r>
            <a:r>
              <a:rPr lang="zh-CN" altLang="en-US" dirty="0" smtClean="0"/>
              <a:t>的声明</a:t>
            </a:r>
            <a:endParaRPr lang="zh-CN" altLang="en-US" dirty="0"/>
          </a:p>
        </p:txBody>
      </p:sp>
      <p:sp>
        <p:nvSpPr>
          <p:cNvPr id="3" name="内容占位符 2"/>
          <p:cNvSpPr>
            <a:spLocks noGrp="1"/>
          </p:cNvSpPr>
          <p:nvPr>
            <p:ph idx="1"/>
          </p:nvPr>
        </p:nvSpPr>
        <p:spPr/>
        <p:txBody>
          <a:bodyPr/>
          <a:lstStyle/>
          <a:p>
            <a:pPr marL="285750" lvl="1" indent="0">
              <a:buNone/>
            </a:pPr>
            <a:r>
              <a:rPr lang="en-US" altLang="zh-CN" dirty="0" err="1"/>
              <a:t>int</a:t>
            </a:r>
            <a:r>
              <a:rPr lang="en-US" altLang="zh-CN" dirty="0"/>
              <a:t> </a:t>
            </a:r>
            <a:r>
              <a:rPr lang="en-US" altLang="zh-CN" dirty="0" err="1"/>
              <a:t>printf</a:t>
            </a:r>
            <a:r>
              <a:rPr lang="en-US" altLang="zh-CN" dirty="0"/>
              <a:t> (</a:t>
            </a:r>
            <a:r>
              <a:rPr lang="en-US" altLang="zh-CN" dirty="0" err="1"/>
              <a:t>const</a:t>
            </a:r>
            <a:r>
              <a:rPr lang="en-US" altLang="zh-CN" dirty="0"/>
              <a:t> char *__format, ...)</a:t>
            </a:r>
          </a:p>
          <a:p>
            <a:pPr marL="285750" lvl="1" indent="0">
              <a:buNone/>
            </a:pPr>
            <a:r>
              <a:rPr lang="en-US" altLang="zh-CN" dirty="0"/>
              <a:t>{</a:t>
            </a:r>
          </a:p>
          <a:p>
            <a:pPr marL="285750" lvl="1" indent="0">
              <a:buNone/>
            </a:pPr>
            <a:r>
              <a:rPr lang="en-US" altLang="zh-CN" dirty="0"/>
              <a:t>  register </a:t>
            </a:r>
            <a:r>
              <a:rPr lang="en-US" altLang="zh-CN" dirty="0" err="1"/>
              <a:t>int</a:t>
            </a:r>
            <a:r>
              <a:rPr lang="en-US" altLang="zh-CN" dirty="0"/>
              <a:t> __</a:t>
            </a:r>
            <a:r>
              <a:rPr lang="en-US" altLang="zh-CN" dirty="0" err="1"/>
              <a:t>retval</a:t>
            </a:r>
            <a:r>
              <a:rPr lang="en-US" altLang="zh-CN" dirty="0"/>
              <a:t>;</a:t>
            </a:r>
          </a:p>
          <a:p>
            <a:pPr marL="285750" lvl="1" indent="0">
              <a:buNone/>
            </a:pPr>
            <a:r>
              <a:rPr lang="en-US" altLang="zh-CN" dirty="0"/>
              <a:t>  __</a:t>
            </a:r>
            <a:r>
              <a:rPr lang="en-US" altLang="zh-CN" dirty="0" err="1"/>
              <a:t>builtin_va_list</a:t>
            </a:r>
            <a:r>
              <a:rPr lang="en-US" altLang="zh-CN" dirty="0"/>
              <a:t> __</a:t>
            </a:r>
            <a:r>
              <a:rPr lang="en-US" altLang="zh-CN" dirty="0" err="1"/>
              <a:t>local_argv</a:t>
            </a:r>
            <a:r>
              <a:rPr lang="en-US" altLang="zh-CN" dirty="0"/>
              <a:t>; __</a:t>
            </a:r>
            <a:r>
              <a:rPr lang="en-US" altLang="zh-CN" dirty="0" err="1"/>
              <a:t>builtin_va_start</a:t>
            </a:r>
            <a:r>
              <a:rPr lang="en-US" altLang="zh-CN" dirty="0"/>
              <a:t>( __</a:t>
            </a:r>
            <a:r>
              <a:rPr lang="en-US" altLang="zh-CN" dirty="0" err="1"/>
              <a:t>local_argv</a:t>
            </a:r>
            <a:r>
              <a:rPr lang="en-US" altLang="zh-CN" dirty="0"/>
              <a:t>, __format );</a:t>
            </a:r>
          </a:p>
          <a:p>
            <a:pPr marL="285750" lvl="1" indent="0">
              <a:buNone/>
            </a:pPr>
            <a:r>
              <a:rPr lang="en-US" altLang="zh-CN" dirty="0"/>
              <a:t>  __</a:t>
            </a:r>
            <a:r>
              <a:rPr lang="en-US" altLang="zh-CN" dirty="0" err="1"/>
              <a:t>retval</a:t>
            </a:r>
            <a:r>
              <a:rPr lang="en-US" altLang="zh-CN" dirty="0"/>
              <a:t> = __</a:t>
            </a:r>
            <a:r>
              <a:rPr lang="en-US" altLang="zh-CN" dirty="0" err="1"/>
              <a:t>mingw_vprintf</a:t>
            </a:r>
            <a:r>
              <a:rPr lang="en-US" altLang="zh-CN" dirty="0"/>
              <a:t>( __format, __</a:t>
            </a:r>
            <a:r>
              <a:rPr lang="en-US" altLang="zh-CN" dirty="0" err="1"/>
              <a:t>local_argv</a:t>
            </a:r>
            <a:r>
              <a:rPr lang="en-US" altLang="zh-CN" dirty="0"/>
              <a:t> );</a:t>
            </a:r>
          </a:p>
          <a:p>
            <a:pPr marL="285750" lvl="1" indent="0">
              <a:buNone/>
            </a:pPr>
            <a:r>
              <a:rPr lang="en-US" altLang="zh-CN" dirty="0"/>
              <a:t>  __</a:t>
            </a:r>
            <a:r>
              <a:rPr lang="en-US" altLang="zh-CN" dirty="0" err="1"/>
              <a:t>builtin_va_end</a:t>
            </a:r>
            <a:r>
              <a:rPr lang="en-US" altLang="zh-CN" dirty="0"/>
              <a:t>( __</a:t>
            </a:r>
            <a:r>
              <a:rPr lang="en-US" altLang="zh-CN" dirty="0" err="1"/>
              <a:t>local_argv</a:t>
            </a:r>
            <a:r>
              <a:rPr lang="en-US" altLang="zh-CN" dirty="0"/>
              <a:t> );</a:t>
            </a:r>
          </a:p>
          <a:p>
            <a:pPr marL="285750" lvl="1" indent="0">
              <a:buNone/>
            </a:pPr>
            <a:r>
              <a:rPr lang="en-US" altLang="zh-CN" dirty="0"/>
              <a:t>  return __</a:t>
            </a:r>
            <a:r>
              <a:rPr lang="en-US" altLang="zh-CN" dirty="0" err="1"/>
              <a:t>retval</a:t>
            </a:r>
            <a:r>
              <a:rPr lang="en-US" altLang="zh-CN" dirty="0"/>
              <a:t>;</a:t>
            </a:r>
          </a:p>
          <a:p>
            <a:pPr marL="285750" lvl="1" indent="0">
              <a:buNone/>
            </a:pPr>
            <a:r>
              <a:rPr lang="en-US" altLang="zh-CN" dirty="0" smtClean="0"/>
              <a:t>}</a:t>
            </a:r>
          </a:p>
          <a:p>
            <a:pPr marL="285750" lvl="1" indent="0">
              <a:buNone/>
            </a:pPr>
            <a:endParaRPr lang="en-US" altLang="zh-CN" dirty="0"/>
          </a:p>
          <a:p>
            <a:pPr marL="0" lvl="1" indent="0">
              <a:buFont typeface="Wingdings" panose="05000000000000000000" pitchFamily="2" charset="2"/>
              <a:buChar char="l"/>
            </a:pPr>
            <a:r>
              <a:rPr lang="en-US" altLang="zh-CN" dirty="0" smtClean="0"/>
              <a:t> </a:t>
            </a:r>
            <a:r>
              <a:rPr lang="zh-CN" altLang="en-US" dirty="0" smtClean="0"/>
              <a:t>函数</a:t>
            </a:r>
            <a:r>
              <a:rPr lang="en-US" altLang="zh-CN" dirty="0" err="1" smtClean="0"/>
              <a:t>printf</a:t>
            </a:r>
            <a:r>
              <a:rPr lang="en-US" altLang="zh-CN" dirty="0" smtClean="0"/>
              <a:t>()</a:t>
            </a:r>
            <a:r>
              <a:rPr lang="zh-CN" altLang="en-US" dirty="0" smtClean="0"/>
              <a:t>的返回值是输出信息的长度，及输出信息的字节数</a:t>
            </a:r>
            <a:endParaRPr lang="en-US" altLang="zh-CN" dirty="0" smtClean="0"/>
          </a:p>
          <a:p>
            <a:pPr marL="0" lvl="1" indent="0">
              <a:buNone/>
            </a:pPr>
            <a:endParaRPr lang="zh-CN" altLang="en-US" dirty="0"/>
          </a:p>
        </p:txBody>
      </p:sp>
    </p:spTree>
    <p:extLst>
      <p:ext uri="{BB962C8B-B14F-4D97-AF65-F5344CB8AC3E}">
        <p14:creationId xmlns:p14="http://schemas.microsoft.com/office/powerpoint/2010/main" val="2157606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头文件</a:t>
            </a:r>
            <a:r>
              <a:rPr lang="en-US" altLang="zh-CN" dirty="0" err="1" smtClean="0"/>
              <a:t>math.h</a:t>
            </a:r>
            <a:r>
              <a:rPr lang="zh-CN" altLang="en-US" dirty="0" smtClean="0"/>
              <a:t>中对几个函数的声明</a:t>
            </a:r>
            <a:endParaRPr lang="zh-CN" altLang="en-US" dirty="0"/>
          </a:p>
        </p:txBody>
      </p:sp>
      <p:sp>
        <p:nvSpPr>
          <p:cNvPr id="3" name="内容占位符 2"/>
          <p:cNvSpPr>
            <a:spLocks noGrp="1"/>
          </p:cNvSpPr>
          <p:nvPr>
            <p:ph idx="1"/>
          </p:nvPr>
        </p:nvSpPr>
        <p:spPr>
          <a:xfrm>
            <a:off x="485775" y="958417"/>
            <a:ext cx="8089900" cy="5494337"/>
          </a:xfrm>
        </p:spPr>
        <p:txBody>
          <a:bodyPr/>
          <a:lstStyle/>
          <a:p>
            <a:pPr marL="285750" lvl="1" indent="0">
              <a:lnSpc>
                <a:spcPct val="100000"/>
              </a:lnSpc>
              <a:buNone/>
            </a:pPr>
            <a:r>
              <a:rPr lang="en-US" altLang="zh-CN" sz="1600" dirty="0" smtClean="0">
                <a:solidFill>
                  <a:srgbClr val="0000CC"/>
                </a:solidFill>
              </a:rPr>
              <a:t>  </a:t>
            </a:r>
            <a:r>
              <a:rPr lang="en-US" altLang="zh-CN" sz="1600" dirty="0" err="1">
                <a:solidFill>
                  <a:srgbClr val="0000CC"/>
                </a:solidFill>
              </a:rPr>
              <a:t>int</a:t>
            </a:r>
            <a:r>
              <a:rPr lang="en-US" altLang="zh-CN" sz="1600" dirty="0">
                <a:solidFill>
                  <a:srgbClr val="0000CC"/>
                </a:solidFill>
              </a:rPr>
              <a:t> __</a:t>
            </a:r>
            <a:r>
              <a:rPr lang="en-US" altLang="zh-CN" sz="1600" dirty="0" err="1">
                <a:solidFill>
                  <a:srgbClr val="0000CC"/>
                </a:solidFill>
              </a:rPr>
              <a:t>cdecl</a:t>
            </a:r>
            <a:r>
              <a:rPr lang="en-US" altLang="zh-CN" sz="1600" dirty="0">
                <a:solidFill>
                  <a:srgbClr val="0000CC"/>
                </a:solidFill>
              </a:rPr>
              <a:t> abs(</a:t>
            </a:r>
            <a:r>
              <a:rPr lang="en-US" altLang="zh-CN" sz="1600" dirty="0" err="1">
                <a:solidFill>
                  <a:srgbClr val="0000CC"/>
                </a:solidFill>
              </a:rPr>
              <a:t>int</a:t>
            </a:r>
            <a:r>
              <a:rPr lang="en-US" altLang="zh-CN" sz="1600" dirty="0">
                <a:solidFill>
                  <a:srgbClr val="0000CC"/>
                </a:solidFill>
              </a:rPr>
              <a:t> _X);</a:t>
            </a:r>
          </a:p>
          <a:p>
            <a:pPr marL="285750" lvl="1" indent="0">
              <a:lnSpc>
                <a:spcPct val="100000"/>
              </a:lnSpc>
              <a:buNone/>
            </a:pPr>
            <a:r>
              <a:rPr lang="en-US" altLang="zh-CN" sz="1600" dirty="0">
                <a:solidFill>
                  <a:srgbClr val="0000CC"/>
                </a:solidFill>
              </a:rPr>
              <a:t>  long __</a:t>
            </a:r>
            <a:r>
              <a:rPr lang="en-US" altLang="zh-CN" sz="1600" dirty="0" err="1">
                <a:solidFill>
                  <a:srgbClr val="0000CC"/>
                </a:solidFill>
              </a:rPr>
              <a:t>cdecl</a:t>
            </a:r>
            <a:r>
              <a:rPr lang="en-US" altLang="zh-CN" sz="1600" dirty="0">
                <a:solidFill>
                  <a:srgbClr val="0000CC"/>
                </a:solidFill>
              </a:rPr>
              <a:t> labs(long _X); </a:t>
            </a:r>
            <a:endParaRPr lang="en-US" altLang="zh-CN" sz="1600" dirty="0" smtClean="0">
              <a:solidFill>
                <a:srgbClr val="0000CC"/>
              </a:solidFill>
            </a:endParaRPr>
          </a:p>
          <a:p>
            <a:pPr marL="285750" lvl="1" indent="0">
              <a:lnSpc>
                <a:spcPct val="100000"/>
              </a:lnSpc>
              <a:buNone/>
            </a:pPr>
            <a:r>
              <a:rPr lang="fr-FR" altLang="zh-CN" sz="1600" dirty="0" smtClean="0">
                <a:solidFill>
                  <a:srgbClr val="0000CC"/>
                </a:solidFill>
              </a:rPr>
              <a:t>  double </a:t>
            </a:r>
            <a:r>
              <a:rPr lang="fr-FR" altLang="zh-CN" sz="1600" dirty="0">
                <a:solidFill>
                  <a:srgbClr val="0000CC"/>
                </a:solidFill>
              </a:rPr>
              <a:t>__cdecl fabs (double _X</a:t>
            </a:r>
            <a:r>
              <a:rPr lang="fr-FR" altLang="zh-CN" sz="1600" dirty="0" smtClean="0">
                <a:solidFill>
                  <a:srgbClr val="0000CC"/>
                </a:solidFill>
              </a:rPr>
              <a:t>);</a:t>
            </a:r>
          </a:p>
          <a:p>
            <a:pPr marL="285750" lvl="1" indent="0">
              <a:lnSpc>
                <a:spcPct val="100000"/>
              </a:lnSpc>
              <a:buNone/>
            </a:pPr>
            <a:r>
              <a:rPr lang="en-US" altLang="zh-CN" sz="1600" dirty="0" smtClean="0">
                <a:solidFill>
                  <a:srgbClr val="0000CC"/>
                </a:solidFill>
              </a:rPr>
              <a:t>   float </a:t>
            </a:r>
            <a:r>
              <a:rPr lang="en-US" altLang="zh-CN" sz="1600" dirty="0">
                <a:solidFill>
                  <a:srgbClr val="0000CC"/>
                </a:solidFill>
              </a:rPr>
              <a:t>__</a:t>
            </a:r>
            <a:r>
              <a:rPr lang="en-US" altLang="zh-CN" sz="1600" dirty="0" err="1">
                <a:solidFill>
                  <a:srgbClr val="0000CC"/>
                </a:solidFill>
              </a:rPr>
              <a:t>cdecl</a:t>
            </a:r>
            <a:r>
              <a:rPr lang="en-US" altLang="zh-CN" sz="1600" dirty="0">
                <a:solidFill>
                  <a:srgbClr val="0000CC"/>
                </a:solidFill>
              </a:rPr>
              <a:t> </a:t>
            </a:r>
            <a:r>
              <a:rPr lang="en-US" altLang="zh-CN" sz="1600" dirty="0" err="1">
                <a:solidFill>
                  <a:srgbClr val="0000CC"/>
                </a:solidFill>
              </a:rPr>
              <a:t>fabsf</a:t>
            </a:r>
            <a:r>
              <a:rPr lang="en-US" altLang="zh-CN" sz="1600" dirty="0">
                <a:solidFill>
                  <a:srgbClr val="0000CC"/>
                </a:solidFill>
              </a:rPr>
              <a:t> (float x);</a:t>
            </a:r>
            <a:endParaRPr lang="fr-FR" altLang="zh-CN" sz="1600" dirty="0" smtClean="0">
              <a:solidFill>
                <a:srgbClr val="0000CC"/>
              </a:solidFill>
            </a:endParaRPr>
          </a:p>
          <a:p>
            <a:pPr marL="285750" lvl="1" indent="0">
              <a:lnSpc>
                <a:spcPct val="100000"/>
              </a:lnSpc>
              <a:buNone/>
            </a:pPr>
            <a:r>
              <a:rPr lang="en-US" altLang="zh-CN" sz="1600" dirty="0" smtClean="0">
                <a:solidFill>
                  <a:srgbClr val="0000CC"/>
                </a:solidFill>
              </a:rPr>
              <a:t>  long </a:t>
            </a:r>
            <a:r>
              <a:rPr lang="en-US" altLang="zh-CN" sz="1600" dirty="0">
                <a:solidFill>
                  <a:srgbClr val="0000CC"/>
                </a:solidFill>
              </a:rPr>
              <a:t>double __</a:t>
            </a:r>
            <a:r>
              <a:rPr lang="en-US" altLang="zh-CN" sz="1600" dirty="0" err="1">
                <a:solidFill>
                  <a:srgbClr val="0000CC"/>
                </a:solidFill>
              </a:rPr>
              <a:t>cdecl</a:t>
            </a:r>
            <a:r>
              <a:rPr lang="en-US" altLang="zh-CN" sz="1600" dirty="0">
                <a:solidFill>
                  <a:srgbClr val="0000CC"/>
                </a:solidFill>
              </a:rPr>
              <a:t> </a:t>
            </a:r>
            <a:r>
              <a:rPr lang="en-US" altLang="zh-CN" sz="1600" dirty="0" err="1">
                <a:solidFill>
                  <a:srgbClr val="0000CC"/>
                </a:solidFill>
              </a:rPr>
              <a:t>fabsl</a:t>
            </a:r>
            <a:r>
              <a:rPr lang="en-US" altLang="zh-CN" sz="1600" dirty="0">
                <a:solidFill>
                  <a:srgbClr val="0000CC"/>
                </a:solidFill>
              </a:rPr>
              <a:t> (long </a:t>
            </a:r>
            <a:r>
              <a:rPr lang="en-US" altLang="zh-CN" sz="1600" dirty="0" smtClean="0">
                <a:solidFill>
                  <a:srgbClr val="0000CC"/>
                </a:solidFill>
              </a:rPr>
              <a:t>double x);</a:t>
            </a:r>
            <a:endParaRPr lang="en-US" altLang="zh-CN" sz="1600" dirty="0">
              <a:solidFill>
                <a:srgbClr val="0000CC"/>
              </a:solidFill>
            </a:endParaRPr>
          </a:p>
          <a:p>
            <a:pPr marL="285750" lvl="1" indent="0">
              <a:lnSpc>
                <a:spcPct val="100000"/>
              </a:lnSpc>
              <a:buNone/>
            </a:pPr>
            <a:r>
              <a:rPr lang="en-US" altLang="zh-CN" sz="1600" dirty="0" smtClean="0">
                <a:solidFill>
                  <a:srgbClr val="0000CC"/>
                </a:solidFill>
              </a:rPr>
              <a:t>  double </a:t>
            </a:r>
            <a:r>
              <a:rPr lang="en-US" altLang="zh-CN" sz="1600" dirty="0">
                <a:solidFill>
                  <a:srgbClr val="0000CC"/>
                </a:solidFill>
              </a:rPr>
              <a:t>__</a:t>
            </a:r>
            <a:r>
              <a:rPr lang="en-US" altLang="zh-CN" sz="1600" dirty="0" err="1">
                <a:solidFill>
                  <a:srgbClr val="0000CC"/>
                </a:solidFill>
              </a:rPr>
              <a:t>cdecl</a:t>
            </a:r>
            <a:r>
              <a:rPr lang="en-US" altLang="zh-CN" sz="1600" dirty="0">
                <a:solidFill>
                  <a:srgbClr val="0000CC"/>
                </a:solidFill>
              </a:rPr>
              <a:t> sin(double _X);</a:t>
            </a:r>
          </a:p>
          <a:p>
            <a:pPr marL="285750" lvl="1" indent="0">
              <a:lnSpc>
                <a:spcPct val="100000"/>
              </a:lnSpc>
              <a:buNone/>
            </a:pPr>
            <a:r>
              <a:rPr lang="en-US" altLang="zh-CN" sz="1600" dirty="0">
                <a:solidFill>
                  <a:srgbClr val="0000CC"/>
                </a:solidFill>
              </a:rPr>
              <a:t>  double __</a:t>
            </a:r>
            <a:r>
              <a:rPr lang="en-US" altLang="zh-CN" sz="1600" dirty="0" err="1">
                <a:solidFill>
                  <a:srgbClr val="0000CC"/>
                </a:solidFill>
              </a:rPr>
              <a:t>cdecl</a:t>
            </a:r>
            <a:r>
              <a:rPr lang="en-US" altLang="zh-CN" sz="1600" dirty="0">
                <a:solidFill>
                  <a:srgbClr val="0000CC"/>
                </a:solidFill>
              </a:rPr>
              <a:t> cos(double _X);</a:t>
            </a:r>
          </a:p>
          <a:p>
            <a:pPr marL="285750" lvl="1" indent="0">
              <a:lnSpc>
                <a:spcPct val="100000"/>
              </a:lnSpc>
              <a:buNone/>
            </a:pPr>
            <a:r>
              <a:rPr lang="en-US" altLang="zh-CN" sz="1600" dirty="0">
                <a:solidFill>
                  <a:srgbClr val="0000CC"/>
                </a:solidFill>
              </a:rPr>
              <a:t>  double __</a:t>
            </a:r>
            <a:r>
              <a:rPr lang="en-US" altLang="zh-CN" sz="1600" dirty="0" err="1">
                <a:solidFill>
                  <a:srgbClr val="0000CC"/>
                </a:solidFill>
              </a:rPr>
              <a:t>cdecl</a:t>
            </a:r>
            <a:r>
              <a:rPr lang="en-US" altLang="zh-CN" sz="1600" dirty="0">
                <a:solidFill>
                  <a:srgbClr val="0000CC"/>
                </a:solidFill>
              </a:rPr>
              <a:t> tan(double _X);</a:t>
            </a:r>
          </a:p>
          <a:p>
            <a:pPr marL="285750" lvl="1" indent="0">
              <a:lnSpc>
                <a:spcPct val="100000"/>
              </a:lnSpc>
              <a:buNone/>
            </a:pPr>
            <a:r>
              <a:rPr lang="en-US" altLang="zh-CN" sz="1600" dirty="0"/>
              <a:t>  double __</a:t>
            </a:r>
            <a:r>
              <a:rPr lang="en-US" altLang="zh-CN" sz="1600" dirty="0" err="1"/>
              <a:t>cdecl</a:t>
            </a:r>
            <a:r>
              <a:rPr lang="en-US" altLang="zh-CN" sz="1600" dirty="0"/>
              <a:t> </a:t>
            </a:r>
            <a:r>
              <a:rPr lang="en-US" altLang="zh-CN" sz="1600" dirty="0" err="1"/>
              <a:t>sinh</a:t>
            </a:r>
            <a:r>
              <a:rPr lang="en-US" altLang="zh-CN" sz="1600" dirty="0"/>
              <a:t>(double _X</a:t>
            </a:r>
            <a:r>
              <a:rPr lang="en-US" altLang="zh-CN" sz="1600" dirty="0" smtClean="0"/>
              <a:t>);      //</a:t>
            </a:r>
            <a:r>
              <a:rPr lang="zh-CN" altLang="en-US" sz="1600" dirty="0"/>
              <a:t>双曲正弦函数</a:t>
            </a:r>
            <a:endParaRPr lang="en-US" altLang="zh-CN" sz="1600" dirty="0"/>
          </a:p>
          <a:p>
            <a:pPr marL="285750" lvl="1" indent="0">
              <a:lnSpc>
                <a:spcPct val="100000"/>
              </a:lnSpc>
              <a:buNone/>
            </a:pPr>
            <a:r>
              <a:rPr lang="en-US" altLang="zh-CN" sz="1600" dirty="0"/>
              <a:t>  double __</a:t>
            </a:r>
            <a:r>
              <a:rPr lang="en-US" altLang="zh-CN" sz="1600" dirty="0" err="1"/>
              <a:t>cdecl</a:t>
            </a:r>
            <a:r>
              <a:rPr lang="en-US" altLang="zh-CN" sz="1600" dirty="0"/>
              <a:t> </a:t>
            </a:r>
            <a:r>
              <a:rPr lang="en-US" altLang="zh-CN" sz="1600" dirty="0" err="1"/>
              <a:t>cosh</a:t>
            </a:r>
            <a:r>
              <a:rPr lang="en-US" altLang="zh-CN" sz="1600" dirty="0"/>
              <a:t>(double _X</a:t>
            </a:r>
            <a:r>
              <a:rPr lang="en-US" altLang="zh-CN" sz="1600" dirty="0" smtClean="0"/>
              <a:t>);     //</a:t>
            </a:r>
            <a:r>
              <a:rPr lang="zh-CN" altLang="en-US" sz="1600" dirty="0"/>
              <a:t>双</a:t>
            </a:r>
            <a:r>
              <a:rPr lang="zh-CN" altLang="en-US" sz="1600" dirty="0" smtClean="0"/>
              <a:t>曲</a:t>
            </a:r>
            <a:r>
              <a:rPr lang="zh-CN" altLang="en-US" sz="1600" dirty="0"/>
              <a:t>余</a:t>
            </a:r>
            <a:r>
              <a:rPr lang="zh-CN" altLang="en-US" sz="1600" dirty="0" smtClean="0"/>
              <a:t>弦</a:t>
            </a:r>
            <a:r>
              <a:rPr lang="zh-CN" altLang="en-US" sz="1600" dirty="0"/>
              <a:t>函数</a:t>
            </a:r>
            <a:endParaRPr lang="en-US" altLang="zh-CN" sz="1600" dirty="0"/>
          </a:p>
          <a:p>
            <a:pPr marL="285750" lvl="1" indent="0">
              <a:lnSpc>
                <a:spcPct val="100000"/>
              </a:lnSpc>
              <a:buNone/>
            </a:pPr>
            <a:r>
              <a:rPr lang="en-US" altLang="zh-CN" sz="1600" dirty="0" smtClean="0"/>
              <a:t>  double __</a:t>
            </a:r>
            <a:r>
              <a:rPr lang="en-US" altLang="zh-CN" sz="1600" dirty="0" err="1" smtClean="0"/>
              <a:t>cdecl</a:t>
            </a:r>
            <a:r>
              <a:rPr lang="en-US" altLang="zh-CN" sz="1600" dirty="0" smtClean="0"/>
              <a:t> </a:t>
            </a:r>
            <a:r>
              <a:rPr lang="en-US" altLang="zh-CN" sz="1600" dirty="0" err="1" smtClean="0"/>
              <a:t>tanh</a:t>
            </a:r>
            <a:r>
              <a:rPr lang="en-US" altLang="zh-CN" sz="1600" dirty="0" smtClean="0"/>
              <a:t>(double _X);      //</a:t>
            </a:r>
            <a:r>
              <a:rPr lang="zh-CN" altLang="en-US" sz="1600" dirty="0"/>
              <a:t>双曲</a:t>
            </a:r>
            <a:r>
              <a:rPr lang="zh-CN" altLang="en-US" sz="1600" dirty="0" smtClean="0"/>
              <a:t>正切函数</a:t>
            </a:r>
            <a:endParaRPr lang="en-US" altLang="zh-CN" sz="1600" dirty="0" smtClean="0"/>
          </a:p>
          <a:p>
            <a:pPr marL="285750" lvl="1" indent="0">
              <a:lnSpc>
                <a:spcPct val="100000"/>
              </a:lnSpc>
              <a:buNone/>
            </a:pPr>
            <a:r>
              <a:rPr lang="en-US" altLang="zh-CN" sz="1600" dirty="0" smtClean="0"/>
              <a:t>  </a:t>
            </a:r>
            <a:r>
              <a:rPr lang="en-US" altLang="zh-CN" sz="1600" dirty="0"/>
              <a:t>double __</a:t>
            </a:r>
            <a:r>
              <a:rPr lang="en-US" altLang="zh-CN" sz="1600" dirty="0" err="1"/>
              <a:t>cdecl</a:t>
            </a:r>
            <a:r>
              <a:rPr lang="en-US" altLang="zh-CN" sz="1600" dirty="0"/>
              <a:t> </a:t>
            </a:r>
            <a:r>
              <a:rPr lang="en-US" altLang="zh-CN" sz="1600" dirty="0" err="1"/>
              <a:t>asin</a:t>
            </a:r>
            <a:r>
              <a:rPr lang="en-US" altLang="zh-CN" sz="1600" dirty="0"/>
              <a:t>(double _X);</a:t>
            </a:r>
          </a:p>
          <a:p>
            <a:pPr marL="285750" lvl="1" indent="0">
              <a:lnSpc>
                <a:spcPct val="100000"/>
              </a:lnSpc>
              <a:buNone/>
            </a:pPr>
            <a:r>
              <a:rPr lang="en-US" altLang="zh-CN" sz="1600" dirty="0"/>
              <a:t>  double __</a:t>
            </a:r>
            <a:r>
              <a:rPr lang="en-US" altLang="zh-CN" sz="1600" dirty="0" err="1"/>
              <a:t>cdecl</a:t>
            </a:r>
            <a:r>
              <a:rPr lang="en-US" altLang="zh-CN" sz="1600" dirty="0"/>
              <a:t> </a:t>
            </a:r>
            <a:r>
              <a:rPr lang="en-US" altLang="zh-CN" sz="1600" dirty="0" err="1"/>
              <a:t>acos</a:t>
            </a:r>
            <a:r>
              <a:rPr lang="en-US" altLang="zh-CN" sz="1600" dirty="0"/>
              <a:t>(double _X);</a:t>
            </a:r>
          </a:p>
          <a:p>
            <a:pPr marL="285750" lvl="1" indent="0">
              <a:lnSpc>
                <a:spcPct val="100000"/>
              </a:lnSpc>
              <a:buNone/>
            </a:pPr>
            <a:r>
              <a:rPr lang="en-US" altLang="zh-CN" sz="1600" dirty="0"/>
              <a:t>  double __</a:t>
            </a:r>
            <a:r>
              <a:rPr lang="en-US" altLang="zh-CN" sz="1600" dirty="0" err="1"/>
              <a:t>cdecl</a:t>
            </a:r>
            <a:r>
              <a:rPr lang="en-US" altLang="zh-CN" sz="1600" dirty="0"/>
              <a:t> </a:t>
            </a:r>
            <a:r>
              <a:rPr lang="en-US" altLang="zh-CN" sz="1600" dirty="0" err="1"/>
              <a:t>atan</a:t>
            </a:r>
            <a:r>
              <a:rPr lang="en-US" altLang="zh-CN" sz="1600" dirty="0"/>
              <a:t>(double _X);</a:t>
            </a:r>
          </a:p>
          <a:p>
            <a:pPr marL="285750" lvl="1" indent="0">
              <a:lnSpc>
                <a:spcPct val="100000"/>
              </a:lnSpc>
              <a:buNone/>
            </a:pPr>
            <a:r>
              <a:rPr lang="en-US" altLang="zh-CN" sz="1600" dirty="0"/>
              <a:t>  double __</a:t>
            </a:r>
            <a:r>
              <a:rPr lang="en-US" altLang="zh-CN" sz="1600" dirty="0" err="1"/>
              <a:t>cdecl</a:t>
            </a:r>
            <a:r>
              <a:rPr lang="en-US" altLang="zh-CN" sz="1600" dirty="0"/>
              <a:t> atan2(double _</a:t>
            </a:r>
            <a:r>
              <a:rPr lang="en-US" altLang="zh-CN" sz="1600" dirty="0" err="1"/>
              <a:t>Y,double</a:t>
            </a:r>
            <a:r>
              <a:rPr lang="en-US" altLang="zh-CN" sz="1600" dirty="0"/>
              <a:t> _X);</a:t>
            </a:r>
          </a:p>
          <a:p>
            <a:pPr marL="285750" lvl="1" indent="0">
              <a:lnSpc>
                <a:spcPct val="100000"/>
              </a:lnSpc>
              <a:buNone/>
            </a:pPr>
            <a:r>
              <a:rPr lang="en-US" altLang="zh-CN" sz="1600" dirty="0"/>
              <a:t>  </a:t>
            </a:r>
            <a:r>
              <a:rPr lang="en-US" altLang="zh-CN" sz="1600" dirty="0">
                <a:solidFill>
                  <a:srgbClr val="0000CC"/>
                </a:solidFill>
              </a:rPr>
              <a:t>double __</a:t>
            </a:r>
            <a:r>
              <a:rPr lang="en-US" altLang="zh-CN" sz="1600" dirty="0" err="1">
                <a:solidFill>
                  <a:srgbClr val="0000CC"/>
                </a:solidFill>
              </a:rPr>
              <a:t>cdecl</a:t>
            </a:r>
            <a:r>
              <a:rPr lang="en-US" altLang="zh-CN" sz="1600" dirty="0">
                <a:solidFill>
                  <a:srgbClr val="0000CC"/>
                </a:solidFill>
              </a:rPr>
              <a:t> </a:t>
            </a:r>
            <a:r>
              <a:rPr lang="en-US" altLang="zh-CN" sz="1600" dirty="0" err="1">
                <a:solidFill>
                  <a:srgbClr val="0000CC"/>
                </a:solidFill>
              </a:rPr>
              <a:t>exp</a:t>
            </a:r>
            <a:r>
              <a:rPr lang="en-US" altLang="zh-CN" sz="1600" dirty="0">
                <a:solidFill>
                  <a:srgbClr val="0000CC"/>
                </a:solidFill>
              </a:rPr>
              <a:t>(double _X);</a:t>
            </a:r>
          </a:p>
          <a:p>
            <a:pPr marL="285750" lvl="1" indent="0">
              <a:lnSpc>
                <a:spcPct val="100000"/>
              </a:lnSpc>
              <a:buNone/>
            </a:pPr>
            <a:r>
              <a:rPr lang="en-US" altLang="zh-CN" sz="1600" dirty="0">
                <a:solidFill>
                  <a:srgbClr val="0000CC"/>
                </a:solidFill>
              </a:rPr>
              <a:t>  double __</a:t>
            </a:r>
            <a:r>
              <a:rPr lang="en-US" altLang="zh-CN" sz="1600" dirty="0" err="1">
                <a:solidFill>
                  <a:srgbClr val="0000CC"/>
                </a:solidFill>
              </a:rPr>
              <a:t>cdecl</a:t>
            </a:r>
            <a:r>
              <a:rPr lang="en-US" altLang="zh-CN" sz="1600" dirty="0">
                <a:solidFill>
                  <a:srgbClr val="0000CC"/>
                </a:solidFill>
              </a:rPr>
              <a:t> log(double _X);</a:t>
            </a:r>
          </a:p>
          <a:p>
            <a:pPr marL="285750" lvl="1" indent="0">
              <a:lnSpc>
                <a:spcPct val="100000"/>
              </a:lnSpc>
              <a:buNone/>
            </a:pPr>
            <a:r>
              <a:rPr lang="en-US" altLang="zh-CN" sz="1600" dirty="0">
                <a:solidFill>
                  <a:srgbClr val="0000CC"/>
                </a:solidFill>
              </a:rPr>
              <a:t>  double __</a:t>
            </a:r>
            <a:r>
              <a:rPr lang="en-US" altLang="zh-CN" sz="1600" dirty="0" err="1">
                <a:solidFill>
                  <a:srgbClr val="0000CC"/>
                </a:solidFill>
              </a:rPr>
              <a:t>cdecl</a:t>
            </a:r>
            <a:r>
              <a:rPr lang="en-US" altLang="zh-CN" sz="1600" dirty="0">
                <a:solidFill>
                  <a:srgbClr val="0000CC"/>
                </a:solidFill>
              </a:rPr>
              <a:t> log10(double _X);</a:t>
            </a:r>
          </a:p>
          <a:p>
            <a:pPr marL="285750" lvl="1" indent="0">
              <a:lnSpc>
                <a:spcPct val="100000"/>
              </a:lnSpc>
              <a:buNone/>
            </a:pPr>
            <a:r>
              <a:rPr lang="en-US" altLang="zh-CN" sz="1600" dirty="0">
                <a:solidFill>
                  <a:srgbClr val="0000CC"/>
                </a:solidFill>
              </a:rPr>
              <a:t>  double __</a:t>
            </a:r>
            <a:r>
              <a:rPr lang="en-US" altLang="zh-CN" sz="1600" dirty="0" err="1">
                <a:solidFill>
                  <a:srgbClr val="0000CC"/>
                </a:solidFill>
              </a:rPr>
              <a:t>cdecl</a:t>
            </a:r>
            <a:r>
              <a:rPr lang="en-US" altLang="zh-CN" sz="1600" dirty="0">
                <a:solidFill>
                  <a:srgbClr val="0000CC"/>
                </a:solidFill>
              </a:rPr>
              <a:t> pow(double _</a:t>
            </a:r>
            <a:r>
              <a:rPr lang="en-US" altLang="zh-CN" sz="1600" dirty="0" err="1">
                <a:solidFill>
                  <a:srgbClr val="0000CC"/>
                </a:solidFill>
              </a:rPr>
              <a:t>X,double</a:t>
            </a:r>
            <a:r>
              <a:rPr lang="en-US" altLang="zh-CN" sz="1600" dirty="0">
                <a:solidFill>
                  <a:srgbClr val="0000CC"/>
                </a:solidFill>
              </a:rPr>
              <a:t> _Y);</a:t>
            </a:r>
          </a:p>
          <a:p>
            <a:pPr marL="285750" lvl="1" indent="0">
              <a:lnSpc>
                <a:spcPct val="100000"/>
              </a:lnSpc>
              <a:buNone/>
            </a:pPr>
            <a:r>
              <a:rPr lang="en-US" altLang="zh-CN" sz="1600" dirty="0">
                <a:solidFill>
                  <a:srgbClr val="0000CC"/>
                </a:solidFill>
              </a:rPr>
              <a:t>  double __</a:t>
            </a:r>
            <a:r>
              <a:rPr lang="en-US" altLang="zh-CN" sz="1600" dirty="0" err="1">
                <a:solidFill>
                  <a:srgbClr val="0000CC"/>
                </a:solidFill>
              </a:rPr>
              <a:t>cdecl</a:t>
            </a:r>
            <a:r>
              <a:rPr lang="en-US" altLang="zh-CN" sz="1600" dirty="0">
                <a:solidFill>
                  <a:srgbClr val="0000CC"/>
                </a:solidFill>
              </a:rPr>
              <a:t> </a:t>
            </a:r>
            <a:r>
              <a:rPr lang="en-US" altLang="zh-CN" sz="1600" dirty="0" err="1">
                <a:solidFill>
                  <a:srgbClr val="0000CC"/>
                </a:solidFill>
              </a:rPr>
              <a:t>sqrt</a:t>
            </a:r>
            <a:r>
              <a:rPr lang="en-US" altLang="zh-CN" sz="1600" dirty="0">
                <a:solidFill>
                  <a:srgbClr val="0000CC"/>
                </a:solidFill>
              </a:rPr>
              <a:t>(double _X);</a:t>
            </a:r>
          </a:p>
          <a:p>
            <a:pPr marL="285750" lvl="1" indent="0">
              <a:lnSpc>
                <a:spcPct val="100000"/>
              </a:lnSpc>
              <a:buNone/>
            </a:pPr>
            <a:r>
              <a:rPr lang="en-US" altLang="zh-CN" sz="1600" dirty="0">
                <a:solidFill>
                  <a:srgbClr val="0000CC"/>
                </a:solidFill>
              </a:rPr>
              <a:t>  double __</a:t>
            </a:r>
            <a:r>
              <a:rPr lang="en-US" altLang="zh-CN" sz="1600" dirty="0" err="1">
                <a:solidFill>
                  <a:srgbClr val="0000CC"/>
                </a:solidFill>
              </a:rPr>
              <a:t>cdecl</a:t>
            </a:r>
            <a:r>
              <a:rPr lang="en-US" altLang="zh-CN" sz="1600" dirty="0">
                <a:solidFill>
                  <a:srgbClr val="0000CC"/>
                </a:solidFill>
              </a:rPr>
              <a:t> ceil(double _X);</a:t>
            </a:r>
          </a:p>
          <a:p>
            <a:pPr marL="285750" lvl="1" indent="0">
              <a:lnSpc>
                <a:spcPct val="100000"/>
              </a:lnSpc>
              <a:buNone/>
            </a:pPr>
            <a:r>
              <a:rPr lang="en-US" altLang="zh-CN" sz="1600" dirty="0">
                <a:solidFill>
                  <a:srgbClr val="0000CC"/>
                </a:solidFill>
              </a:rPr>
              <a:t>  double __</a:t>
            </a:r>
            <a:r>
              <a:rPr lang="en-US" altLang="zh-CN" sz="1600" dirty="0" err="1">
                <a:solidFill>
                  <a:srgbClr val="0000CC"/>
                </a:solidFill>
              </a:rPr>
              <a:t>cdecl</a:t>
            </a:r>
            <a:r>
              <a:rPr lang="en-US" altLang="zh-CN" sz="1600" dirty="0">
                <a:solidFill>
                  <a:srgbClr val="0000CC"/>
                </a:solidFill>
              </a:rPr>
              <a:t> floor(double _X);</a:t>
            </a:r>
            <a:endParaRPr lang="zh-CN" altLang="en-US" sz="1600" dirty="0">
              <a:solidFill>
                <a:srgbClr val="0000CC"/>
              </a:solidFill>
            </a:endParaRPr>
          </a:p>
        </p:txBody>
      </p:sp>
    </p:spTree>
    <p:extLst>
      <p:ext uri="{BB962C8B-B14F-4D97-AF65-F5344CB8AC3E}">
        <p14:creationId xmlns:p14="http://schemas.microsoft.com/office/powerpoint/2010/main" val="1376674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a:t>还是</a:t>
            </a:r>
            <a:r>
              <a:rPr lang="en-US" altLang="zh-CN" dirty="0" smtClean="0"/>
              <a:t>C++</a:t>
            </a:r>
            <a:r>
              <a:rPr lang="zh-CN" altLang="en-US" dirty="0" smtClean="0"/>
              <a:t>？</a:t>
            </a:r>
            <a:endParaRPr lang="zh-CN" altLang="en-US"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en-US" altLang="zh-CN" dirty="0" smtClean="0"/>
              <a:t>C</a:t>
            </a:r>
            <a:r>
              <a:rPr lang="zh-CN" altLang="en-US" dirty="0" smtClean="0"/>
              <a:t>语言是面向过程的编程语言</a:t>
            </a:r>
            <a:endParaRPr lang="en-US" altLang="zh-CN" dirty="0" smtClean="0"/>
          </a:p>
          <a:p>
            <a:pPr marL="342900" indent="-342900">
              <a:buFont typeface="Wingdings" panose="05000000000000000000" pitchFamily="2" charset="2"/>
              <a:buChar char="l"/>
            </a:pPr>
            <a:r>
              <a:rPr lang="en-US" altLang="zh-CN" dirty="0"/>
              <a:t>C++</a:t>
            </a:r>
            <a:r>
              <a:rPr lang="zh-CN" altLang="en-US" dirty="0"/>
              <a:t>语言是面向对象的</a:t>
            </a:r>
            <a:r>
              <a:rPr lang="zh-CN" altLang="en-US" dirty="0" smtClean="0"/>
              <a:t>编程语言</a:t>
            </a:r>
            <a:endParaRPr lang="en-US" altLang="zh-CN" dirty="0" smtClean="0"/>
          </a:p>
          <a:p>
            <a:pPr marL="971550" lvl="1">
              <a:buFont typeface="Wingdings" panose="05000000000000000000" pitchFamily="2" charset="2"/>
              <a:buChar char="n"/>
            </a:pPr>
            <a:r>
              <a:rPr lang="en-US" altLang="zh-CN" dirty="0" smtClean="0"/>
              <a:t>C++</a:t>
            </a:r>
            <a:r>
              <a:rPr lang="zh-CN" altLang="en-US" dirty="0" smtClean="0"/>
              <a:t>中类成员函数是使用标准</a:t>
            </a:r>
            <a:r>
              <a:rPr lang="en-US" altLang="zh-CN" dirty="0" smtClean="0"/>
              <a:t>C</a:t>
            </a:r>
            <a:r>
              <a:rPr lang="zh-CN" altLang="en-US" dirty="0" smtClean="0"/>
              <a:t>进行编程</a:t>
            </a:r>
            <a:endParaRPr lang="en-US" altLang="zh-CN" dirty="0" smtClean="0"/>
          </a:p>
          <a:p>
            <a:pPr marL="971550" lvl="1">
              <a:buFont typeface="Wingdings" panose="05000000000000000000" pitchFamily="2" charset="2"/>
              <a:buChar char="n"/>
            </a:pPr>
            <a:r>
              <a:rPr lang="en-US" altLang="zh-CN" dirty="0" smtClean="0"/>
              <a:t>C</a:t>
            </a:r>
            <a:r>
              <a:rPr lang="zh-CN" altLang="en-US" dirty="0" smtClean="0"/>
              <a:t>是</a:t>
            </a:r>
            <a:r>
              <a:rPr lang="en-US" altLang="zh-CN" dirty="0" smtClean="0"/>
              <a:t>C++</a:t>
            </a:r>
            <a:r>
              <a:rPr lang="zh-CN" altLang="en-US" dirty="0" smtClean="0"/>
              <a:t>的基础</a:t>
            </a: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zh-CN" altLang="en-US" dirty="0" smtClean="0">
                <a:solidFill>
                  <a:srgbClr val="C00000"/>
                </a:solidFill>
              </a:rPr>
              <a:t>该课程主要是学习使用</a:t>
            </a:r>
            <a:r>
              <a:rPr lang="en-US" altLang="zh-CN" dirty="0" smtClean="0">
                <a:solidFill>
                  <a:srgbClr val="C00000"/>
                </a:solidFill>
              </a:rPr>
              <a:t>C</a:t>
            </a:r>
            <a:r>
              <a:rPr lang="zh-CN" altLang="en-US" dirty="0" smtClean="0">
                <a:solidFill>
                  <a:srgbClr val="C00000"/>
                </a:solidFill>
              </a:rPr>
              <a:t>语言进行编程</a:t>
            </a:r>
            <a:endParaRPr lang="en-US" altLang="zh-CN" dirty="0" smtClean="0">
              <a:solidFill>
                <a:srgbClr val="C00000"/>
              </a:solidFill>
            </a:endParaRPr>
          </a:p>
          <a:p>
            <a:pPr marL="971550" lvl="1">
              <a:buFont typeface="Wingdings" panose="05000000000000000000" pitchFamily="2" charset="2"/>
              <a:buChar char="n"/>
            </a:pPr>
            <a:r>
              <a:rPr lang="zh-CN" altLang="en-US" dirty="0" smtClean="0"/>
              <a:t>可以使用</a:t>
            </a:r>
            <a:r>
              <a:rPr lang="en-US" altLang="zh-CN" dirty="0" smtClean="0"/>
              <a:t>C++</a:t>
            </a:r>
            <a:r>
              <a:rPr lang="zh-CN" altLang="en-US" dirty="0" smtClean="0"/>
              <a:t>的编程环境编写、调试</a:t>
            </a:r>
            <a:r>
              <a:rPr lang="en-US" altLang="zh-CN" dirty="0" smtClean="0"/>
              <a:t>C</a:t>
            </a:r>
            <a:r>
              <a:rPr lang="zh-CN" altLang="en-US" dirty="0" smtClean="0"/>
              <a:t>程序</a:t>
            </a:r>
            <a:endParaRPr lang="en-US" altLang="zh-CN" dirty="0" smtClean="0"/>
          </a:p>
          <a:p>
            <a:pPr marL="971550" lvl="1">
              <a:buFont typeface="Wingdings" panose="05000000000000000000" pitchFamily="2" charset="2"/>
              <a:buChar char="n"/>
            </a:pPr>
            <a:r>
              <a:rPr lang="zh-CN" altLang="en-US" dirty="0"/>
              <a:t>也</a:t>
            </a:r>
            <a:r>
              <a:rPr lang="zh-CN" altLang="en-US" dirty="0" smtClean="0"/>
              <a:t>可以使用像</a:t>
            </a:r>
            <a:r>
              <a:rPr lang="en-US" altLang="zh-CN" dirty="0" err="1" smtClean="0"/>
              <a:t>cin</a:t>
            </a:r>
            <a:r>
              <a:rPr lang="zh-CN" altLang="en-US" dirty="0" smtClean="0"/>
              <a:t>、</a:t>
            </a:r>
            <a:r>
              <a:rPr lang="en-US" altLang="zh-CN" dirty="0" err="1" smtClean="0"/>
              <a:t>cout</a:t>
            </a:r>
            <a:r>
              <a:rPr lang="zh-CN" altLang="en-US" dirty="0" smtClean="0"/>
              <a:t>进行输入输出</a:t>
            </a:r>
            <a:endParaRPr lang="en-US" altLang="zh-CN" dirty="0" smtClean="0"/>
          </a:p>
          <a:p>
            <a:pPr marL="971550" lvl="1">
              <a:buFont typeface="Wingdings" panose="05000000000000000000" pitchFamily="2" charset="2"/>
              <a:buChar char="n"/>
            </a:pPr>
            <a:r>
              <a:rPr lang="zh-CN" altLang="en-US" dirty="0">
                <a:solidFill>
                  <a:srgbClr val="0000CC"/>
                </a:solidFill>
              </a:rPr>
              <a:t>该</a:t>
            </a:r>
            <a:r>
              <a:rPr lang="zh-CN" altLang="en-US" dirty="0" smtClean="0">
                <a:solidFill>
                  <a:srgbClr val="0000CC"/>
                </a:solidFill>
              </a:rPr>
              <a:t>课程主要是介绍</a:t>
            </a:r>
            <a:r>
              <a:rPr lang="en-US" altLang="zh-CN" dirty="0" smtClean="0">
                <a:solidFill>
                  <a:srgbClr val="0000CC"/>
                </a:solidFill>
              </a:rPr>
              <a:t>C</a:t>
            </a:r>
            <a:r>
              <a:rPr lang="zh-CN" altLang="en-US" dirty="0" smtClean="0">
                <a:solidFill>
                  <a:srgbClr val="0000CC"/>
                </a:solidFill>
              </a:rPr>
              <a:t>的语法</a:t>
            </a:r>
            <a:endParaRPr lang="en-US" altLang="zh-CN" dirty="0" smtClean="0">
              <a:solidFill>
                <a:srgbClr val="0000CC"/>
              </a:solidFill>
            </a:endParaRPr>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2663423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pPr>
              <a:defRPr/>
            </a:pPr>
            <a:fld id="{34E9E6DD-726B-4124-9DAE-D9D59175CE57}" type="slidenum">
              <a:rPr lang="zh-CN" altLang="en-US"/>
              <a:pPr>
                <a:defRPr/>
              </a:pPr>
              <a:t>28</a:t>
            </a:fld>
            <a:endParaRPr lang="en-US" altLang="zh-CN"/>
          </a:p>
        </p:txBody>
      </p:sp>
      <p:sp>
        <p:nvSpPr>
          <p:cNvPr id="191490" name="Rectangle 2"/>
          <p:cNvSpPr>
            <a:spLocks noGrp="1" noChangeArrowheads="1"/>
          </p:cNvSpPr>
          <p:nvPr>
            <p:ph type="title"/>
          </p:nvPr>
        </p:nvSpPr>
        <p:spPr>
          <a:xfrm>
            <a:off x="457200" y="280554"/>
            <a:ext cx="5915025" cy="481445"/>
          </a:xfrm>
        </p:spPr>
        <p:txBody>
          <a:bodyPr/>
          <a:lstStyle/>
          <a:p>
            <a:pPr algn="l" eaLnBrk="1" hangingPunct="1">
              <a:defRPr/>
            </a:pPr>
            <a:r>
              <a:rPr lang="en-US" altLang="zh-CN" dirty="0" smtClean="0"/>
              <a:t> C</a:t>
            </a:r>
            <a:r>
              <a:rPr lang="zh-CN" altLang="en-US" dirty="0" smtClean="0"/>
              <a:t>程序</a:t>
            </a:r>
            <a:r>
              <a:rPr lang="zh-CN" altLang="en-US" dirty="0"/>
              <a:t>的基本结构</a:t>
            </a:r>
          </a:p>
        </p:txBody>
      </p:sp>
      <p:graphicFrame>
        <p:nvGraphicFramePr>
          <p:cNvPr id="191510" name="Group 22"/>
          <p:cNvGraphicFramePr>
            <a:graphicFrameLocks noGrp="1"/>
          </p:cNvGraphicFramePr>
          <p:nvPr>
            <p:extLst>
              <p:ext uri="{D42A27DB-BD31-4B8C-83A1-F6EECF244321}">
                <p14:modId xmlns:p14="http://schemas.microsoft.com/office/powerpoint/2010/main" val="3948835619"/>
              </p:ext>
            </p:extLst>
          </p:nvPr>
        </p:nvGraphicFramePr>
        <p:xfrm>
          <a:off x="1571625" y="1248033"/>
          <a:ext cx="6096000" cy="3904734"/>
        </p:xfrm>
        <a:graphic>
          <a:graphicData uri="http://schemas.openxmlformats.org/drawingml/2006/table">
            <a:tbl>
              <a:tblPr/>
              <a:tblGrid>
                <a:gridCol w="6096000">
                  <a:extLst>
                    <a:ext uri="{9D8B030D-6E8A-4147-A177-3AD203B41FA5}">
                      <a16:colId xmlns:a16="http://schemas.microsoft.com/office/drawing/2014/main" xmlns="" val="20000"/>
                    </a:ext>
                  </a:extLst>
                </a:gridCol>
              </a:tblGrid>
              <a:tr h="670529">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tx1"/>
                        </a:buClr>
                        <a:defRPr kumimoji="1" sz="24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1"/>
                        </a:buClr>
                        <a:defRPr kumimoji="1" sz="20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2"/>
                        </a:buClr>
                        <a:buSzPct val="75000"/>
                        <a:buFont typeface="Wingdings" panose="05000000000000000000" pitchFamily="2" charset="2"/>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程序说明</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7895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tx1"/>
                        </a:buClr>
                        <a:defRPr kumimoji="1" sz="24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1"/>
                        </a:buClr>
                        <a:defRPr kumimoji="1" sz="20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2"/>
                        </a:buClr>
                        <a:buSzPct val="75000"/>
                        <a:buFont typeface="Wingdings" panose="05000000000000000000" pitchFamily="2" charset="2"/>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预编译命令</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555253">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tx1"/>
                        </a:buClr>
                        <a:defRPr kumimoji="1" sz="24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1"/>
                        </a:buClr>
                        <a:defRPr kumimoji="1" sz="20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2"/>
                        </a:buClr>
                        <a:buSzPct val="75000"/>
                        <a:buFont typeface="Wingdings" panose="05000000000000000000" pitchFamily="2" charset="2"/>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2000" b="0" i="0" u="none" strike="noStrike" cap="none" normalizeH="0" baseline="0" dirty="0" err="1" smtClean="0">
                          <a:ln>
                            <a:noFill/>
                          </a:ln>
                          <a:solidFill>
                            <a:srgbClr val="080808"/>
                          </a:solidFill>
                          <a:effectLst/>
                          <a:latin typeface="Times New Roman" panose="02020603050405020304" pitchFamily="18" charset="0"/>
                          <a:ea typeface="宋体" panose="02010600030101010101" pitchFamily="2" charset="-122"/>
                        </a:rPr>
                        <a:t>int</a:t>
                      </a:r>
                      <a:r>
                        <a:rPr kumimoji="1" lang="en-US" altLang="zh-CN"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 main( )            // </a:t>
                      </a:r>
                      <a:r>
                        <a:rPr kumimoji="1" lang="zh-CN" altLang="en-US"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主函数</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                           // </a:t>
                      </a:r>
                      <a:r>
                        <a:rPr kumimoji="1" lang="zh-CN" altLang="en-US"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主函数体开始</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声明部分       </a:t>
                      </a:r>
                      <a:r>
                        <a:rPr kumimoji="1" lang="en-US" altLang="zh-CN"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a:t>
                      </a:r>
                      <a:r>
                        <a:rPr kumimoji="1" lang="zh-CN" altLang="en-US" sz="2000" b="0" i="0" u="none" strike="noStrike" cap="none" normalizeH="0" baseline="0" smtClean="0">
                          <a:ln>
                            <a:noFill/>
                          </a:ln>
                          <a:solidFill>
                            <a:srgbClr val="080808"/>
                          </a:solidFill>
                          <a:effectLst/>
                          <a:latin typeface="Times New Roman" panose="02020603050405020304" pitchFamily="18" charset="0"/>
                          <a:ea typeface="宋体" panose="02010600030101010101" pitchFamily="2" charset="-122"/>
                        </a:rPr>
                        <a:t>变量声明等</a:t>
                      </a:r>
                      <a:endParaRPr kumimoji="1" lang="zh-CN" altLang="en-US"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执行部分</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rPr>
                        <a:t>主函数体结束</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191511" name="Rectangle 23"/>
          <p:cNvSpPr>
            <a:spLocks noChangeArrowheads="1"/>
          </p:cNvSpPr>
          <p:nvPr/>
        </p:nvSpPr>
        <p:spPr bwMode="auto">
          <a:xfrm>
            <a:off x="1571625" y="5353050"/>
            <a:ext cx="5915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defRPr kumimoji="1" sz="4400">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defRPr kumimoji="1" sz="4400">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defRPr kumimoji="1" sz="4400">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defRPr kumimoji="1" sz="4400">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defRPr kumimoji="1" sz="4400">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algn="ctr" eaLnBrk="1" hangingPunct="1">
              <a:defRPr/>
            </a:pPr>
            <a:r>
              <a:rPr lang="zh-CN" altLang="en-US" sz="2400" baseline="0" dirty="0" smtClean="0">
                <a:solidFill>
                  <a:srgbClr val="006600"/>
                </a:solidFill>
                <a:effectLst/>
                <a:latin typeface="+mn-ea"/>
                <a:ea typeface="+mn-ea"/>
              </a:rPr>
              <a:t>简单</a:t>
            </a:r>
            <a:r>
              <a:rPr lang="en-US" altLang="zh-CN" sz="2400" baseline="0" dirty="0" smtClean="0">
                <a:solidFill>
                  <a:srgbClr val="006600"/>
                </a:solidFill>
                <a:effectLst/>
                <a:latin typeface="+mn-ea"/>
                <a:ea typeface="+mn-ea"/>
              </a:rPr>
              <a:t>C</a:t>
            </a:r>
            <a:r>
              <a:rPr lang="zh-CN" altLang="en-US" sz="2400" baseline="0" dirty="0" smtClean="0">
                <a:solidFill>
                  <a:srgbClr val="006600"/>
                </a:solidFill>
                <a:effectLst/>
                <a:latin typeface="+mn-ea"/>
                <a:ea typeface="+mn-ea"/>
              </a:rPr>
              <a:t>程序的基本结构</a:t>
            </a:r>
          </a:p>
        </p:txBody>
      </p:sp>
    </p:spTree>
    <p:extLst>
      <p:ext uri="{BB962C8B-B14F-4D97-AF65-F5344CB8AC3E}">
        <p14:creationId xmlns:p14="http://schemas.microsoft.com/office/powerpoint/2010/main" val="14900787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191510"/>
                                        </p:tgtEl>
                                        <p:attrNameLst>
                                          <p:attrName>style.visibility</p:attrName>
                                        </p:attrNameLst>
                                      </p:cBhvr>
                                      <p:to>
                                        <p:strVal val="visible"/>
                                      </p:to>
                                    </p:set>
                                    <p:animEffect transition="in" filter="box(out)">
                                      <p:cBhvr>
                                        <p:cTn id="7" dur="500"/>
                                        <p:tgtEl>
                                          <p:spTgt spid="191510"/>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91511"/>
                                        </p:tgtEl>
                                        <p:attrNameLst>
                                          <p:attrName>style.visibility</p:attrName>
                                        </p:attrNameLst>
                                      </p:cBhvr>
                                      <p:to>
                                        <p:strVal val="visible"/>
                                      </p:to>
                                    </p:set>
                                    <p:animEffect transition="in" filter="box(out)">
                                      <p:cBhvr>
                                        <p:cTn id="10" dur="500"/>
                                        <p:tgtEl>
                                          <p:spTgt spid="19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输出流对象</a:t>
            </a:r>
            <a:r>
              <a:rPr lang="en-US" altLang="zh-CN" dirty="0" err="1" smtClean="0"/>
              <a:t>cout</a:t>
            </a:r>
            <a:r>
              <a:rPr lang="en-US" altLang="zh-CN" dirty="0" smtClean="0"/>
              <a:t> </a:t>
            </a:r>
            <a:endParaRPr lang="zh-CN" altLang="en-US"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a:t>在</a:t>
            </a:r>
            <a:r>
              <a:rPr lang="en-US" altLang="zh-CN" sz="2000" dirty="0"/>
              <a:t>C++ </a:t>
            </a:r>
            <a:r>
              <a:rPr lang="zh-CN" altLang="en-US" sz="2000" dirty="0"/>
              <a:t>中引入术语</a:t>
            </a:r>
            <a:r>
              <a:rPr lang="en-US" altLang="zh-CN" sz="2000" dirty="0"/>
              <a:t> stream</a:t>
            </a:r>
            <a:r>
              <a:rPr lang="zh-CN" altLang="en-US" sz="2000" dirty="0"/>
              <a:t>（流），指的是来自设备或传给设备的一个数据流。</a:t>
            </a:r>
          </a:p>
          <a:p>
            <a:pPr marL="342900" indent="-342900">
              <a:buFont typeface="Wingdings" panose="05000000000000000000" pitchFamily="2" charset="2"/>
              <a:buChar char="l"/>
            </a:pPr>
            <a:r>
              <a:rPr lang="en-US" altLang="zh-CN" sz="2000" dirty="0" err="1" smtClean="0"/>
              <a:t>cout</a:t>
            </a:r>
            <a:r>
              <a:rPr lang="zh-CN" altLang="en-US" sz="2000" dirty="0"/>
              <a:t>表示输出流对象</a:t>
            </a:r>
            <a:r>
              <a:rPr lang="zh-CN" altLang="en-US" sz="2000" dirty="0" smtClean="0"/>
              <a:t>，是</a:t>
            </a:r>
            <a:r>
              <a:rPr lang="zh-CN" altLang="en-US" sz="2000" dirty="0"/>
              <a:t>输入输出流库的</a:t>
            </a:r>
            <a:r>
              <a:rPr lang="zh-CN" altLang="en-US" sz="2000" dirty="0" smtClean="0"/>
              <a:t>一部分</a:t>
            </a:r>
            <a:endParaRPr lang="en-US" altLang="zh-CN" sz="2000" dirty="0" smtClean="0"/>
          </a:p>
          <a:p>
            <a:pPr marL="342900" indent="-342900">
              <a:buFont typeface="Wingdings" panose="05000000000000000000" pitchFamily="2" charset="2"/>
              <a:buChar char="l"/>
            </a:pPr>
            <a:r>
              <a:rPr lang="zh-CN" altLang="en-US" sz="2000" dirty="0" smtClean="0"/>
              <a:t>与</a:t>
            </a:r>
            <a:r>
              <a:rPr lang="en-US" altLang="zh-CN" sz="2000" dirty="0" err="1"/>
              <a:t>cout</a:t>
            </a:r>
            <a:r>
              <a:rPr lang="en-US" altLang="zh-CN" sz="2000" dirty="0"/>
              <a:t> </a:t>
            </a:r>
            <a:r>
              <a:rPr lang="zh-CN" altLang="en-US" sz="2000" dirty="0"/>
              <a:t>相关联的设备是</a:t>
            </a:r>
            <a:r>
              <a:rPr lang="zh-CN" altLang="en-US" sz="2000" dirty="0" smtClean="0"/>
              <a:t>显示器</a:t>
            </a:r>
            <a:endParaRPr lang="en-US" altLang="zh-CN" sz="2000" dirty="0" smtClean="0"/>
          </a:p>
          <a:p>
            <a:pPr marL="342900" indent="-342900">
              <a:buFont typeface="Wingdings" panose="05000000000000000000" pitchFamily="2" charset="2"/>
              <a:buChar char="l"/>
            </a:pPr>
            <a:r>
              <a:rPr lang="zh-CN" altLang="en-US" sz="2000" dirty="0" smtClean="0"/>
              <a:t>在</a:t>
            </a:r>
            <a:r>
              <a:rPr lang="zh-CN" altLang="en-US" sz="2000" dirty="0"/>
              <a:t>程序中有了关联字</a:t>
            </a:r>
            <a:r>
              <a:rPr lang="en-US" altLang="zh-CN" sz="2000" dirty="0" err="1"/>
              <a:t>cout</a:t>
            </a:r>
            <a:r>
              <a:rPr lang="en-US" altLang="zh-CN" sz="2000" dirty="0"/>
              <a:t> </a:t>
            </a:r>
            <a:r>
              <a:rPr lang="zh-CN" altLang="en-US" sz="2000" dirty="0"/>
              <a:t>就有了将数据流传到显示器的条件，这时用插入操作符“</a:t>
            </a:r>
            <a:r>
              <a:rPr lang="en-US" altLang="zh-CN" sz="2000" dirty="0"/>
              <a:t>&lt;&lt;   ” </a:t>
            </a:r>
            <a:r>
              <a:rPr lang="zh-CN" altLang="en-US" sz="2000" dirty="0"/>
              <a:t>将其后的数据插入到该流中</a:t>
            </a:r>
            <a:r>
              <a:rPr lang="zh-CN" altLang="en-US" sz="2000" dirty="0" smtClean="0"/>
              <a:t>去</a:t>
            </a:r>
            <a:endParaRPr lang="en-US" altLang="zh-CN" sz="2000" dirty="0" smtClean="0"/>
          </a:p>
          <a:p>
            <a:pPr marL="342900" indent="-342900">
              <a:buFont typeface="Wingdings" panose="05000000000000000000" pitchFamily="2" charset="2"/>
              <a:buChar char="l"/>
            </a:pPr>
            <a:r>
              <a:rPr lang="zh-CN" altLang="en-US" sz="2000" dirty="0" smtClean="0"/>
              <a:t>如下</a:t>
            </a:r>
            <a:r>
              <a:rPr lang="zh-CN" altLang="en-US" sz="2000" dirty="0"/>
              <a:t>面的两条语句</a:t>
            </a:r>
          </a:p>
          <a:p>
            <a:pPr marL="971550" lvl="1">
              <a:buFont typeface="Wingdings" panose="05000000000000000000" pitchFamily="2" charset="2"/>
              <a:buChar char="n"/>
            </a:pPr>
            <a:r>
              <a:rPr lang="zh-CN" altLang="en-US" sz="1600" dirty="0" smtClean="0"/>
              <a:t> </a:t>
            </a:r>
            <a:r>
              <a:rPr lang="en-US" altLang="zh-CN" sz="1600" dirty="0" err="1" smtClean="0"/>
              <a:t>cout</a:t>
            </a:r>
            <a:r>
              <a:rPr lang="en-US" altLang="zh-CN" sz="1600" dirty="0"/>
              <a:t>&lt;&lt;“welcome  to  </a:t>
            </a:r>
            <a:r>
              <a:rPr lang="en-US" altLang="zh-CN" sz="1600" dirty="0" smtClean="0"/>
              <a:t>School of Computer Science &amp; </a:t>
            </a:r>
            <a:r>
              <a:rPr lang="en-US" altLang="zh-CN" sz="1600" dirty="0" err="1" smtClean="0"/>
              <a:t>Techology</a:t>
            </a:r>
            <a:r>
              <a:rPr lang="en-US" altLang="zh-CN" sz="1600" dirty="0" smtClean="0"/>
              <a:t>, Shandong University”;</a:t>
            </a:r>
          </a:p>
          <a:p>
            <a:pPr marL="1314450" lvl="2" indent="-285750">
              <a:buFont typeface="Wingdings" panose="05000000000000000000" pitchFamily="2" charset="2"/>
              <a:buChar char="ü"/>
            </a:pPr>
            <a:r>
              <a:rPr lang="zh-CN" altLang="en-US" sz="1600" dirty="0" smtClean="0"/>
              <a:t>将引号中的内容输出到屏幕上</a:t>
            </a:r>
            <a:endParaRPr lang="en-US" altLang="zh-CN" sz="1600" dirty="0"/>
          </a:p>
          <a:p>
            <a:pPr marL="971550" lvl="1">
              <a:buFont typeface="Wingdings" panose="05000000000000000000" pitchFamily="2" charset="2"/>
              <a:buChar char="n"/>
            </a:pPr>
            <a:r>
              <a:rPr lang="en-US" altLang="zh-CN" sz="1600" dirty="0"/>
              <a:t> </a:t>
            </a:r>
            <a:r>
              <a:rPr lang="en-US" altLang="zh-CN" sz="1600" dirty="0" smtClean="0"/>
              <a:t> </a:t>
            </a:r>
            <a:r>
              <a:rPr lang="en-US" altLang="zh-CN" sz="1600" dirty="0" err="1"/>
              <a:t>cout</a:t>
            </a:r>
            <a:r>
              <a:rPr lang="en-US" altLang="zh-CN" sz="1600" dirty="0"/>
              <a:t>&lt;&lt;</a:t>
            </a:r>
            <a:r>
              <a:rPr lang="en-US" altLang="zh-CN" sz="1600" dirty="0" err="1"/>
              <a:t>endl</a:t>
            </a:r>
            <a:r>
              <a:rPr lang="en-US" altLang="zh-CN" sz="1600" dirty="0" smtClean="0"/>
              <a:t>;</a:t>
            </a:r>
            <a:r>
              <a:rPr lang="zh-CN" altLang="en-US" sz="1600" dirty="0"/>
              <a:t> </a:t>
            </a:r>
            <a:r>
              <a:rPr lang="zh-CN" altLang="en-US" sz="1600" dirty="0" smtClean="0"/>
              <a:t>   </a:t>
            </a:r>
            <a:r>
              <a:rPr lang="en-US" altLang="zh-CN" sz="1600" dirty="0" smtClean="0"/>
              <a:t>//</a:t>
            </a:r>
            <a:r>
              <a:rPr lang="zh-CN" altLang="en-US" sz="1600" dirty="0" smtClean="0"/>
              <a:t>换行</a:t>
            </a:r>
            <a:endParaRPr lang="en-US" altLang="zh-CN" sz="1600" dirty="0"/>
          </a:p>
          <a:p>
            <a:endParaRPr lang="zh-CN" altLang="en-US" dirty="0"/>
          </a:p>
        </p:txBody>
      </p:sp>
    </p:spTree>
    <p:extLst>
      <p:ext uri="{BB962C8B-B14F-4D97-AF65-F5344CB8AC3E}">
        <p14:creationId xmlns:p14="http://schemas.microsoft.com/office/powerpoint/2010/main" val="27310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smtClean="0"/>
              <a:t>程序</a:t>
            </a:r>
            <a:r>
              <a:rPr lang="zh-CN" altLang="en-US" dirty="0"/>
              <a:t>开发</a:t>
            </a:r>
            <a:r>
              <a:rPr lang="zh-CN" altLang="en-US" dirty="0" smtClean="0"/>
              <a:t>环境及程序编写</a:t>
            </a:r>
            <a:endParaRPr lang="zh-CN" altLang="en-US"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smtClean="0"/>
              <a:t>集成开发环境</a:t>
            </a:r>
            <a:r>
              <a:rPr lang="en-US" altLang="zh-CN" dirty="0" smtClean="0"/>
              <a:t>IDE—Dev-</a:t>
            </a:r>
            <a:r>
              <a:rPr lang="en-US" altLang="zh-CN" dirty="0" err="1" smtClean="0"/>
              <a:t>Cpp</a:t>
            </a:r>
            <a:endParaRPr lang="en-US" altLang="zh-CN" dirty="0" smtClean="0"/>
          </a:p>
          <a:p>
            <a:pPr marL="342900" indent="-342900">
              <a:buFont typeface="Wingdings" panose="05000000000000000000" pitchFamily="2" charset="2"/>
              <a:buChar char="l"/>
            </a:pPr>
            <a:r>
              <a:rPr lang="zh-CN" altLang="en-US" dirty="0" smtClean="0"/>
              <a:t>在</a:t>
            </a:r>
            <a:r>
              <a:rPr lang="en-US" altLang="zh-CN" dirty="0" smtClean="0"/>
              <a:t>Dev-</a:t>
            </a:r>
            <a:r>
              <a:rPr lang="en-US" altLang="zh-CN" dirty="0" err="1" smtClean="0"/>
              <a:t>Cpp</a:t>
            </a:r>
            <a:r>
              <a:rPr lang="zh-CN" altLang="en-US" dirty="0" smtClean="0"/>
              <a:t>中编写、调试应用程序</a:t>
            </a:r>
            <a:endParaRPr lang="zh-CN" altLang="en-US" dirty="0"/>
          </a:p>
        </p:txBody>
      </p:sp>
    </p:spTree>
    <p:extLst>
      <p:ext uri="{BB962C8B-B14F-4D97-AF65-F5344CB8AC3E}">
        <p14:creationId xmlns:p14="http://schemas.microsoft.com/office/powerpoint/2010/main" val="35904900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输出流对象</a:t>
            </a:r>
            <a:r>
              <a:rPr lang="en-US" altLang="zh-CN" dirty="0" err="1"/>
              <a:t>cout</a:t>
            </a:r>
            <a:r>
              <a:rPr lang="en-US" altLang="zh-CN" dirty="0"/>
              <a:t> </a:t>
            </a:r>
            <a:endParaRPr lang="zh-CN" altLang="en-US" dirty="0"/>
          </a:p>
        </p:txBody>
      </p:sp>
      <p:sp>
        <p:nvSpPr>
          <p:cNvPr id="3" name="内容占位符 2"/>
          <p:cNvSpPr>
            <a:spLocks noGrp="1"/>
          </p:cNvSpPr>
          <p:nvPr>
            <p:ph idx="1"/>
          </p:nvPr>
        </p:nvSpPr>
        <p:spPr/>
        <p:txBody>
          <a:bodyPr/>
          <a:lstStyle/>
          <a:p>
            <a:pPr marL="342900" indent="-342900" eaLnBrk="1" hangingPunct="1">
              <a:buFont typeface="Wingdings" panose="05000000000000000000" pitchFamily="2" charset="2"/>
              <a:buChar char="l"/>
            </a:pPr>
            <a:r>
              <a:rPr lang="zh-CN" altLang="en-US" sz="2000" dirty="0"/>
              <a:t>插入操作符可以把多个输出数据组合或级联成单个的输出</a:t>
            </a:r>
            <a:r>
              <a:rPr lang="zh-CN" altLang="en-US" sz="2000" dirty="0" smtClean="0"/>
              <a:t>语句</a:t>
            </a:r>
            <a:endParaRPr lang="en-US" altLang="zh-CN" sz="2000" dirty="0" smtClean="0"/>
          </a:p>
          <a:p>
            <a:pPr marL="342900" indent="-342900" eaLnBrk="1" hangingPunct="1">
              <a:buFont typeface="Wingdings" panose="05000000000000000000" pitchFamily="2" charset="2"/>
              <a:buChar char="l"/>
            </a:pPr>
            <a:r>
              <a:rPr lang="zh-CN" altLang="en-US" sz="2000" dirty="0" smtClean="0"/>
              <a:t>如下</a:t>
            </a:r>
            <a:r>
              <a:rPr lang="zh-CN" altLang="en-US" sz="2000" dirty="0"/>
              <a:t>面的语句</a:t>
            </a:r>
            <a:r>
              <a:rPr lang="zh-CN" altLang="en-US" sz="2000" dirty="0" smtClean="0"/>
              <a:t>：</a:t>
            </a:r>
            <a:endParaRPr lang="zh-CN" altLang="en-US" sz="2000" dirty="0"/>
          </a:p>
          <a:p>
            <a:pPr lvl="1">
              <a:buNone/>
            </a:pPr>
            <a:r>
              <a:rPr lang="en-US" altLang="zh-CN" sz="1800" dirty="0" smtClean="0">
                <a:solidFill>
                  <a:srgbClr val="000000"/>
                </a:solidFill>
              </a:rPr>
              <a:t>      </a:t>
            </a:r>
            <a:r>
              <a:rPr lang="en-US" altLang="zh-CN" sz="1800" dirty="0" err="1" smtClean="0">
                <a:solidFill>
                  <a:srgbClr val="000000"/>
                </a:solidFill>
              </a:rPr>
              <a:t>cout</a:t>
            </a:r>
            <a:r>
              <a:rPr lang="en-US" altLang="zh-CN" sz="1800" dirty="0" smtClean="0">
                <a:solidFill>
                  <a:srgbClr val="000000"/>
                </a:solidFill>
              </a:rPr>
              <a:t> </a:t>
            </a:r>
            <a:r>
              <a:rPr lang="en-US" altLang="zh-CN" sz="1800" dirty="0">
                <a:solidFill>
                  <a:srgbClr val="000000"/>
                </a:solidFill>
              </a:rPr>
              <a:t>&lt;&lt; “Welcome  to </a:t>
            </a:r>
            <a:r>
              <a:rPr lang="en-US" altLang="zh-CN" sz="1800" dirty="0"/>
              <a:t>Shandong </a:t>
            </a:r>
            <a:r>
              <a:rPr lang="en-US" altLang="zh-CN" sz="1800" dirty="0" smtClean="0"/>
              <a:t>University</a:t>
            </a:r>
            <a:r>
              <a:rPr lang="en-US" altLang="zh-CN" sz="1800" dirty="0"/>
              <a:t>.</a:t>
            </a:r>
            <a:r>
              <a:rPr lang="en-US" altLang="zh-CN" sz="1800" dirty="0" smtClean="0">
                <a:solidFill>
                  <a:srgbClr val="000000"/>
                </a:solidFill>
              </a:rPr>
              <a:t>” </a:t>
            </a:r>
            <a:r>
              <a:rPr lang="en-US" altLang="zh-CN" sz="1800" dirty="0">
                <a:solidFill>
                  <a:srgbClr val="000000"/>
                </a:solidFill>
              </a:rPr>
              <a:t>&lt;&lt; </a:t>
            </a:r>
            <a:r>
              <a:rPr lang="en-US" altLang="zh-CN" sz="1800" dirty="0"/>
              <a:t>&lt;&lt; </a:t>
            </a:r>
            <a:r>
              <a:rPr lang="en-US" altLang="zh-CN" sz="1800" dirty="0" err="1" smtClean="0">
                <a:solidFill>
                  <a:srgbClr val="0000CC"/>
                </a:solidFill>
              </a:rPr>
              <a:t>endl</a:t>
            </a:r>
            <a:r>
              <a:rPr lang="en-US" altLang="zh-CN" sz="1800" dirty="0" smtClean="0"/>
              <a:t>&lt;&lt;</a:t>
            </a:r>
            <a:r>
              <a:rPr lang="en-US" altLang="zh-CN" sz="1800" dirty="0" smtClean="0">
                <a:solidFill>
                  <a:srgbClr val="000000"/>
                </a:solidFill>
              </a:rPr>
              <a:t>“ </a:t>
            </a:r>
            <a:r>
              <a:rPr lang="en-US" altLang="zh-CN" sz="1800" dirty="0">
                <a:solidFill>
                  <a:srgbClr val="000000"/>
                </a:solidFill>
              </a:rPr>
              <a:t>I  am a student.” </a:t>
            </a:r>
            <a:r>
              <a:rPr lang="en-US" altLang="zh-CN" sz="1800" dirty="0" smtClean="0">
                <a:solidFill>
                  <a:srgbClr val="000000"/>
                </a:solidFill>
              </a:rPr>
              <a:t>&lt;&lt; </a:t>
            </a:r>
            <a:r>
              <a:rPr lang="en-US" altLang="zh-CN" sz="1800" dirty="0" err="1" smtClean="0">
                <a:solidFill>
                  <a:srgbClr val="000000"/>
                </a:solidFill>
              </a:rPr>
              <a:t>endl</a:t>
            </a:r>
            <a:r>
              <a:rPr lang="en-US" altLang="zh-CN" sz="1800" dirty="0" smtClean="0">
                <a:solidFill>
                  <a:srgbClr val="000000"/>
                </a:solidFill>
              </a:rPr>
              <a:t>;</a:t>
            </a:r>
            <a:endParaRPr lang="en-US" altLang="zh-CN" sz="1800" dirty="0">
              <a:solidFill>
                <a:srgbClr val="000000"/>
              </a:solidFill>
            </a:endParaRPr>
          </a:p>
          <a:p>
            <a:pPr lvl="1">
              <a:buNone/>
            </a:pPr>
            <a:r>
              <a:rPr lang="zh-CN" altLang="en-US" sz="1800" dirty="0"/>
              <a:t> </a:t>
            </a:r>
            <a:r>
              <a:rPr lang="zh-CN" altLang="en-US" sz="1800" dirty="0" smtClean="0"/>
              <a:t> </a:t>
            </a:r>
            <a:r>
              <a:rPr lang="zh-CN" altLang="en-US" sz="1800" dirty="0">
                <a:solidFill>
                  <a:srgbClr val="1A93C8"/>
                </a:solidFill>
                <a:sym typeface="Arial" panose="020B0604020202020204" pitchFamily="34" charset="0"/>
              </a:rPr>
              <a:t>屏幕上</a:t>
            </a:r>
            <a:r>
              <a:rPr lang="zh-CN" altLang="en-US" sz="1800" dirty="0" smtClean="0">
                <a:solidFill>
                  <a:srgbClr val="1A93C8"/>
                </a:solidFill>
                <a:sym typeface="Arial" panose="020B0604020202020204" pitchFamily="34" charset="0"/>
              </a:rPr>
              <a:t>显示</a:t>
            </a:r>
            <a:r>
              <a:rPr lang="en-US" altLang="zh-CN" sz="1800" dirty="0" smtClean="0">
                <a:solidFill>
                  <a:srgbClr val="1A93C8"/>
                </a:solidFill>
                <a:sym typeface="Arial" panose="020B0604020202020204" pitchFamily="34" charset="0"/>
              </a:rPr>
              <a:t>:</a:t>
            </a:r>
            <a:endParaRPr lang="zh-CN" altLang="en-US" sz="1800" dirty="0">
              <a:solidFill>
                <a:srgbClr val="1A93C8"/>
              </a:solidFill>
              <a:sym typeface="Arial" panose="020B0604020202020204" pitchFamily="34" charset="0"/>
            </a:endParaRPr>
          </a:p>
          <a:p>
            <a:pPr lvl="1">
              <a:buNone/>
            </a:pPr>
            <a:r>
              <a:rPr lang="en-US" altLang="zh-CN" sz="1800" dirty="0" smtClean="0">
                <a:solidFill>
                  <a:srgbClr val="000000"/>
                </a:solidFill>
              </a:rPr>
              <a:t>     Welcome  </a:t>
            </a:r>
            <a:r>
              <a:rPr lang="en-US" altLang="zh-CN" sz="1800" dirty="0">
                <a:solidFill>
                  <a:srgbClr val="000000"/>
                </a:solidFill>
              </a:rPr>
              <a:t>to </a:t>
            </a:r>
            <a:r>
              <a:rPr lang="en-US" altLang="zh-CN" sz="1800" dirty="0"/>
              <a:t>Shandong </a:t>
            </a:r>
            <a:r>
              <a:rPr lang="en-US" altLang="zh-CN" sz="1800" dirty="0" smtClean="0"/>
              <a:t>University.</a:t>
            </a:r>
          </a:p>
          <a:p>
            <a:pPr lvl="1">
              <a:buNone/>
            </a:pPr>
            <a:r>
              <a:rPr lang="en-US" altLang="zh-CN" sz="1800" dirty="0">
                <a:solidFill>
                  <a:srgbClr val="000000"/>
                </a:solidFill>
              </a:rPr>
              <a:t> </a:t>
            </a:r>
            <a:r>
              <a:rPr lang="en-US" altLang="zh-CN" sz="1800" dirty="0" smtClean="0">
                <a:solidFill>
                  <a:srgbClr val="000000"/>
                </a:solidFill>
              </a:rPr>
              <a:t>     </a:t>
            </a:r>
            <a:r>
              <a:rPr lang="en-US" altLang="zh-CN" sz="1800" dirty="0">
                <a:solidFill>
                  <a:srgbClr val="000000"/>
                </a:solidFill>
              </a:rPr>
              <a:t>I  am a student.</a:t>
            </a:r>
            <a:endParaRPr lang="zh-CN" altLang="en-US" sz="1800" dirty="0">
              <a:solidFill>
                <a:srgbClr val="000000"/>
              </a:solidFill>
            </a:endParaRPr>
          </a:p>
          <a:p>
            <a:pPr marL="342900" indent="-342900">
              <a:buFont typeface="Wingdings" panose="05000000000000000000" pitchFamily="2" charset="2"/>
              <a:buChar char="l"/>
            </a:pPr>
            <a:r>
              <a:rPr lang="zh-CN" altLang="en-US" sz="2000" dirty="0" smtClean="0"/>
              <a:t>下面</a:t>
            </a:r>
            <a:r>
              <a:rPr lang="zh-CN" altLang="en-US" sz="2000" dirty="0"/>
              <a:t>的语句：</a:t>
            </a:r>
          </a:p>
          <a:p>
            <a:pPr lvl="1" indent="0">
              <a:buNone/>
            </a:pPr>
            <a:r>
              <a:rPr lang="en-US" altLang="zh-CN" sz="1800" dirty="0" err="1" smtClean="0"/>
              <a:t>int</a:t>
            </a:r>
            <a:r>
              <a:rPr lang="en-US" altLang="zh-CN" sz="1800" dirty="0" smtClean="0"/>
              <a:t> </a:t>
            </a:r>
            <a:r>
              <a:rPr lang="en-US" altLang="zh-CN" sz="1800" dirty="0" err="1" smtClean="0"/>
              <a:t>i</a:t>
            </a:r>
            <a:r>
              <a:rPr lang="en-US" altLang="zh-CN" sz="1800" dirty="0" smtClean="0"/>
              <a:t>=10;</a:t>
            </a:r>
          </a:p>
          <a:p>
            <a:pPr lvl="1" indent="0">
              <a:buNone/>
            </a:pPr>
            <a:r>
              <a:rPr lang="en-US" altLang="zh-CN" sz="1800" dirty="0" err="1"/>
              <a:t>c</a:t>
            </a:r>
            <a:r>
              <a:rPr lang="en-US" altLang="zh-CN" sz="1800" dirty="0" err="1" smtClean="0"/>
              <a:t>out</a:t>
            </a:r>
            <a:r>
              <a:rPr lang="en-US" altLang="zh-CN" sz="1800" dirty="0" smtClean="0"/>
              <a:t>&lt;&lt;</a:t>
            </a:r>
            <a:r>
              <a:rPr lang="en-US" altLang="zh-CN" sz="1800" dirty="0" err="1" smtClean="0"/>
              <a:t>“i</a:t>
            </a:r>
            <a:r>
              <a:rPr lang="en-US" altLang="zh-CN" sz="1800" dirty="0" smtClean="0"/>
              <a:t>=”&lt;&lt;</a:t>
            </a:r>
            <a:r>
              <a:rPr lang="en-US" altLang="zh-CN" sz="1800" dirty="0" err="1" smtClean="0"/>
              <a:t>i</a:t>
            </a:r>
            <a:r>
              <a:rPr lang="en-US" altLang="zh-CN" sz="1800" dirty="0" smtClean="0"/>
              <a:t>&lt;&lt;</a:t>
            </a:r>
            <a:r>
              <a:rPr lang="en-US" altLang="zh-CN" sz="1800" dirty="0" err="1" smtClean="0"/>
              <a:t>endl</a:t>
            </a:r>
            <a:r>
              <a:rPr lang="en-US" altLang="zh-CN" sz="1800" dirty="0" smtClean="0"/>
              <a:t>; </a:t>
            </a:r>
          </a:p>
          <a:p>
            <a:pPr lvl="1" indent="0">
              <a:buNone/>
            </a:pPr>
            <a:r>
              <a:rPr lang="zh-CN" altLang="en-US" sz="1800" dirty="0" smtClean="0"/>
              <a:t>屏幕输出：</a:t>
            </a:r>
            <a:endParaRPr lang="en-US" altLang="zh-CN" sz="1800" dirty="0" smtClean="0"/>
          </a:p>
          <a:p>
            <a:pPr lvl="1" indent="0">
              <a:buNone/>
            </a:pPr>
            <a:r>
              <a:rPr lang="en-US" altLang="zh-CN" sz="1600" dirty="0" err="1" smtClean="0"/>
              <a:t>i</a:t>
            </a:r>
            <a:r>
              <a:rPr lang="en-US" altLang="zh-CN" sz="1600" dirty="0" smtClean="0"/>
              <a:t>=10</a:t>
            </a:r>
          </a:p>
          <a:p>
            <a:pPr marL="342900" indent="-342900">
              <a:buFont typeface="Wingdings" panose="05000000000000000000" pitchFamily="2" charset="2"/>
              <a:buChar char="l"/>
            </a:pPr>
            <a:r>
              <a:rPr lang="en-US" altLang="zh-CN" sz="2000" smtClean="0"/>
              <a:t>cout</a:t>
            </a:r>
            <a:r>
              <a:rPr lang="zh-CN" altLang="en-US" sz="2000" smtClean="0"/>
              <a:t>的</a:t>
            </a:r>
            <a:r>
              <a:rPr lang="zh-CN" altLang="en-US" sz="2000" dirty="0"/>
              <a:t>原型在头文件 </a:t>
            </a:r>
            <a:r>
              <a:rPr lang="en-US" altLang="zh-CN" sz="2000" dirty="0"/>
              <a:t>&lt;</a:t>
            </a:r>
            <a:r>
              <a:rPr lang="en-US" altLang="zh-CN" sz="2000" dirty="0" err="1"/>
              <a:t>iostream</a:t>
            </a:r>
            <a:r>
              <a:rPr lang="en-US" altLang="zh-CN" sz="2000" dirty="0"/>
              <a:t>&gt;</a:t>
            </a:r>
            <a:r>
              <a:rPr lang="zh-CN" altLang="en-US" sz="2000" dirty="0"/>
              <a:t>中定义与</a:t>
            </a:r>
            <a:r>
              <a:rPr lang="zh-CN" altLang="en-US" sz="2000" dirty="0" smtClean="0"/>
              <a:t>声明</a:t>
            </a:r>
            <a:endParaRPr lang="en-US" altLang="zh-CN" sz="2000" dirty="0"/>
          </a:p>
          <a:p>
            <a:pPr marL="342900" indent="-342900">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97405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a:t>
            </a:r>
            <a:r>
              <a:rPr lang="zh-CN" altLang="en-US" dirty="0" smtClean="0"/>
              <a:t>输入流</a:t>
            </a:r>
            <a:r>
              <a:rPr lang="zh-CN" altLang="en-US" dirty="0"/>
              <a:t>对象</a:t>
            </a:r>
            <a:r>
              <a:rPr lang="en-US" altLang="zh-CN" dirty="0" err="1" smtClean="0"/>
              <a:t>cin</a:t>
            </a:r>
            <a:r>
              <a:rPr lang="en-US" altLang="zh-CN" dirty="0" smtClean="0"/>
              <a:t> </a:t>
            </a:r>
            <a:endParaRPr lang="zh-CN" altLang="en-US" dirty="0"/>
          </a:p>
        </p:txBody>
      </p:sp>
      <p:sp>
        <p:nvSpPr>
          <p:cNvPr id="3" name="内容占位符 2"/>
          <p:cNvSpPr>
            <a:spLocks noGrp="1"/>
          </p:cNvSpPr>
          <p:nvPr>
            <p:ph idx="1"/>
          </p:nvPr>
        </p:nvSpPr>
        <p:spPr/>
        <p:txBody>
          <a:bodyPr/>
          <a:lstStyle/>
          <a:p>
            <a:pPr marL="342900" indent="-342900" eaLnBrk="1" hangingPunct="1">
              <a:buFont typeface="Wingdings" panose="05000000000000000000" pitchFamily="2" charset="2"/>
              <a:buChar char="l"/>
              <a:defRPr/>
            </a:pPr>
            <a:r>
              <a:rPr lang="en-US" altLang="zh-CN" sz="2000" dirty="0" err="1"/>
              <a:t>cin</a:t>
            </a:r>
            <a:r>
              <a:rPr lang="en-US" altLang="zh-CN" sz="2000" dirty="0"/>
              <a:t> </a:t>
            </a:r>
            <a:r>
              <a:rPr lang="zh-CN" altLang="en-US" sz="2000" dirty="0"/>
              <a:t>表示输入流对象，它也是输入输出流库中的</a:t>
            </a:r>
            <a:r>
              <a:rPr lang="zh-CN" altLang="en-US" sz="2000" dirty="0" smtClean="0"/>
              <a:t>一部分</a:t>
            </a:r>
            <a:endParaRPr lang="en-US" altLang="zh-CN" sz="2000" dirty="0" smtClean="0"/>
          </a:p>
          <a:p>
            <a:pPr marL="342900" indent="-342900" eaLnBrk="1" hangingPunct="1">
              <a:buFont typeface="Wingdings" panose="05000000000000000000" pitchFamily="2" charset="2"/>
              <a:buChar char="l"/>
              <a:defRPr/>
            </a:pPr>
            <a:r>
              <a:rPr lang="zh-CN" altLang="en-US" sz="2000" dirty="0" smtClean="0"/>
              <a:t>与</a:t>
            </a:r>
            <a:r>
              <a:rPr lang="zh-CN" altLang="en-US" sz="2000" dirty="0"/>
              <a:t>之</a:t>
            </a:r>
            <a:r>
              <a:rPr lang="zh-CN" altLang="en-US" sz="2000" dirty="0" smtClean="0"/>
              <a:t>相</a:t>
            </a:r>
            <a:r>
              <a:rPr lang="zh-CN" altLang="en-US" sz="2000" dirty="0"/>
              <a:t>关联的输入设备是</a:t>
            </a:r>
            <a:r>
              <a:rPr lang="zh-CN" altLang="en-US" sz="2000" dirty="0" smtClean="0"/>
              <a:t>键盘</a:t>
            </a:r>
            <a:endParaRPr lang="en-US" altLang="zh-CN" sz="2000" dirty="0" smtClean="0"/>
          </a:p>
          <a:p>
            <a:pPr marL="342900" indent="-342900" eaLnBrk="1" hangingPunct="1">
              <a:buFont typeface="Wingdings" panose="05000000000000000000" pitchFamily="2" charset="2"/>
              <a:buChar char="l"/>
              <a:defRPr/>
            </a:pPr>
            <a:r>
              <a:rPr lang="zh-CN" altLang="en-US" sz="2000" dirty="0" smtClean="0"/>
              <a:t>由</a:t>
            </a:r>
            <a:r>
              <a:rPr lang="zh-CN" altLang="en-US" sz="2000" dirty="0"/>
              <a:t>键盘输入的字符串形成输入流，用提取操作符“ </a:t>
            </a:r>
            <a:r>
              <a:rPr lang="en-US" altLang="zh-CN" sz="2000" dirty="0"/>
              <a:t>&gt;&gt; ”</a:t>
            </a:r>
            <a:r>
              <a:rPr lang="zh-CN" altLang="en-US" sz="2000" dirty="0"/>
              <a:t>可将输入流存储到一个事先定义好的变量</a:t>
            </a:r>
            <a:r>
              <a:rPr lang="zh-CN" altLang="en-US" sz="2000" dirty="0" smtClean="0"/>
              <a:t>中</a:t>
            </a:r>
            <a:endParaRPr lang="en-US" altLang="zh-CN" sz="2000" dirty="0" smtClean="0"/>
          </a:p>
          <a:p>
            <a:pPr marL="342900" indent="-342900" eaLnBrk="1" hangingPunct="1">
              <a:buFont typeface="Wingdings" panose="05000000000000000000" pitchFamily="2" charset="2"/>
              <a:buChar char="l"/>
              <a:defRPr/>
            </a:pPr>
            <a:r>
              <a:rPr lang="zh-CN" altLang="en-US" sz="2000" dirty="0" smtClean="0"/>
              <a:t>如</a:t>
            </a:r>
            <a:endParaRPr lang="zh-CN" altLang="en-US" sz="2000" dirty="0"/>
          </a:p>
          <a:p>
            <a:pPr eaLnBrk="1" hangingPunct="1">
              <a:buFont typeface="Wingdings" panose="05000000000000000000" pitchFamily="2" charset="2"/>
              <a:buNone/>
              <a:defRPr/>
            </a:pPr>
            <a:r>
              <a:rPr lang="zh-CN" altLang="en-US" sz="2000" dirty="0"/>
              <a:t>             </a:t>
            </a:r>
            <a:r>
              <a:rPr lang="en-US" altLang="zh-CN" sz="2000" dirty="0">
                <a:solidFill>
                  <a:srgbClr val="000000"/>
                </a:solidFill>
              </a:rPr>
              <a:t>float  x ;</a:t>
            </a:r>
          </a:p>
          <a:p>
            <a:pPr eaLnBrk="1" hangingPunct="1">
              <a:buFont typeface="Wingdings" panose="05000000000000000000" pitchFamily="2" charset="2"/>
              <a:buNone/>
              <a:defRPr/>
            </a:pPr>
            <a:r>
              <a:rPr lang="en-US" altLang="zh-CN" sz="2000" dirty="0">
                <a:solidFill>
                  <a:srgbClr val="000000"/>
                </a:solidFill>
              </a:rPr>
              <a:t>             </a:t>
            </a:r>
            <a:r>
              <a:rPr lang="en-US" altLang="zh-CN" sz="2000" dirty="0" err="1" smtClean="0">
                <a:solidFill>
                  <a:srgbClr val="000000"/>
                </a:solidFill>
              </a:rPr>
              <a:t>cout</a:t>
            </a:r>
            <a:r>
              <a:rPr lang="en-US" altLang="zh-CN" sz="2000" dirty="0" smtClean="0">
                <a:solidFill>
                  <a:srgbClr val="000000"/>
                </a:solidFill>
              </a:rPr>
              <a:t>&lt;&lt;“Input x=”;</a:t>
            </a:r>
          </a:p>
          <a:p>
            <a:pPr eaLnBrk="1" hangingPunct="1">
              <a:buFont typeface="Wingdings" panose="05000000000000000000" pitchFamily="2" charset="2"/>
              <a:buNone/>
              <a:defRPr/>
            </a:pPr>
            <a:r>
              <a:rPr lang="en-US" altLang="zh-CN" sz="2000" dirty="0">
                <a:solidFill>
                  <a:srgbClr val="000000"/>
                </a:solidFill>
              </a:rPr>
              <a:t> </a:t>
            </a:r>
            <a:r>
              <a:rPr lang="en-US" altLang="zh-CN" sz="2000" dirty="0" smtClean="0">
                <a:solidFill>
                  <a:srgbClr val="000000"/>
                </a:solidFill>
              </a:rPr>
              <a:t>            </a:t>
            </a:r>
            <a:r>
              <a:rPr lang="en-US" altLang="zh-CN" sz="2000" dirty="0" err="1" smtClean="0">
                <a:solidFill>
                  <a:srgbClr val="000000"/>
                </a:solidFill>
              </a:rPr>
              <a:t>cin</a:t>
            </a:r>
            <a:r>
              <a:rPr lang="en-US" altLang="zh-CN" sz="2000" dirty="0" smtClean="0">
                <a:solidFill>
                  <a:srgbClr val="000000"/>
                </a:solidFill>
              </a:rPr>
              <a:t> </a:t>
            </a:r>
            <a:r>
              <a:rPr lang="en-US" altLang="zh-CN" sz="2000" dirty="0">
                <a:solidFill>
                  <a:srgbClr val="000000"/>
                </a:solidFill>
              </a:rPr>
              <a:t>&gt;&gt; x </a:t>
            </a:r>
            <a:r>
              <a:rPr lang="en-US" altLang="zh-CN" sz="2000" dirty="0" smtClean="0">
                <a:solidFill>
                  <a:srgbClr val="000000"/>
                </a:solidFill>
              </a:rPr>
              <a:t>;    //</a:t>
            </a:r>
            <a:r>
              <a:rPr lang="zh-CN" altLang="en-US" sz="2000" dirty="0" smtClean="0">
                <a:solidFill>
                  <a:srgbClr val="000000"/>
                </a:solidFill>
              </a:rPr>
              <a:t>执行到该语句时，系统等待你输入一个小数到</a:t>
            </a:r>
            <a:r>
              <a:rPr lang="en-US" altLang="zh-CN" sz="2000" dirty="0" smtClean="0">
                <a:solidFill>
                  <a:srgbClr val="000000"/>
                </a:solidFill>
              </a:rPr>
              <a:t>x</a:t>
            </a:r>
            <a:r>
              <a:rPr lang="zh-CN" altLang="en-US" sz="2000" dirty="0" smtClean="0">
                <a:solidFill>
                  <a:srgbClr val="000000"/>
                </a:solidFill>
              </a:rPr>
              <a:t>中</a:t>
            </a:r>
            <a:endParaRPr lang="en-US" altLang="zh-CN" sz="2000" dirty="0">
              <a:solidFill>
                <a:srgbClr val="000000"/>
              </a:solidFill>
            </a:endParaRPr>
          </a:p>
          <a:p>
            <a:r>
              <a:rPr lang="en-US" altLang="zh-CN" sz="2000" dirty="0">
                <a:solidFill>
                  <a:srgbClr val="000000"/>
                </a:solidFill>
              </a:rPr>
              <a:t>        </a:t>
            </a:r>
            <a:r>
              <a:rPr lang="en-US" altLang="zh-CN" sz="2000" dirty="0" smtClean="0">
                <a:solidFill>
                  <a:srgbClr val="000000"/>
                </a:solidFill>
              </a:rPr>
              <a:t>    </a:t>
            </a:r>
            <a:r>
              <a:rPr lang="en-US" altLang="zh-CN" sz="2000" dirty="0" err="1">
                <a:solidFill>
                  <a:srgbClr val="000000"/>
                </a:solidFill>
              </a:rPr>
              <a:t>cout</a:t>
            </a:r>
            <a:r>
              <a:rPr lang="en-US" altLang="zh-CN" sz="2000" dirty="0" smtClean="0">
                <a:solidFill>
                  <a:srgbClr val="000000"/>
                </a:solidFill>
              </a:rPr>
              <a:t>&lt;&lt;“x=”&lt;&lt;x&lt;&lt;</a:t>
            </a:r>
            <a:r>
              <a:rPr lang="en-US" altLang="zh-CN" sz="2000" dirty="0" err="1" smtClean="0">
                <a:solidFill>
                  <a:srgbClr val="000000"/>
                </a:solidFill>
              </a:rPr>
              <a:t>endl</a:t>
            </a:r>
            <a:r>
              <a:rPr lang="en-US" altLang="zh-CN" sz="2000" dirty="0" smtClean="0">
                <a:solidFill>
                  <a:srgbClr val="000000"/>
                </a:solidFill>
              </a:rPr>
              <a:t>;  //</a:t>
            </a:r>
            <a:r>
              <a:rPr lang="zh-CN" altLang="en-US" sz="2000" dirty="0" smtClean="0">
                <a:solidFill>
                  <a:srgbClr val="000000"/>
                </a:solidFill>
              </a:rPr>
              <a:t>如果输入了</a:t>
            </a:r>
            <a:r>
              <a:rPr lang="en-US" altLang="zh-CN" sz="2000" dirty="0" smtClean="0">
                <a:solidFill>
                  <a:srgbClr val="000000"/>
                </a:solidFill>
              </a:rPr>
              <a:t>3.14,</a:t>
            </a:r>
            <a:r>
              <a:rPr lang="zh-CN" altLang="en-US" sz="2000" dirty="0" smtClean="0">
                <a:solidFill>
                  <a:srgbClr val="000000"/>
                </a:solidFill>
              </a:rPr>
              <a:t>则该行输出 </a:t>
            </a:r>
            <a:r>
              <a:rPr lang="en-US" altLang="zh-CN" sz="2000" dirty="0" smtClean="0">
                <a:solidFill>
                  <a:srgbClr val="000000"/>
                </a:solidFill>
              </a:rPr>
              <a:t>x=3.14</a:t>
            </a:r>
          </a:p>
          <a:p>
            <a:pPr marL="342900" indent="-342900">
              <a:buFont typeface="Wingdings" panose="05000000000000000000" pitchFamily="2" charset="2"/>
              <a:buChar char="l"/>
            </a:pPr>
            <a:endParaRPr lang="en-US" altLang="zh-CN" sz="2000" dirty="0" smtClean="0"/>
          </a:p>
          <a:p>
            <a:pPr marL="342900" indent="-342900">
              <a:buFont typeface="Wingdings" panose="05000000000000000000" pitchFamily="2" charset="2"/>
              <a:buChar char="l"/>
            </a:pPr>
            <a:r>
              <a:rPr lang="en-US" altLang="zh-CN" sz="2000" dirty="0" err="1"/>
              <a:t>c</a:t>
            </a:r>
            <a:r>
              <a:rPr lang="en-US" altLang="zh-CN" sz="2000" dirty="0" err="1" smtClean="0"/>
              <a:t>in</a:t>
            </a:r>
            <a:r>
              <a:rPr lang="zh-CN" altLang="en-US" sz="2000" dirty="0" smtClean="0"/>
              <a:t>的原型在</a:t>
            </a:r>
            <a:r>
              <a:rPr lang="zh-CN" altLang="en-US" sz="2000" dirty="0"/>
              <a:t>头文件 </a:t>
            </a:r>
            <a:r>
              <a:rPr lang="en-US" altLang="zh-CN" sz="2000" dirty="0"/>
              <a:t>&lt;</a:t>
            </a:r>
            <a:r>
              <a:rPr lang="en-US" altLang="zh-CN" sz="2000" dirty="0" err="1"/>
              <a:t>iostream</a:t>
            </a:r>
            <a:r>
              <a:rPr lang="en-US" altLang="zh-CN" sz="2000" dirty="0"/>
              <a:t>&gt;</a:t>
            </a:r>
            <a:r>
              <a:rPr lang="zh-CN" altLang="en-US" sz="2000" dirty="0"/>
              <a:t>中定义与声明</a:t>
            </a:r>
            <a:endParaRPr lang="en-US" altLang="zh-CN" sz="2000" dirty="0"/>
          </a:p>
          <a:p>
            <a:pPr marL="342900" indent="-342900">
              <a:buFont typeface="Wingdings" panose="05000000000000000000" pitchFamily="2" charset="2"/>
              <a:buChar char="l"/>
            </a:pPr>
            <a:endParaRPr lang="zh-CN" altLang="en-US" sz="2000" dirty="0">
              <a:solidFill>
                <a:srgbClr val="000000"/>
              </a:solidFill>
            </a:endParaRPr>
          </a:p>
        </p:txBody>
      </p:sp>
    </p:spTree>
    <p:extLst>
      <p:ext uri="{BB962C8B-B14F-4D97-AF65-F5344CB8AC3E}">
        <p14:creationId xmlns:p14="http://schemas.microsoft.com/office/powerpoint/2010/main" val="1332482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2.5 </a:t>
            </a:r>
            <a:r>
              <a:rPr lang="zh-CN" altLang="en-US" dirty="0" smtClean="0"/>
              <a:t>程序注释（说明）</a:t>
            </a:r>
            <a:endParaRPr lang="zh-CN" altLang="en-US" dirty="0"/>
          </a:p>
        </p:txBody>
      </p:sp>
      <p:sp>
        <p:nvSpPr>
          <p:cNvPr id="3" name="内容占位符 2"/>
          <p:cNvSpPr>
            <a:spLocks noGrp="1"/>
          </p:cNvSpPr>
          <p:nvPr>
            <p:ph idx="1"/>
          </p:nvPr>
        </p:nvSpPr>
        <p:spPr/>
        <p:txBody>
          <a:bodyPr/>
          <a:lstStyle/>
          <a:p>
            <a:pPr marL="342900" indent="-342900" eaLnBrk="1" hangingPunct="1">
              <a:lnSpc>
                <a:spcPct val="120000"/>
              </a:lnSpc>
              <a:spcBef>
                <a:spcPct val="50000"/>
              </a:spcBef>
              <a:buFont typeface="Wingdings" panose="05000000000000000000" pitchFamily="2" charset="2"/>
              <a:buChar char="l"/>
              <a:defRPr/>
            </a:pPr>
            <a:r>
              <a:rPr lang="zh-CN" altLang="en-US" sz="2000" dirty="0" smtClean="0">
                <a:latin typeface="+mn-ea"/>
              </a:rPr>
              <a:t>按照软件工程的观点，程序的可读性（</a:t>
            </a:r>
            <a:r>
              <a:rPr lang="en-US" altLang="zh-CN" sz="2000" smtClean="0">
                <a:latin typeface="+mn-ea"/>
              </a:rPr>
              <a:t>readable</a:t>
            </a:r>
            <a:r>
              <a:rPr lang="zh-CN" altLang="en-US" sz="2000" smtClean="0">
                <a:latin typeface="+mn-ea"/>
              </a:rPr>
              <a:t>）是</a:t>
            </a:r>
            <a:r>
              <a:rPr lang="zh-CN" altLang="en-US" sz="2000" dirty="0" smtClean="0">
                <a:latin typeface="+mn-ea"/>
              </a:rPr>
              <a:t>度量一个软件好坏的重要因素之一</a:t>
            </a:r>
            <a:endParaRPr lang="en-US" altLang="zh-CN" sz="2000" dirty="0" smtClean="0">
              <a:latin typeface="+mn-ea"/>
            </a:endParaRPr>
          </a:p>
          <a:p>
            <a:pPr marL="342900" indent="-342900" eaLnBrk="1" hangingPunct="1">
              <a:lnSpc>
                <a:spcPct val="120000"/>
              </a:lnSpc>
              <a:spcBef>
                <a:spcPct val="50000"/>
              </a:spcBef>
              <a:buFont typeface="Wingdings" panose="05000000000000000000" pitchFamily="2" charset="2"/>
              <a:buChar char="l"/>
              <a:defRPr/>
            </a:pPr>
            <a:r>
              <a:rPr lang="zh-CN" altLang="en-US" sz="2000" dirty="0" smtClean="0">
                <a:latin typeface="+mn-ea"/>
              </a:rPr>
              <a:t>注释</a:t>
            </a:r>
            <a:r>
              <a:rPr lang="en-US" altLang="zh-CN" sz="2000" dirty="0">
                <a:latin typeface="+mn-ea"/>
              </a:rPr>
              <a:t>(comments)</a:t>
            </a:r>
            <a:r>
              <a:rPr lang="zh-CN" altLang="en-US" sz="2000" dirty="0">
                <a:latin typeface="+mn-ea"/>
              </a:rPr>
              <a:t>是非常重要的一种机制。没有注释的程序不能算作合格的程序。</a:t>
            </a:r>
          </a:p>
          <a:p>
            <a:pPr marL="342900" indent="-342900" eaLnBrk="1" hangingPunct="1">
              <a:lnSpc>
                <a:spcPct val="120000"/>
              </a:lnSpc>
              <a:spcBef>
                <a:spcPct val="50000"/>
              </a:spcBef>
              <a:buFont typeface="Wingdings" panose="05000000000000000000" pitchFamily="2" charset="2"/>
              <a:buChar char="l"/>
              <a:defRPr/>
            </a:pPr>
            <a:r>
              <a:rPr lang="zh-CN" altLang="en-US" sz="2000" dirty="0" smtClean="0">
                <a:latin typeface="+mn-ea"/>
              </a:rPr>
              <a:t>要</a:t>
            </a:r>
            <a:r>
              <a:rPr lang="zh-CN" altLang="en-US" sz="2000" dirty="0">
                <a:latin typeface="+mn-ea"/>
              </a:rPr>
              <a:t>建立这样的观念</a:t>
            </a:r>
            <a:r>
              <a:rPr lang="zh-CN" altLang="en-US" sz="2000" dirty="0" smtClean="0">
                <a:latin typeface="+mn-ea"/>
              </a:rPr>
              <a:t>：</a:t>
            </a:r>
            <a:endParaRPr lang="en-US" altLang="zh-CN" sz="2000" dirty="0" smtClean="0">
              <a:latin typeface="+mn-ea"/>
            </a:endParaRPr>
          </a:p>
          <a:p>
            <a:pPr marL="971550" lvl="1">
              <a:lnSpc>
                <a:spcPct val="120000"/>
              </a:lnSpc>
              <a:spcBef>
                <a:spcPct val="50000"/>
              </a:spcBef>
              <a:buFont typeface="Wingdings" panose="05000000000000000000" pitchFamily="2" charset="2"/>
              <a:buChar char="n"/>
              <a:defRPr/>
            </a:pPr>
            <a:r>
              <a:rPr lang="zh-CN" altLang="en-US" sz="1800" dirty="0" smtClean="0">
                <a:latin typeface="+mn-ea"/>
              </a:rPr>
              <a:t>程序</a:t>
            </a:r>
            <a:r>
              <a:rPr lang="zh-CN" altLang="en-US" sz="1800" dirty="0">
                <a:latin typeface="+mn-ea"/>
              </a:rPr>
              <a:t>是给人编的，让人家看懂是第一位重要的</a:t>
            </a:r>
            <a:r>
              <a:rPr lang="zh-CN" altLang="en-US" sz="1800" dirty="0" smtClean="0">
                <a:latin typeface="+mn-ea"/>
              </a:rPr>
              <a:t>事情</a:t>
            </a:r>
            <a:endParaRPr lang="en-US" altLang="zh-CN" sz="1800" dirty="0" smtClean="0">
              <a:latin typeface="+mn-ea"/>
            </a:endParaRPr>
          </a:p>
          <a:p>
            <a:pPr marL="971550" lvl="1">
              <a:lnSpc>
                <a:spcPct val="120000"/>
              </a:lnSpc>
              <a:spcBef>
                <a:spcPct val="50000"/>
              </a:spcBef>
              <a:buFont typeface="Wingdings" panose="05000000000000000000" pitchFamily="2" charset="2"/>
              <a:buChar char="n"/>
              <a:defRPr/>
            </a:pPr>
            <a:r>
              <a:rPr lang="zh-CN" altLang="en-US" sz="1800" dirty="0" smtClean="0">
                <a:latin typeface="+mn-ea"/>
              </a:rPr>
              <a:t>特别是</a:t>
            </a:r>
            <a:r>
              <a:rPr lang="zh-CN" altLang="en-US" sz="1800" dirty="0">
                <a:latin typeface="+mn-ea"/>
              </a:rPr>
              <a:t>将来你可能参加一个团队，几十人甚至几百人一起合作编程，相互协同，更需将注释写得清清楚楚、</a:t>
            </a:r>
            <a:r>
              <a:rPr lang="zh-CN" altLang="en-US" sz="1800" dirty="0" smtClean="0">
                <a:latin typeface="+mn-ea"/>
              </a:rPr>
              <a:t>明明白白</a:t>
            </a:r>
            <a:endParaRPr lang="en-US" altLang="zh-CN" sz="1800" dirty="0" smtClean="0">
              <a:latin typeface="+mn-ea"/>
            </a:endParaRPr>
          </a:p>
          <a:p>
            <a:pPr marL="342900" indent="-342900" eaLnBrk="1" hangingPunct="1">
              <a:lnSpc>
                <a:spcPct val="120000"/>
              </a:lnSpc>
              <a:spcBef>
                <a:spcPct val="50000"/>
              </a:spcBef>
              <a:buFont typeface="Wingdings" panose="05000000000000000000" pitchFamily="2" charset="2"/>
              <a:buChar char="l"/>
              <a:defRPr/>
            </a:pPr>
            <a:r>
              <a:rPr lang="zh-CN" altLang="en-US" sz="2000" dirty="0" smtClean="0">
                <a:latin typeface="+mn-ea"/>
              </a:rPr>
              <a:t>因此</a:t>
            </a:r>
            <a:r>
              <a:rPr lang="zh-CN" altLang="en-US" sz="2000" dirty="0">
                <a:latin typeface="+mn-ea"/>
              </a:rPr>
              <a:t>，我们规定程序中须有如下</a:t>
            </a:r>
            <a:r>
              <a:rPr lang="zh-CN" altLang="en-US" sz="2000" dirty="0" smtClean="0">
                <a:latin typeface="+mn-ea"/>
              </a:rPr>
              <a:t>内容：（见下页）</a:t>
            </a:r>
            <a:endParaRPr lang="en-US" altLang="zh-CN" sz="2000" dirty="0">
              <a:latin typeface="+mn-ea"/>
            </a:endParaRPr>
          </a:p>
          <a:p>
            <a:endParaRPr lang="zh-CN" altLang="en-US" dirty="0"/>
          </a:p>
        </p:txBody>
      </p:sp>
    </p:spTree>
    <p:extLst>
      <p:ext uri="{BB962C8B-B14F-4D97-AF65-F5344CB8AC3E}">
        <p14:creationId xmlns:p14="http://schemas.microsoft.com/office/powerpoint/2010/main" val="1762867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注释</a:t>
            </a:r>
            <a:r>
              <a:rPr lang="zh-CN" altLang="en-US" dirty="0" smtClean="0"/>
              <a:t>内容（说明） </a:t>
            </a:r>
            <a:endParaRPr lang="zh-CN" altLang="en-US"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smtClean="0">
                <a:latin typeface="+mn-ea"/>
              </a:rPr>
              <a:t>程序需要说明的内容</a:t>
            </a:r>
            <a:endParaRPr lang="en-US" altLang="zh-CN" dirty="0" smtClean="0">
              <a:latin typeface="+mn-ea"/>
            </a:endParaRPr>
          </a:p>
          <a:p>
            <a:pPr marL="971550" lvl="1"/>
            <a:r>
              <a:rPr lang="zh-CN" altLang="en-US" dirty="0" smtClean="0">
                <a:latin typeface="+mn-ea"/>
              </a:rPr>
              <a:t>程序名称</a:t>
            </a:r>
            <a:endParaRPr lang="en-US" altLang="zh-CN" dirty="0" smtClean="0">
              <a:latin typeface="+mn-ea"/>
            </a:endParaRPr>
          </a:p>
          <a:p>
            <a:pPr marL="971550" lvl="1"/>
            <a:r>
              <a:rPr lang="zh-CN" altLang="en-US" dirty="0">
                <a:latin typeface="+mn-ea"/>
              </a:rPr>
              <a:t>程序要实现的功能，比如要完成什么数学运算</a:t>
            </a:r>
          </a:p>
          <a:p>
            <a:pPr marL="971550" lvl="1"/>
            <a:r>
              <a:rPr lang="zh-CN" altLang="en-US" dirty="0">
                <a:latin typeface="+mn-ea"/>
              </a:rPr>
              <a:t>程序的思路和特点</a:t>
            </a:r>
          </a:p>
          <a:p>
            <a:pPr marL="971550" lvl="1"/>
            <a:r>
              <a:rPr lang="zh-CN" altLang="en-US" dirty="0">
                <a:latin typeface="+mn-ea"/>
              </a:rPr>
              <a:t>编程的人与合作者</a:t>
            </a:r>
          </a:p>
          <a:p>
            <a:pPr marL="971550" lvl="1"/>
            <a:r>
              <a:rPr lang="zh-CN" altLang="en-US" dirty="0">
                <a:latin typeface="+mn-ea"/>
              </a:rPr>
              <a:t>编程的时间，修改后的第几版本</a:t>
            </a:r>
          </a:p>
          <a:p>
            <a:pPr marL="971550" lvl="1"/>
            <a:r>
              <a:rPr lang="zh-CN" altLang="en-US" dirty="0">
                <a:latin typeface="+mn-ea"/>
              </a:rPr>
              <a:t>其它</a:t>
            </a:r>
          </a:p>
          <a:p>
            <a:pPr marL="342900" indent="-342900">
              <a:buFont typeface="Wingdings" panose="05000000000000000000" pitchFamily="2" charset="2"/>
              <a:buChar char="l"/>
            </a:pPr>
            <a:r>
              <a:rPr lang="zh-CN" altLang="en-US" dirty="0">
                <a:latin typeface="+mn-ea"/>
              </a:rPr>
              <a:t>对初学者，希望每条语句都加上注释，要求注明这条语句是做什么用的</a:t>
            </a:r>
          </a:p>
          <a:p>
            <a:pPr marL="342900" indent="-342900">
              <a:buFont typeface="Wingdings" panose="05000000000000000000" pitchFamily="2" charset="2"/>
              <a:buChar char="l"/>
            </a:pPr>
            <a:endParaRPr lang="zh-CN" altLang="en-US" dirty="0">
              <a:latin typeface="+mn-ea"/>
            </a:endParaRPr>
          </a:p>
          <a:p>
            <a:endParaRPr lang="zh-CN" altLang="en-US" dirty="0"/>
          </a:p>
        </p:txBody>
      </p:sp>
    </p:spTree>
    <p:extLst>
      <p:ext uri="{BB962C8B-B14F-4D97-AF65-F5344CB8AC3E}">
        <p14:creationId xmlns:p14="http://schemas.microsoft.com/office/powerpoint/2010/main" val="2293391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 </a:t>
            </a:r>
            <a:r>
              <a:rPr lang="zh-CN" altLang="en-US" dirty="0" smtClean="0"/>
              <a:t>算术运算符</a:t>
            </a:r>
            <a:endParaRPr lang="zh-CN" altLang="en-US" dirty="0"/>
          </a:p>
        </p:txBody>
      </p:sp>
      <p:sp>
        <p:nvSpPr>
          <p:cNvPr id="3" name="内容占位符 2"/>
          <p:cNvSpPr>
            <a:spLocks noGrp="1"/>
          </p:cNvSpPr>
          <p:nvPr>
            <p:ph idx="1"/>
          </p:nvPr>
        </p:nvSpPr>
        <p:spPr/>
        <p:txBody>
          <a:bodyPr/>
          <a:lstStyle/>
          <a:p>
            <a:pPr marL="342900" indent="-342900">
              <a:spcBef>
                <a:spcPts val="1200"/>
              </a:spcBef>
              <a:buFont typeface="Wingdings" panose="05000000000000000000" pitchFamily="2" charset="2"/>
              <a:buChar char="l"/>
            </a:pPr>
            <a:r>
              <a:rPr lang="en-US" altLang="zh-CN" dirty="0" smtClean="0"/>
              <a:t>C/C++</a:t>
            </a:r>
            <a:r>
              <a:rPr lang="zh-CN" altLang="en-US" dirty="0" smtClean="0"/>
              <a:t>提供了</a:t>
            </a:r>
            <a:r>
              <a:rPr lang="en-US" altLang="zh-CN" dirty="0" smtClean="0"/>
              <a:t>5</a:t>
            </a:r>
            <a:r>
              <a:rPr lang="zh-CN" altLang="en-US" dirty="0" smtClean="0"/>
              <a:t>个算术运算符</a:t>
            </a:r>
            <a:endParaRPr lang="en-US" altLang="zh-CN" dirty="0" smtClean="0"/>
          </a:p>
          <a:p>
            <a:pPr marL="342900" indent="-342900">
              <a:spcBef>
                <a:spcPts val="1200"/>
              </a:spcBef>
              <a:buFont typeface="Wingdings" panose="05000000000000000000" pitchFamily="2" charset="2"/>
              <a:buChar char="l"/>
            </a:pPr>
            <a:r>
              <a:rPr lang="en-US" altLang="zh-CN" dirty="0" smtClean="0">
                <a:solidFill>
                  <a:srgbClr val="0000CC"/>
                </a:solidFill>
              </a:rPr>
              <a:t>+  -  *  /  %</a:t>
            </a:r>
          </a:p>
          <a:p>
            <a:pPr marL="971550" lvl="1">
              <a:spcBef>
                <a:spcPts val="1200"/>
              </a:spcBef>
              <a:buFont typeface="Wingdings" panose="05000000000000000000" pitchFamily="2" charset="2"/>
              <a:buChar char="n"/>
            </a:pPr>
            <a:r>
              <a:rPr lang="en-US" altLang="zh-CN" dirty="0"/>
              <a:t>1/2=0, </a:t>
            </a:r>
            <a:r>
              <a:rPr lang="zh-CN" altLang="en-US" dirty="0"/>
              <a:t> </a:t>
            </a:r>
            <a:r>
              <a:rPr lang="zh-CN" altLang="en-US" dirty="0" smtClean="0"/>
              <a:t>     </a:t>
            </a:r>
            <a:r>
              <a:rPr lang="en-US" altLang="zh-CN" dirty="0" smtClean="0"/>
              <a:t>2/3=0</a:t>
            </a:r>
            <a:r>
              <a:rPr lang="en-US" altLang="zh-CN" dirty="0"/>
              <a:t>, </a:t>
            </a:r>
            <a:r>
              <a:rPr lang="en-US" altLang="zh-CN" dirty="0" smtClean="0"/>
              <a:t>      3/2=1</a:t>
            </a:r>
            <a:endParaRPr lang="en-US" altLang="zh-CN" dirty="0"/>
          </a:p>
          <a:p>
            <a:pPr marL="971550" lvl="1">
              <a:spcBef>
                <a:spcPts val="1200"/>
              </a:spcBef>
              <a:buFont typeface="Wingdings" panose="05000000000000000000" pitchFamily="2" charset="2"/>
              <a:buChar char="n"/>
            </a:pPr>
            <a:r>
              <a:rPr lang="en-US" altLang="zh-CN" dirty="0"/>
              <a:t>1.0/2=0.5, 1/2.0=0.5, 3.0/2=1.5</a:t>
            </a:r>
          </a:p>
          <a:p>
            <a:pPr marL="971550" lvl="1">
              <a:spcBef>
                <a:spcPts val="1200"/>
              </a:spcBef>
              <a:buFont typeface="Wingdings" panose="05000000000000000000" pitchFamily="2" charset="2"/>
              <a:buChar char="n"/>
            </a:pPr>
            <a:r>
              <a:rPr lang="en-US" altLang="zh-CN" dirty="0"/>
              <a:t>1%2=1, 2%3=2, 3%2=1 </a:t>
            </a:r>
            <a:endParaRPr lang="en-US" altLang="zh-CN" dirty="0" smtClean="0"/>
          </a:p>
          <a:p>
            <a:pPr marL="1371600" lvl="2" indent="-342900">
              <a:spcBef>
                <a:spcPts val="1200"/>
              </a:spcBef>
              <a:buFont typeface="Wingdings" panose="05000000000000000000" pitchFamily="2" charset="2"/>
              <a:buChar char="ü"/>
            </a:pPr>
            <a:r>
              <a:rPr lang="zh-CN" altLang="en-US" sz="1800" dirty="0"/>
              <a:t>常用于判断一个数是否被另一个数</a:t>
            </a:r>
            <a:r>
              <a:rPr lang="zh-CN" altLang="en-US" sz="1800" dirty="0" smtClean="0"/>
              <a:t>整除</a:t>
            </a:r>
            <a:endParaRPr lang="en-US" altLang="zh-CN" sz="1800" dirty="0" smtClean="0"/>
          </a:p>
          <a:p>
            <a:pPr marL="1371600" lvl="2" indent="-342900">
              <a:spcBef>
                <a:spcPts val="1200"/>
              </a:spcBef>
              <a:buFont typeface="Wingdings" panose="05000000000000000000" pitchFamily="2" charset="2"/>
              <a:buChar char="ü"/>
            </a:pPr>
            <a:r>
              <a:rPr lang="zh-CN" altLang="en-US" sz="1800" dirty="0" smtClean="0"/>
              <a:t>如判断一个数是否为偶数</a:t>
            </a:r>
            <a:endParaRPr lang="en-US" altLang="zh-CN" sz="1800" dirty="0" smtClean="0"/>
          </a:p>
          <a:p>
            <a:pPr marL="971550" lvl="1"/>
            <a:endParaRPr lang="en-US" altLang="zh-CN" dirty="0"/>
          </a:p>
          <a:p>
            <a:pPr lvl="1" indent="0">
              <a:buNone/>
            </a:pPr>
            <a:endParaRPr lang="en-US" altLang="zh-CN" dirty="0" smtClean="0"/>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2392546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idx="1"/>
          </p:nvPr>
        </p:nvSpPr>
        <p:spPr>
          <a:xfrm>
            <a:off x="512310" y="1125539"/>
            <a:ext cx="8003040" cy="4121376"/>
          </a:xfrm>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indent="-342900" eaLnBrk="1" hangingPunct="1">
              <a:lnSpc>
                <a:spcPct val="115000"/>
              </a:lnSpc>
              <a:spcBef>
                <a:spcPct val="45000"/>
              </a:spcBef>
              <a:buFont typeface="Wingdings" panose="05000000000000000000" pitchFamily="2" charset="2"/>
              <a:buChar char="l"/>
              <a:defRPr/>
            </a:pPr>
            <a:r>
              <a:rPr lang="en-US" altLang="zh-CN" dirty="0" smtClean="0">
                <a:latin typeface="+mn-ea"/>
              </a:rPr>
              <a:t>C</a:t>
            </a:r>
            <a:r>
              <a:rPr lang="en-US" altLang="zh-CN" dirty="0">
                <a:latin typeface="+mn-ea"/>
              </a:rPr>
              <a:t>++</a:t>
            </a:r>
            <a:r>
              <a:rPr lang="zh-CN" altLang="en-US" dirty="0">
                <a:latin typeface="+mn-ea"/>
              </a:rPr>
              <a:t>提供几百个数学函数，放在函数库中，这里只介绍最常用的</a:t>
            </a:r>
            <a:r>
              <a:rPr lang="en-US" altLang="zh-CN" dirty="0">
                <a:latin typeface="+mn-ea"/>
              </a:rPr>
              <a:t>13</a:t>
            </a:r>
            <a:r>
              <a:rPr lang="zh-CN" altLang="en-US" dirty="0">
                <a:latin typeface="+mn-ea"/>
              </a:rPr>
              <a:t>个函数</a:t>
            </a:r>
            <a:r>
              <a:rPr lang="zh-CN" altLang="en-US" dirty="0" smtClean="0">
                <a:latin typeface="+mn-ea"/>
              </a:rPr>
              <a:t>。</a:t>
            </a:r>
            <a:endParaRPr lang="en-US" altLang="zh-CN" dirty="0" smtClean="0">
              <a:latin typeface="+mn-ea"/>
            </a:endParaRPr>
          </a:p>
          <a:p>
            <a:pPr marL="342900" indent="-342900" eaLnBrk="1" hangingPunct="1">
              <a:lnSpc>
                <a:spcPct val="115000"/>
              </a:lnSpc>
              <a:spcBef>
                <a:spcPct val="45000"/>
              </a:spcBef>
              <a:buFont typeface="Wingdings" panose="05000000000000000000" pitchFamily="2" charset="2"/>
              <a:buChar char="l"/>
              <a:defRPr/>
            </a:pPr>
            <a:r>
              <a:rPr lang="zh-CN" altLang="en-US" dirty="0" smtClean="0">
                <a:solidFill>
                  <a:srgbClr val="006600"/>
                </a:solidFill>
                <a:latin typeface="+mn-ea"/>
              </a:rPr>
              <a:t>参见</a:t>
            </a:r>
            <a:r>
              <a:rPr lang="zh-CN" altLang="en-US" dirty="0">
                <a:solidFill>
                  <a:srgbClr val="006600"/>
                </a:solidFill>
                <a:latin typeface="+mn-ea"/>
              </a:rPr>
              <a:t>头文件</a:t>
            </a:r>
            <a:r>
              <a:rPr lang="en-US" altLang="zh-CN" dirty="0" err="1" smtClean="0">
                <a:solidFill>
                  <a:srgbClr val="006600"/>
                </a:solidFill>
                <a:latin typeface="+mn-ea"/>
              </a:rPr>
              <a:t>math.h</a:t>
            </a:r>
            <a:r>
              <a:rPr lang="zh-CN" altLang="en-US" dirty="0" smtClean="0">
                <a:solidFill>
                  <a:srgbClr val="006600"/>
                </a:solidFill>
                <a:latin typeface="+mn-ea"/>
              </a:rPr>
              <a:t>，或</a:t>
            </a:r>
            <a:r>
              <a:rPr lang="en-US" altLang="zh-CN" dirty="0" err="1" smtClean="0">
                <a:solidFill>
                  <a:srgbClr val="006600"/>
                </a:solidFill>
                <a:latin typeface="+mn-ea"/>
              </a:rPr>
              <a:t>cmath</a:t>
            </a:r>
            <a:r>
              <a:rPr lang="zh-CN" altLang="en-US" dirty="0" smtClean="0">
                <a:solidFill>
                  <a:srgbClr val="006600"/>
                </a:solidFill>
                <a:latin typeface="+mn-ea"/>
              </a:rPr>
              <a:t>中的函数原型说明</a:t>
            </a:r>
            <a:endParaRPr lang="en-US" altLang="zh-CN" dirty="0">
              <a:latin typeface="+mn-ea"/>
            </a:endParaRPr>
          </a:p>
          <a:p>
            <a:pPr marL="342900" indent="-342900" eaLnBrk="1" hangingPunct="1">
              <a:lnSpc>
                <a:spcPct val="115000"/>
              </a:lnSpc>
              <a:spcBef>
                <a:spcPct val="45000"/>
              </a:spcBef>
              <a:buFont typeface="Wingdings" panose="05000000000000000000" pitchFamily="2" charset="2"/>
              <a:buChar char="l"/>
              <a:defRPr/>
            </a:pPr>
            <a:endParaRPr lang="zh-CN" altLang="en-US" dirty="0">
              <a:latin typeface="+mn-ea"/>
            </a:endParaRPr>
          </a:p>
        </p:txBody>
      </p:sp>
      <p:sp>
        <p:nvSpPr>
          <p:cNvPr id="6" name="灯片编号占位符 5"/>
          <p:cNvSpPr>
            <a:spLocks noGrp="1"/>
          </p:cNvSpPr>
          <p:nvPr>
            <p:ph type="sldNum" sz="quarter" idx="12"/>
          </p:nvPr>
        </p:nvSpPr>
        <p:spPr/>
        <p:txBody>
          <a:bodyPr/>
          <a:lstStyle/>
          <a:p>
            <a:pPr>
              <a:defRPr/>
            </a:pPr>
            <a:fld id="{2FAD2E22-A83A-4421-A702-DBFA8ACD4B60}" type="slidenum">
              <a:rPr lang="zh-CN" altLang="en-US"/>
              <a:pPr>
                <a:defRPr/>
              </a:pPr>
              <a:t>35</a:t>
            </a:fld>
            <a:endParaRPr lang="en-US" altLang="zh-CN"/>
          </a:p>
        </p:txBody>
      </p:sp>
      <p:sp>
        <p:nvSpPr>
          <p:cNvPr id="159746" name="Text Box 2"/>
          <p:cNvSpPr txBox="1">
            <a:spLocks noChangeArrowheads="1"/>
          </p:cNvSpPr>
          <p:nvPr/>
        </p:nvSpPr>
        <p:spPr bwMode="auto">
          <a:xfrm>
            <a:off x="512310" y="278493"/>
            <a:ext cx="6953015" cy="584775"/>
          </a:xfrm>
          <a:prstGeom prst="rect">
            <a:avLst/>
          </a:prstGeom>
          <a:noFill/>
          <a:ln w="12700" cap="sq">
            <a:noFill/>
            <a:miter lim="800000"/>
            <a:headEnd/>
            <a:tailEnd/>
          </a:ln>
          <a:effectLst/>
          <a:extLst/>
        </p:spPr>
        <p:txBody>
          <a:bodyPr wrap="square">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None/>
              <a:defRPr/>
            </a:pPr>
            <a:r>
              <a:rPr lang="en-US" altLang="zh-CN" sz="3200" dirty="0" smtClean="0">
                <a:solidFill>
                  <a:srgbClr val="1A93C8"/>
                </a:solidFill>
                <a:latin typeface="+mj-lt"/>
                <a:ea typeface="+mj-ea"/>
                <a:cs typeface="+mj-cs"/>
              </a:rPr>
              <a:t>2.7 </a:t>
            </a:r>
            <a:r>
              <a:rPr lang="en-US" altLang="en-US" sz="2800" dirty="0" err="1" smtClean="0">
                <a:solidFill>
                  <a:srgbClr val="1A93C8"/>
                </a:solidFill>
                <a:latin typeface="+mj-lt"/>
                <a:ea typeface="+mj-ea"/>
                <a:cs typeface="+mj-cs"/>
              </a:rPr>
              <a:t>数学函数</a:t>
            </a:r>
            <a:endParaRPr lang="zh-CN" altLang="en-US" sz="2800" dirty="0">
              <a:solidFill>
                <a:srgbClr val="1A93C8"/>
              </a:solidFill>
              <a:latin typeface="+mj-lt"/>
              <a:ea typeface="+mj-ea"/>
              <a:cs typeface="+mj-cs"/>
            </a:endParaRPr>
          </a:p>
        </p:txBody>
      </p:sp>
    </p:spTree>
    <p:extLst>
      <p:ext uri="{BB962C8B-B14F-4D97-AF65-F5344CB8AC3E}">
        <p14:creationId xmlns:p14="http://schemas.microsoft.com/office/powerpoint/2010/main" val="296281025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idx="1"/>
          </p:nvPr>
        </p:nvSpPr>
        <p:spPr>
          <a:xfrm>
            <a:off x="512310" y="1052803"/>
            <a:ext cx="8003040" cy="4121376"/>
          </a:xfrm>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lvl="1">
              <a:lnSpc>
                <a:spcPct val="100000"/>
              </a:lnSpc>
              <a:buFont typeface="Wingdings" panose="05000000000000000000" pitchFamily="2" charset="2"/>
              <a:buChar char="l"/>
            </a:pPr>
            <a:r>
              <a:rPr lang="en-US" altLang="zh-CN" sz="2400" dirty="0"/>
              <a:t> </a:t>
            </a:r>
            <a:r>
              <a:rPr lang="zh-CN" altLang="en-US" sz="2400" dirty="0">
                <a:solidFill>
                  <a:srgbClr val="1A93C8"/>
                </a:solidFill>
                <a:latin typeface="+mn-ea"/>
                <a:sym typeface="Arial" panose="020B0604020202020204" pitchFamily="34" charset="0"/>
              </a:rPr>
              <a:t>可根据数据类型使用相应的函数</a:t>
            </a:r>
            <a:endParaRPr lang="en-US" altLang="zh-CN" sz="2400" dirty="0">
              <a:solidFill>
                <a:srgbClr val="1A93C8"/>
              </a:solidFill>
              <a:latin typeface="+mn-ea"/>
              <a:sym typeface="Arial" panose="020B0604020202020204" pitchFamily="34" charset="0"/>
            </a:endParaRPr>
          </a:p>
          <a:p>
            <a:pPr marL="342900" lvl="1">
              <a:lnSpc>
                <a:spcPct val="100000"/>
              </a:lnSpc>
              <a:buFont typeface="Wingdings" panose="05000000000000000000" pitchFamily="2" charset="2"/>
              <a:buChar char="l"/>
            </a:pPr>
            <a:endParaRPr lang="en-US" altLang="zh-CN" sz="2400" dirty="0" smtClean="0"/>
          </a:p>
          <a:p>
            <a:pPr marL="228600" lvl="2" indent="0">
              <a:lnSpc>
                <a:spcPct val="100000"/>
              </a:lnSpc>
              <a:buNone/>
            </a:pPr>
            <a:r>
              <a:rPr lang="en-US" altLang="zh-CN" sz="2400" dirty="0"/>
              <a:t> </a:t>
            </a:r>
            <a:r>
              <a:rPr lang="en-US" altLang="zh-CN" sz="2400" dirty="0" err="1" smtClean="0"/>
              <a:t>int</a:t>
            </a:r>
            <a:r>
              <a:rPr lang="en-US" altLang="zh-CN" sz="2400" dirty="0" smtClean="0"/>
              <a:t>                </a:t>
            </a:r>
            <a:r>
              <a:rPr lang="en-US" altLang="zh-CN" sz="2400" dirty="0"/>
              <a:t>abs(</a:t>
            </a:r>
            <a:r>
              <a:rPr lang="en-US" altLang="zh-CN" sz="2400" dirty="0" err="1"/>
              <a:t>int</a:t>
            </a:r>
            <a:r>
              <a:rPr lang="en-US" altLang="zh-CN" sz="2400" dirty="0"/>
              <a:t> x</a:t>
            </a:r>
            <a:r>
              <a:rPr lang="en-US" altLang="zh-CN" sz="2400" dirty="0" smtClean="0"/>
              <a:t>);</a:t>
            </a:r>
            <a:endParaRPr lang="en-US" altLang="zh-CN" sz="2400" dirty="0"/>
          </a:p>
          <a:p>
            <a:pPr marL="228600" lvl="2" indent="0">
              <a:lnSpc>
                <a:spcPct val="100000"/>
              </a:lnSpc>
              <a:buNone/>
            </a:pPr>
            <a:r>
              <a:rPr lang="en-US" altLang="zh-CN" sz="2400" dirty="0"/>
              <a:t> </a:t>
            </a:r>
            <a:r>
              <a:rPr lang="en-US" altLang="zh-CN" sz="2400" dirty="0" smtClean="0"/>
              <a:t>long             labs(long x); </a:t>
            </a:r>
          </a:p>
          <a:p>
            <a:pPr marL="228600" lvl="2" indent="0">
              <a:lnSpc>
                <a:spcPct val="100000"/>
              </a:lnSpc>
              <a:buNone/>
            </a:pPr>
            <a:endParaRPr lang="en-US" altLang="zh-CN" sz="2400" dirty="0"/>
          </a:p>
          <a:p>
            <a:pPr marL="228600" lvl="2" indent="0">
              <a:lnSpc>
                <a:spcPct val="100000"/>
              </a:lnSpc>
              <a:buNone/>
            </a:pPr>
            <a:r>
              <a:rPr lang="fr-FR" altLang="zh-CN" sz="2400" dirty="0"/>
              <a:t> </a:t>
            </a:r>
            <a:r>
              <a:rPr lang="fr-FR" altLang="zh-CN" sz="2400" dirty="0" smtClean="0"/>
              <a:t>double          fabs </a:t>
            </a:r>
            <a:r>
              <a:rPr lang="fr-FR" altLang="zh-CN" sz="2400" dirty="0"/>
              <a:t>(double </a:t>
            </a:r>
            <a:r>
              <a:rPr lang="fr-FR" altLang="zh-CN" sz="2400" dirty="0" smtClean="0"/>
              <a:t>x);</a:t>
            </a:r>
            <a:endParaRPr lang="fr-FR" altLang="zh-CN" sz="2400" dirty="0"/>
          </a:p>
          <a:p>
            <a:pPr marL="228600" lvl="2" indent="0">
              <a:lnSpc>
                <a:spcPct val="100000"/>
              </a:lnSpc>
              <a:buNone/>
            </a:pPr>
            <a:r>
              <a:rPr lang="en-US" altLang="zh-CN" sz="2400" dirty="0"/>
              <a:t> </a:t>
            </a:r>
            <a:r>
              <a:rPr lang="en-US" altLang="zh-CN" sz="2400" dirty="0" smtClean="0"/>
              <a:t>float              </a:t>
            </a:r>
            <a:r>
              <a:rPr lang="en-US" altLang="zh-CN" sz="2400" dirty="0" err="1" smtClean="0"/>
              <a:t>fabsf</a:t>
            </a:r>
            <a:r>
              <a:rPr lang="en-US" altLang="zh-CN" sz="2400" dirty="0" smtClean="0"/>
              <a:t> </a:t>
            </a:r>
            <a:r>
              <a:rPr lang="en-US" altLang="zh-CN" sz="2400" dirty="0"/>
              <a:t>(float x);</a:t>
            </a:r>
            <a:endParaRPr lang="fr-FR" altLang="zh-CN" sz="2400" dirty="0"/>
          </a:p>
          <a:p>
            <a:pPr marL="228600" lvl="2" indent="0">
              <a:lnSpc>
                <a:spcPct val="100000"/>
              </a:lnSpc>
              <a:buNone/>
            </a:pPr>
            <a:r>
              <a:rPr lang="en-US" altLang="zh-CN" sz="2400" dirty="0"/>
              <a:t> </a:t>
            </a:r>
            <a:r>
              <a:rPr lang="en-US" altLang="zh-CN" sz="2400" dirty="0" smtClean="0"/>
              <a:t>long double  </a:t>
            </a:r>
            <a:r>
              <a:rPr lang="en-US" altLang="zh-CN" sz="2400" dirty="0" err="1"/>
              <a:t>fabsl</a:t>
            </a:r>
            <a:r>
              <a:rPr lang="en-US" altLang="zh-CN" sz="2400" dirty="0"/>
              <a:t> (long </a:t>
            </a:r>
            <a:r>
              <a:rPr lang="en-US" altLang="zh-CN" sz="2400" dirty="0" smtClean="0"/>
              <a:t>double x);</a:t>
            </a:r>
            <a:endParaRPr lang="en-US" altLang="zh-CN" dirty="0"/>
          </a:p>
        </p:txBody>
      </p:sp>
      <p:sp>
        <p:nvSpPr>
          <p:cNvPr id="6" name="灯片编号占位符 5"/>
          <p:cNvSpPr>
            <a:spLocks noGrp="1"/>
          </p:cNvSpPr>
          <p:nvPr>
            <p:ph type="sldNum" sz="quarter" idx="12"/>
          </p:nvPr>
        </p:nvSpPr>
        <p:spPr/>
        <p:txBody>
          <a:bodyPr/>
          <a:lstStyle/>
          <a:p>
            <a:pPr>
              <a:defRPr/>
            </a:pPr>
            <a:fld id="{2FAD2E22-A83A-4421-A702-DBFA8ACD4B60}" type="slidenum">
              <a:rPr lang="zh-CN" altLang="en-US"/>
              <a:pPr>
                <a:defRPr/>
              </a:pPr>
              <a:t>36</a:t>
            </a:fld>
            <a:endParaRPr lang="en-US" altLang="zh-CN"/>
          </a:p>
        </p:txBody>
      </p:sp>
      <p:sp>
        <p:nvSpPr>
          <p:cNvPr id="159746" name="Text Box 2"/>
          <p:cNvSpPr txBox="1">
            <a:spLocks noChangeArrowheads="1"/>
          </p:cNvSpPr>
          <p:nvPr/>
        </p:nvSpPr>
        <p:spPr bwMode="auto">
          <a:xfrm>
            <a:off x="512310" y="278493"/>
            <a:ext cx="6953015" cy="480131"/>
          </a:xfrm>
          <a:prstGeom prst="rect">
            <a:avLst/>
          </a:prstGeom>
          <a:noFill/>
          <a:ln w="12700" cap="sq">
            <a:noFill/>
            <a:miter lim="800000"/>
            <a:headEnd/>
            <a:tailEnd/>
          </a:ln>
          <a:effectLst/>
          <a:extLst/>
        </p:spPr>
        <p:txBody>
          <a:bodyPr wrap="square">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45000"/>
              </a:spcBef>
              <a:buFont typeface="Wingdings" panose="05000000000000000000" pitchFamily="2" charset="2"/>
              <a:buNone/>
              <a:defRPr/>
            </a:pPr>
            <a:r>
              <a:rPr lang="en-US" altLang="zh-CN" sz="2800" dirty="0">
                <a:solidFill>
                  <a:srgbClr val="1A93C8"/>
                </a:solidFill>
                <a:latin typeface="+mj-lt"/>
                <a:ea typeface="+mj-ea"/>
                <a:cs typeface="+mj-cs"/>
              </a:rPr>
              <a:t>1</a:t>
            </a:r>
            <a:r>
              <a:rPr lang="zh-CN" altLang="en-US" sz="2800" dirty="0">
                <a:solidFill>
                  <a:srgbClr val="1A93C8"/>
                </a:solidFill>
                <a:latin typeface="+mj-lt"/>
                <a:ea typeface="+mj-ea"/>
                <a:cs typeface="+mj-cs"/>
              </a:rPr>
              <a:t>、求绝对值函数</a:t>
            </a:r>
          </a:p>
        </p:txBody>
      </p:sp>
    </p:spTree>
    <p:extLst>
      <p:ext uri="{BB962C8B-B14F-4D97-AF65-F5344CB8AC3E}">
        <p14:creationId xmlns:p14="http://schemas.microsoft.com/office/powerpoint/2010/main" val="421578086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idx="1"/>
          </p:nvPr>
        </p:nvSpPr>
        <p:spPr>
          <a:xfrm>
            <a:off x="512310" y="1052802"/>
            <a:ext cx="8003040" cy="5119397"/>
          </a:xfrm>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lvl="1">
              <a:lnSpc>
                <a:spcPct val="100000"/>
              </a:lnSpc>
              <a:buFont typeface="Wingdings" panose="05000000000000000000" pitchFamily="2" charset="2"/>
              <a:buChar char="l"/>
            </a:pPr>
            <a:r>
              <a:rPr lang="zh-CN" altLang="en-US" sz="2400" dirty="0" smtClean="0">
                <a:solidFill>
                  <a:srgbClr val="0000CC"/>
                </a:solidFill>
                <a:latin typeface="+mn-ea"/>
              </a:rPr>
              <a:t>函数原型：</a:t>
            </a:r>
            <a:endParaRPr lang="zh-CN" altLang="en-US" sz="2400" dirty="0">
              <a:solidFill>
                <a:srgbClr val="0000CC"/>
              </a:solidFill>
              <a:latin typeface="+mn-ea"/>
            </a:endParaRPr>
          </a:p>
          <a:p>
            <a:pPr eaLnBrk="1" hangingPunct="1">
              <a:lnSpc>
                <a:spcPct val="90000"/>
              </a:lnSpc>
              <a:spcBef>
                <a:spcPct val="45000"/>
              </a:spcBef>
              <a:buFont typeface="Wingdings" panose="05000000000000000000" pitchFamily="2" charset="2"/>
              <a:buNone/>
              <a:defRPr/>
            </a:pPr>
            <a:r>
              <a:rPr lang="zh-CN" altLang="en-US" dirty="0">
                <a:latin typeface="+mn-ea"/>
              </a:rPr>
              <a:t>   </a:t>
            </a:r>
            <a:r>
              <a:rPr lang="zh-CN" altLang="en-US" dirty="0" smtClean="0">
                <a:latin typeface="+mn-ea"/>
              </a:rPr>
              <a:t> </a:t>
            </a:r>
            <a:r>
              <a:rPr lang="en-US" altLang="zh-CN" b="1" dirty="0" err="1">
                <a:solidFill>
                  <a:srgbClr val="C00000"/>
                </a:solidFill>
                <a:latin typeface="+mn-ea"/>
              </a:rPr>
              <a:t>int</a:t>
            </a:r>
            <a:r>
              <a:rPr lang="en-US" altLang="zh-CN" dirty="0">
                <a:solidFill>
                  <a:srgbClr val="C00000"/>
                </a:solidFill>
                <a:latin typeface="+mn-ea"/>
              </a:rPr>
              <a:t> </a:t>
            </a:r>
            <a:r>
              <a:rPr lang="zh-CN" altLang="en-US" dirty="0">
                <a:latin typeface="+mn-ea"/>
              </a:rPr>
              <a:t> </a:t>
            </a:r>
            <a:r>
              <a:rPr lang="en-US" altLang="zh-CN" dirty="0">
                <a:latin typeface="+mn-ea"/>
              </a:rPr>
              <a:t>abs ( </a:t>
            </a:r>
            <a:r>
              <a:rPr lang="en-US" altLang="zh-CN" dirty="0" err="1">
                <a:solidFill>
                  <a:srgbClr val="000000"/>
                </a:solidFill>
                <a:latin typeface="+mn-ea"/>
              </a:rPr>
              <a:t>int</a:t>
            </a:r>
            <a:r>
              <a:rPr lang="en-US" altLang="zh-CN" dirty="0">
                <a:latin typeface="+mn-ea"/>
              </a:rPr>
              <a:t> x )</a:t>
            </a:r>
          </a:p>
          <a:p>
            <a:pPr eaLnBrk="1" hangingPunct="1">
              <a:lnSpc>
                <a:spcPct val="90000"/>
              </a:lnSpc>
              <a:spcBef>
                <a:spcPct val="45000"/>
              </a:spcBef>
              <a:buFont typeface="Wingdings" panose="05000000000000000000" pitchFamily="2" charset="2"/>
              <a:buNone/>
              <a:defRPr/>
            </a:pPr>
            <a:r>
              <a:rPr lang="en-US" altLang="zh-CN" dirty="0">
                <a:latin typeface="+mn-ea"/>
              </a:rPr>
              <a:t> </a:t>
            </a:r>
            <a:r>
              <a:rPr lang="en-US" altLang="zh-CN" dirty="0" smtClean="0">
                <a:latin typeface="+mn-ea"/>
              </a:rPr>
              <a:t>   </a:t>
            </a:r>
            <a:r>
              <a:rPr lang="zh-CN" altLang="en-US" dirty="0" smtClean="0">
                <a:latin typeface="+mn-ea"/>
              </a:rPr>
              <a:t>自变量</a:t>
            </a:r>
            <a:r>
              <a:rPr lang="zh-CN" altLang="en-US" dirty="0">
                <a:latin typeface="+mn-ea"/>
              </a:rPr>
              <a:t>为整数，函数值也为整数。</a:t>
            </a:r>
            <a:br>
              <a:rPr lang="zh-CN" altLang="en-US" dirty="0">
                <a:latin typeface="+mn-ea"/>
              </a:rPr>
            </a:br>
            <a:r>
              <a:rPr lang="zh-CN" altLang="en-US" dirty="0">
                <a:latin typeface="+mn-ea"/>
              </a:rPr>
              <a:t>   </a:t>
            </a:r>
            <a:r>
              <a:rPr lang="zh-CN" altLang="en-US" dirty="0" smtClean="0">
                <a:latin typeface="+mn-ea"/>
              </a:rPr>
              <a:t> 例   </a:t>
            </a:r>
            <a:r>
              <a:rPr lang="en-US" altLang="zh-CN" dirty="0">
                <a:latin typeface="+mn-ea"/>
              </a:rPr>
              <a:t>abs (-415 ) = 415      </a:t>
            </a:r>
          </a:p>
          <a:p>
            <a:pPr marL="342900" indent="-342900" eaLnBrk="1" hangingPunct="1">
              <a:buFont typeface="Wingdings" panose="05000000000000000000" pitchFamily="2" charset="2"/>
              <a:buChar char="l"/>
              <a:defRPr/>
            </a:pPr>
            <a:r>
              <a:rPr lang="zh-CN" altLang="en-US" dirty="0" smtClean="0">
                <a:solidFill>
                  <a:srgbClr val="0000CC"/>
                </a:solidFill>
                <a:latin typeface="+mn-ea"/>
              </a:rPr>
              <a:t>函数原型</a:t>
            </a:r>
            <a:r>
              <a:rPr lang="en-US" altLang="zh-CN" dirty="0" smtClean="0">
                <a:solidFill>
                  <a:srgbClr val="0000CC"/>
                </a:solidFill>
                <a:latin typeface="+mn-ea"/>
              </a:rPr>
              <a:t>:</a:t>
            </a:r>
            <a:endParaRPr lang="zh-CN" altLang="en-US" dirty="0">
              <a:solidFill>
                <a:srgbClr val="0000CC"/>
              </a:solidFill>
              <a:latin typeface="+mn-ea"/>
            </a:endParaRPr>
          </a:p>
          <a:p>
            <a:pPr eaLnBrk="1" hangingPunct="1">
              <a:buFont typeface="Wingdings" panose="05000000000000000000" pitchFamily="2" charset="2"/>
              <a:buNone/>
              <a:defRPr/>
            </a:pPr>
            <a:r>
              <a:rPr lang="zh-CN" altLang="en-US" dirty="0">
                <a:latin typeface="+mn-ea"/>
              </a:rPr>
              <a:t>   </a:t>
            </a:r>
            <a:r>
              <a:rPr lang="en-US" altLang="zh-CN" b="1" dirty="0">
                <a:solidFill>
                  <a:srgbClr val="C00000"/>
                </a:solidFill>
                <a:latin typeface="+mn-ea"/>
              </a:rPr>
              <a:t>long</a:t>
            </a:r>
            <a:r>
              <a:rPr lang="en-US" altLang="zh-CN" dirty="0">
                <a:latin typeface="+mn-ea"/>
              </a:rPr>
              <a:t>  labs ( </a:t>
            </a:r>
            <a:r>
              <a:rPr lang="en-US" altLang="zh-CN" dirty="0">
                <a:solidFill>
                  <a:srgbClr val="000000"/>
                </a:solidFill>
                <a:latin typeface="+mn-ea"/>
              </a:rPr>
              <a:t>long</a:t>
            </a:r>
            <a:r>
              <a:rPr lang="en-US" altLang="zh-CN" dirty="0">
                <a:latin typeface="+mn-ea"/>
              </a:rPr>
              <a:t>  x </a:t>
            </a:r>
            <a:r>
              <a:rPr lang="en-US" altLang="zh-CN" dirty="0" smtClean="0">
                <a:latin typeface="+mn-ea"/>
              </a:rPr>
              <a:t>)</a:t>
            </a:r>
            <a:endParaRPr lang="en-US" altLang="zh-CN" dirty="0">
              <a:latin typeface="+mn-ea"/>
            </a:endParaRPr>
          </a:p>
          <a:p>
            <a:pPr eaLnBrk="1" hangingPunct="1">
              <a:buFont typeface="Wingdings" panose="05000000000000000000" pitchFamily="2" charset="2"/>
              <a:buNone/>
              <a:defRPr/>
            </a:pPr>
            <a:r>
              <a:rPr lang="zh-CN" altLang="en-US" dirty="0" smtClean="0">
                <a:latin typeface="+mn-ea"/>
              </a:rPr>
              <a:t>   自变量</a:t>
            </a:r>
            <a:r>
              <a:rPr lang="zh-CN" altLang="en-US" dirty="0">
                <a:latin typeface="+mn-ea"/>
              </a:rPr>
              <a:t>为长整数，函数值也为长整数。</a:t>
            </a:r>
            <a:br>
              <a:rPr lang="zh-CN" altLang="en-US" dirty="0">
                <a:latin typeface="+mn-ea"/>
              </a:rPr>
            </a:br>
            <a:r>
              <a:rPr lang="zh-CN" altLang="en-US" dirty="0">
                <a:latin typeface="+mn-ea"/>
              </a:rPr>
              <a:t>   例   </a:t>
            </a:r>
            <a:r>
              <a:rPr lang="en-US" altLang="zh-CN" dirty="0">
                <a:latin typeface="+mn-ea"/>
              </a:rPr>
              <a:t>labs(-41576)=41576      </a:t>
            </a:r>
          </a:p>
          <a:p>
            <a:pPr eaLnBrk="1" hangingPunct="1">
              <a:lnSpc>
                <a:spcPct val="90000"/>
              </a:lnSpc>
              <a:spcBef>
                <a:spcPct val="45000"/>
              </a:spcBef>
              <a:buFont typeface="Wingdings" panose="05000000000000000000" pitchFamily="2" charset="2"/>
              <a:buNone/>
              <a:defRPr/>
            </a:pPr>
            <a:endParaRPr lang="en-US" altLang="zh-CN" dirty="0">
              <a:latin typeface="+mn-ea"/>
            </a:endParaRPr>
          </a:p>
        </p:txBody>
      </p:sp>
      <p:sp>
        <p:nvSpPr>
          <p:cNvPr id="6" name="灯片编号占位符 5"/>
          <p:cNvSpPr>
            <a:spLocks noGrp="1"/>
          </p:cNvSpPr>
          <p:nvPr>
            <p:ph type="sldNum" sz="quarter" idx="12"/>
          </p:nvPr>
        </p:nvSpPr>
        <p:spPr/>
        <p:txBody>
          <a:bodyPr/>
          <a:lstStyle/>
          <a:p>
            <a:pPr>
              <a:defRPr/>
            </a:pPr>
            <a:fld id="{2FAD2E22-A83A-4421-A702-DBFA8ACD4B60}" type="slidenum">
              <a:rPr lang="zh-CN" altLang="en-US"/>
              <a:pPr>
                <a:defRPr/>
              </a:pPr>
              <a:t>37</a:t>
            </a:fld>
            <a:endParaRPr lang="en-US" altLang="zh-CN"/>
          </a:p>
        </p:txBody>
      </p:sp>
      <p:sp>
        <p:nvSpPr>
          <p:cNvPr id="159746" name="Text Box 2"/>
          <p:cNvSpPr txBox="1">
            <a:spLocks noChangeArrowheads="1"/>
          </p:cNvSpPr>
          <p:nvPr/>
        </p:nvSpPr>
        <p:spPr bwMode="auto">
          <a:xfrm>
            <a:off x="512310" y="278493"/>
            <a:ext cx="6953015" cy="523220"/>
          </a:xfrm>
          <a:prstGeom prst="rect">
            <a:avLst/>
          </a:prstGeom>
          <a:noFill/>
          <a:ln w="12700" cap="sq">
            <a:noFill/>
            <a:miter lim="800000"/>
            <a:headEnd/>
            <a:tailEnd/>
          </a:ln>
          <a:effectLst/>
          <a:extLst/>
        </p:spPr>
        <p:txBody>
          <a:bodyPr wrap="square">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lvl="1" indent="0">
              <a:lnSpc>
                <a:spcPct val="100000"/>
              </a:lnSpc>
              <a:buNone/>
            </a:pPr>
            <a:r>
              <a:rPr lang="zh-CN" altLang="en-US" sz="2800" dirty="0">
                <a:solidFill>
                  <a:srgbClr val="1A93C8"/>
                </a:solidFill>
                <a:latin typeface="+mj-lt"/>
                <a:ea typeface="+mj-ea"/>
                <a:cs typeface="+mj-cs"/>
              </a:rPr>
              <a:t>整数的绝对值</a:t>
            </a:r>
            <a:endParaRPr lang="en-US" altLang="zh-CN" sz="2800" dirty="0">
              <a:solidFill>
                <a:srgbClr val="1A93C8"/>
              </a:solidFill>
              <a:latin typeface="+mj-lt"/>
              <a:ea typeface="+mj-ea"/>
              <a:cs typeface="+mj-cs"/>
            </a:endParaRPr>
          </a:p>
        </p:txBody>
      </p:sp>
    </p:spTree>
    <p:extLst>
      <p:ext uri="{BB962C8B-B14F-4D97-AF65-F5344CB8AC3E}">
        <p14:creationId xmlns:p14="http://schemas.microsoft.com/office/powerpoint/2010/main" val="402822383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F29B6413-C7B6-4FF9-AE67-5BD1328C551E}" type="slidenum">
              <a:rPr lang="zh-CN" altLang="en-US"/>
              <a:pPr>
                <a:defRPr/>
              </a:pPr>
              <a:t>38</a:t>
            </a:fld>
            <a:endParaRPr lang="en-US" altLang="zh-CN"/>
          </a:p>
        </p:txBody>
      </p:sp>
      <p:sp>
        <p:nvSpPr>
          <p:cNvPr id="189442" name="Rectangle 2"/>
          <p:cNvSpPr>
            <a:spLocks noGrp="1" noChangeArrowheads="1"/>
          </p:cNvSpPr>
          <p:nvPr>
            <p:ph type="title"/>
          </p:nvPr>
        </p:nvSpPr>
        <p:spPr/>
        <p:txBody>
          <a:bodyPr/>
          <a:lstStyle/>
          <a:p>
            <a:pPr eaLnBrk="1" hangingPunct="1">
              <a:defRPr/>
            </a:pPr>
            <a:r>
              <a:rPr lang="zh-CN" altLang="en-US" smtClean="0"/>
              <a:t> </a:t>
            </a:r>
          </a:p>
        </p:txBody>
      </p:sp>
      <p:sp>
        <p:nvSpPr>
          <p:cNvPr id="189444" name="Rectangle 4"/>
          <p:cNvSpPr>
            <a:spLocks noGrp="1" noChangeArrowheads="1"/>
          </p:cNvSpPr>
          <p:nvPr>
            <p:ph type="body" idx="1"/>
          </p:nvPr>
        </p:nvSpPr>
        <p:spPr>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indent="-342900" eaLnBrk="1" hangingPunct="1">
              <a:buFont typeface="Wingdings" panose="05000000000000000000" pitchFamily="2" charset="2"/>
              <a:buChar char="l"/>
              <a:defRPr/>
            </a:pPr>
            <a:r>
              <a:rPr lang="zh-CN" altLang="en-US" sz="2000" dirty="0" smtClean="0">
                <a:solidFill>
                  <a:srgbClr val="0000CC"/>
                </a:solidFill>
                <a:latin typeface="+mn-ea"/>
              </a:rPr>
              <a:t>函数原型</a:t>
            </a:r>
            <a:r>
              <a:rPr lang="en-US" altLang="zh-CN" sz="2000" dirty="0" smtClean="0">
                <a:solidFill>
                  <a:srgbClr val="0000CC"/>
                </a:solidFill>
                <a:latin typeface="+mn-ea"/>
              </a:rPr>
              <a:t>:</a:t>
            </a:r>
            <a:endParaRPr lang="zh-CN" altLang="en-US" sz="2000" dirty="0" smtClean="0">
              <a:solidFill>
                <a:srgbClr val="0000CC"/>
              </a:solidFill>
              <a:latin typeface="+mn-ea"/>
            </a:endParaRPr>
          </a:p>
          <a:p>
            <a:pPr eaLnBrk="1" hangingPunct="1">
              <a:buFont typeface="Wingdings" panose="05000000000000000000" pitchFamily="2" charset="2"/>
              <a:buNone/>
              <a:defRPr/>
            </a:pPr>
            <a:r>
              <a:rPr lang="zh-CN" altLang="en-US" sz="2000" dirty="0" smtClean="0">
                <a:latin typeface="+mn-ea"/>
              </a:rPr>
              <a:t>  </a:t>
            </a:r>
            <a:r>
              <a:rPr lang="en-US" altLang="zh-CN" sz="1800" dirty="0" smtClean="0">
                <a:solidFill>
                  <a:srgbClr val="C00000"/>
                </a:solidFill>
                <a:latin typeface="+mn-ea"/>
              </a:rPr>
              <a:t>double</a:t>
            </a:r>
            <a:r>
              <a:rPr lang="en-US" altLang="zh-CN" sz="1800" dirty="0" smtClean="0">
                <a:latin typeface="+mn-ea"/>
              </a:rPr>
              <a:t>  </a:t>
            </a:r>
            <a:r>
              <a:rPr lang="en-US" altLang="zh-CN" sz="1800" dirty="0" err="1" smtClean="0">
                <a:latin typeface="+mn-ea"/>
              </a:rPr>
              <a:t>fabs</a:t>
            </a:r>
            <a:r>
              <a:rPr lang="en-US" altLang="zh-CN" sz="1800" dirty="0" smtClean="0">
                <a:latin typeface="+mn-ea"/>
              </a:rPr>
              <a:t>  (</a:t>
            </a:r>
            <a:r>
              <a:rPr lang="en-US" altLang="zh-CN" sz="1800" dirty="0" smtClean="0">
                <a:solidFill>
                  <a:schemeClr val="tx2"/>
                </a:solidFill>
                <a:latin typeface="+mn-ea"/>
              </a:rPr>
              <a:t>double</a:t>
            </a:r>
            <a:r>
              <a:rPr lang="en-US" altLang="zh-CN" sz="1800" dirty="0" smtClean="0">
                <a:latin typeface="+mn-ea"/>
              </a:rPr>
              <a:t> x)</a:t>
            </a:r>
          </a:p>
          <a:p>
            <a:pPr eaLnBrk="1" hangingPunct="1">
              <a:buFont typeface="Wingdings" panose="05000000000000000000" pitchFamily="2" charset="2"/>
              <a:buNone/>
              <a:defRPr/>
            </a:pPr>
            <a:r>
              <a:rPr lang="zh-CN" altLang="en-US" sz="1800" dirty="0" smtClean="0">
                <a:latin typeface="+mn-ea"/>
              </a:rPr>
              <a:t>  自变量为双精度实数，函数值也为双精度实数。</a:t>
            </a:r>
          </a:p>
          <a:p>
            <a:pPr eaLnBrk="1" hangingPunct="1">
              <a:buFont typeface="Wingdings" panose="05000000000000000000" pitchFamily="2" charset="2"/>
              <a:buNone/>
              <a:defRPr/>
            </a:pPr>
            <a:r>
              <a:rPr lang="zh-CN" altLang="en-US" sz="1800" dirty="0" smtClean="0">
                <a:latin typeface="+mn-ea"/>
              </a:rPr>
              <a:t>  如：</a:t>
            </a:r>
            <a:r>
              <a:rPr lang="en-US" altLang="zh-CN" sz="1800" dirty="0" err="1" smtClean="0">
                <a:latin typeface="+mn-ea"/>
              </a:rPr>
              <a:t>fabs</a:t>
            </a:r>
            <a:r>
              <a:rPr lang="en-US" altLang="zh-CN" sz="1800" dirty="0" smtClean="0">
                <a:latin typeface="+mn-ea"/>
              </a:rPr>
              <a:t> (-3.14159)=3.14159 </a:t>
            </a:r>
          </a:p>
          <a:p>
            <a:pPr marL="342900" indent="-342900" eaLnBrk="1" hangingPunct="1">
              <a:buFont typeface="Wingdings" panose="05000000000000000000" pitchFamily="2" charset="2"/>
              <a:buChar char="l"/>
              <a:defRPr/>
            </a:pPr>
            <a:r>
              <a:rPr lang="zh-CN" altLang="en-US" sz="2000" dirty="0">
                <a:solidFill>
                  <a:srgbClr val="0000CC"/>
                </a:solidFill>
                <a:latin typeface="+mn-ea"/>
              </a:rPr>
              <a:t>函数</a:t>
            </a:r>
            <a:r>
              <a:rPr lang="zh-CN" altLang="en-US" sz="2000" dirty="0" smtClean="0">
                <a:solidFill>
                  <a:srgbClr val="0000CC"/>
                </a:solidFill>
                <a:latin typeface="+mn-ea"/>
              </a:rPr>
              <a:t>原型</a:t>
            </a:r>
            <a:r>
              <a:rPr lang="en-US" altLang="zh-CN" sz="2000" dirty="0" smtClean="0">
                <a:solidFill>
                  <a:srgbClr val="0000CC"/>
                </a:solidFill>
                <a:latin typeface="+mn-ea"/>
              </a:rPr>
              <a:t>:</a:t>
            </a:r>
            <a:endParaRPr lang="zh-CN" altLang="en-US" sz="2000" dirty="0">
              <a:solidFill>
                <a:srgbClr val="0000CC"/>
              </a:solidFill>
              <a:latin typeface="+mn-ea"/>
            </a:endParaRPr>
          </a:p>
          <a:p>
            <a:pPr eaLnBrk="1" hangingPunct="1">
              <a:buFont typeface="Wingdings" panose="05000000000000000000" pitchFamily="2" charset="2"/>
              <a:buNone/>
              <a:defRPr/>
            </a:pPr>
            <a:r>
              <a:rPr lang="zh-CN" altLang="en-US" sz="2000" dirty="0">
                <a:latin typeface="+mn-ea"/>
              </a:rPr>
              <a:t>  </a:t>
            </a:r>
            <a:r>
              <a:rPr lang="en-US" altLang="zh-CN" sz="1800" dirty="0">
                <a:solidFill>
                  <a:srgbClr val="C00000"/>
                </a:solidFill>
                <a:latin typeface="+mn-ea"/>
              </a:rPr>
              <a:t>float</a:t>
            </a:r>
            <a:r>
              <a:rPr lang="en-US" altLang="zh-CN" sz="1800" dirty="0" smtClean="0">
                <a:latin typeface="+mn-ea"/>
              </a:rPr>
              <a:t>  </a:t>
            </a:r>
            <a:r>
              <a:rPr lang="en-US" altLang="zh-CN" sz="1800" dirty="0" err="1" smtClean="0">
                <a:latin typeface="+mn-ea"/>
              </a:rPr>
              <a:t>fabs</a:t>
            </a:r>
            <a:r>
              <a:rPr lang="en-US" altLang="zh-CN" sz="1800" dirty="0" smtClean="0">
                <a:latin typeface="+mn-ea"/>
              </a:rPr>
              <a:t>  (</a:t>
            </a:r>
            <a:r>
              <a:rPr lang="en-US" altLang="zh-CN" sz="1800" dirty="0" smtClean="0">
                <a:solidFill>
                  <a:schemeClr val="tx2"/>
                </a:solidFill>
                <a:latin typeface="+mn-ea"/>
              </a:rPr>
              <a:t>float</a:t>
            </a:r>
            <a:r>
              <a:rPr lang="en-US" altLang="zh-CN" sz="1800" dirty="0" smtClean="0">
                <a:latin typeface="+mn-ea"/>
              </a:rPr>
              <a:t> x)</a:t>
            </a:r>
            <a:endParaRPr lang="en-US" altLang="zh-CN" sz="1800" dirty="0">
              <a:latin typeface="+mn-ea"/>
            </a:endParaRPr>
          </a:p>
          <a:p>
            <a:pPr eaLnBrk="1" hangingPunct="1">
              <a:buFont typeface="Wingdings" panose="05000000000000000000" pitchFamily="2" charset="2"/>
              <a:buNone/>
              <a:defRPr/>
            </a:pPr>
            <a:r>
              <a:rPr lang="zh-CN" altLang="en-US" sz="1800" dirty="0">
                <a:latin typeface="+mn-ea"/>
              </a:rPr>
              <a:t>  自变量</a:t>
            </a:r>
            <a:r>
              <a:rPr lang="zh-CN" altLang="en-US" sz="1800" dirty="0" smtClean="0">
                <a:latin typeface="+mn-ea"/>
              </a:rPr>
              <a:t>为一般浮点实数，</a:t>
            </a:r>
            <a:r>
              <a:rPr lang="zh-CN" altLang="en-US" sz="1800" dirty="0">
                <a:latin typeface="+mn-ea"/>
              </a:rPr>
              <a:t>函数值也</a:t>
            </a:r>
            <a:r>
              <a:rPr lang="zh-CN" altLang="en-US" sz="1800" dirty="0" smtClean="0">
                <a:latin typeface="+mn-ea"/>
              </a:rPr>
              <a:t>为</a:t>
            </a:r>
            <a:r>
              <a:rPr lang="zh-CN" altLang="en-US" sz="1800" dirty="0">
                <a:latin typeface="+mn-ea"/>
              </a:rPr>
              <a:t>浮点数</a:t>
            </a:r>
            <a:r>
              <a:rPr lang="zh-CN" altLang="en-US" sz="1800" dirty="0" smtClean="0">
                <a:latin typeface="+mn-ea"/>
              </a:rPr>
              <a:t>实数</a:t>
            </a:r>
            <a:r>
              <a:rPr lang="zh-CN" altLang="en-US" sz="1800" dirty="0">
                <a:latin typeface="+mn-ea"/>
              </a:rPr>
              <a:t>。</a:t>
            </a:r>
          </a:p>
          <a:p>
            <a:pPr eaLnBrk="1" hangingPunct="1">
              <a:buFont typeface="Wingdings" panose="05000000000000000000" pitchFamily="2" charset="2"/>
              <a:buNone/>
              <a:defRPr/>
            </a:pPr>
            <a:r>
              <a:rPr lang="zh-CN" altLang="en-US" sz="1800" dirty="0">
                <a:latin typeface="+mn-ea"/>
              </a:rPr>
              <a:t>  </a:t>
            </a:r>
            <a:r>
              <a:rPr lang="zh-CN" altLang="en-US" sz="1800" dirty="0" smtClean="0">
                <a:latin typeface="+mn-ea"/>
              </a:rPr>
              <a:t>如：</a:t>
            </a:r>
            <a:r>
              <a:rPr lang="en-US" altLang="zh-CN" sz="1800" dirty="0" err="1" smtClean="0">
                <a:latin typeface="+mn-ea"/>
              </a:rPr>
              <a:t>fabs</a:t>
            </a:r>
            <a:r>
              <a:rPr lang="en-US" altLang="zh-CN" sz="1800" dirty="0" smtClean="0">
                <a:latin typeface="+mn-ea"/>
              </a:rPr>
              <a:t> </a:t>
            </a:r>
            <a:r>
              <a:rPr lang="en-US" altLang="zh-CN" sz="1800" dirty="0">
                <a:latin typeface="+mn-ea"/>
              </a:rPr>
              <a:t>(-</a:t>
            </a:r>
            <a:r>
              <a:rPr lang="en-US" altLang="zh-CN" sz="1800" dirty="0" smtClean="0">
                <a:latin typeface="+mn-ea"/>
              </a:rPr>
              <a:t>3.141)=3.141 </a:t>
            </a:r>
            <a:endParaRPr lang="en-US" altLang="zh-CN" sz="1800" dirty="0">
              <a:latin typeface="+mn-ea"/>
            </a:endParaRPr>
          </a:p>
          <a:p>
            <a:pPr marL="342900" indent="-342900" eaLnBrk="1" hangingPunct="1">
              <a:buFont typeface="Wingdings" panose="05000000000000000000" pitchFamily="2" charset="2"/>
              <a:buChar char="l"/>
              <a:defRPr/>
            </a:pPr>
            <a:r>
              <a:rPr lang="zh-CN" altLang="en-US" sz="2000" dirty="0">
                <a:solidFill>
                  <a:srgbClr val="0000CC"/>
                </a:solidFill>
                <a:latin typeface="+mn-ea"/>
              </a:rPr>
              <a:t>函数</a:t>
            </a:r>
            <a:r>
              <a:rPr lang="zh-CN" altLang="en-US" sz="2000" dirty="0" smtClean="0">
                <a:solidFill>
                  <a:srgbClr val="0000CC"/>
                </a:solidFill>
                <a:latin typeface="+mn-ea"/>
              </a:rPr>
              <a:t>原型</a:t>
            </a:r>
            <a:r>
              <a:rPr lang="en-US" altLang="zh-CN" sz="2000" dirty="0" smtClean="0">
                <a:solidFill>
                  <a:srgbClr val="0000CC"/>
                </a:solidFill>
                <a:latin typeface="+mn-ea"/>
              </a:rPr>
              <a:t>:</a:t>
            </a:r>
            <a:endParaRPr lang="zh-CN" altLang="en-US" sz="2000" dirty="0">
              <a:solidFill>
                <a:srgbClr val="0000CC"/>
              </a:solidFill>
              <a:latin typeface="+mn-ea"/>
            </a:endParaRPr>
          </a:p>
          <a:p>
            <a:pPr eaLnBrk="1" hangingPunct="1">
              <a:buFont typeface="Wingdings" panose="05000000000000000000" pitchFamily="2" charset="2"/>
              <a:buNone/>
              <a:defRPr/>
            </a:pPr>
            <a:r>
              <a:rPr lang="en-US" altLang="zh-CN" sz="2000" dirty="0" smtClean="0"/>
              <a:t>     </a:t>
            </a:r>
            <a:r>
              <a:rPr lang="en-US" altLang="zh-CN" sz="1800" dirty="0">
                <a:solidFill>
                  <a:srgbClr val="C00000"/>
                </a:solidFill>
                <a:latin typeface="+mn-ea"/>
              </a:rPr>
              <a:t>long double  </a:t>
            </a:r>
            <a:r>
              <a:rPr lang="en-US" altLang="zh-CN" sz="2000" dirty="0" err="1" smtClean="0">
                <a:latin typeface="+mn-ea"/>
              </a:rPr>
              <a:t>fabs</a:t>
            </a:r>
            <a:r>
              <a:rPr lang="en-US" altLang="zh-CN" sz="2000" dirty="0" smtClean="0">
                <a:latin typeface="+mn-ea"/>
              </a:rPr>
              <a:t>  (</a:t>
            </a:r>
            <a:r>
              <a:rPr lang="en-US" altLang="zh-CN" sz="1800" dirty="0">
                <a:solidFill>
                  <a:schemeClr val="tx2"/>
                </a:solidFill>
                <a:latin typeface="+mn-ea"/>
              </a:rPr>
              <a:t>long</a:t>
            </a:r>
            <a:r>
              <a:rPr lang="en-US" altLang="zh-CN" sz="2000" dirty="0"/>
              <a:t> </a:t>
            </a:r>
            <a:r>
              <a:rPr lang="en-US" altLang="zh-CN" sz="1800" dirty="0">
                <a:solidFill>
                  <a:schemeClr val="tx2"/>
                </a:solidFill>
                <a:latin typeface="+mn-ea"/>
              </a:rPr>
              <a:t>double</a:t>
            </a:r>
            <a:r>
              <a:rPr lang="en-US" altLang="zh-CN" sz="2000" dirty="0"/>
              <a:t> </a:t>
            </a:r>
            <a:r>
              <a:rPr lang="en-US" altLang="zh-CN" sz="2000" dirty="0" smtClean="0">
                <a:latin typeface="+mn-ea"/>
              </a:rPr>
              <a:t> x)</a:t>
            </a:r>
            <a:endParaRPr lang="en-US" altLang="zh-CN" sz="2000" dirty="0">
              <a:latin typeface="+mn-ea"/>
            </a:endParaRPr>
          </a:p>
          <a:p>
            <a:pPr eaLnBrk="1" hangingPunct="1">
              <a:buFont typeface="Wingdings" panose="05000000000000000000" pitchFamily="2" charset="2"/>
              <a:buNone/>
              <a:defRPr/>
            </a:pPr>
            <a:r>
              <a:rPr lang="zh-CN" altLang="en-US" sz="2000" dirty="0">
                <a:latin typeface="+mn-ea"/>
              </a:rPr>
              <a:t>  自变量</a:t>
            </a:r>
            <a:r>
              <a:rPr lang="zh-CN" altLang="en-US" sz="2000" dirty="0" smtClean="0">
                <a:latin typeface="+mn-ea"/>
              </a:rPr>
              <a:t>为长双精度</a:t>
            </a:r>
            <a:r>
              <a:rPr lang="zh-CN" altLang="en-US" sz="2000" dirty="0">
                <a:latin typeface="+mn-ea"/>
              </a:rPr>
              <a:t>实数</a:t>
            </a:r>
            <a:r>
              <a:rPr lang="zh-CN" altLang="en-US" sz="2000" dirty="0" smtClean="0">
                <a:latin typeface="+mn-ea"/>
              </a:rPr>
              <a:t>，</a:t>
            </a:r>
            <a:r>
              <a:rPr lang="zh-CN" altLang="en-US" sz="2000" dirty="0">
                <a:latin typeface="+mn-ea"/>
              </a:rPr>
              <a:t>函数值也</a:t>
            </a:r>
            <a:r>
              <a:rPr lang="zh-CN" altLang="en-US" sz="2000" dirty="0" smtClean="0">
                <a:latin typeface="+mn-ea"/>
              </a:rPr>
              <a:t>为长双精度</a:t>
            </a:r>
            <a:r>
              <a:rPr lang="zh-CN" altLang="en-US" sz="2000" dirty="0">
                <a:latin typeface="+mn-ea"/>
              </a:rPr>
              <a:t>实数</a:t>
            </a:r>
            <a:r>
              <a:rPr lang="zh-CN" altLang="en-US" sz="2000" dirty="0" smtClean="0">
                <a:latin typeface="+mn-ea"/>
              </a:rPr>
              <a:t>。</a:t>
            </a:r>
            <a:endParaRPr lang="zh-CN" altLang="en-US" sz="2000" dirty="0">
              <a:latin typeface="+mn-ea"/>
            </a:endParaRPr>
          </a:p>
          <a:p>
            <a:pPr eaLnBrk="1" hangingPunct="1">
              <a:buFont typeface="Wingdings" panose="05000000000000000000" pitchFamily="2" charset="2"/>
              <a:buNone/>
              <a:defRPr/>
            </a:pPr>
            <a:r>
              <a:rPr lang="zh-CN" altLang="en-US" sz="2000" dirty="0">
                <a:latin typeface="+mn-ea"/>
              </a:rPr>
              <a:t>  </a:t>
            </a:r>
            <a:r>
              <a:rPr lang="zh-CN" altLang="en-US" sz="2000" dirty="0" smtClean="0">
                <a:latin typeface="+mn-ea"/>
              </a:rPr>
              <a:t>如：</a:t>
            </a:r>
            <a:r>
              <a:rPr lang="en-US" altLang="zh-CN" sz="2000" dirty="0" err="1" smtClean="0">
                <a:latin typeface="+mn-ea"/>
              </a:rPr>
              <a:t>fabs</a:t>
            </a:r>
            <a:r>
              <a:rPr lang="en-US" altLang="zh-CN" sz="2000" dirty="0" smtClean="0">
                <a:latin typeface="+mn-ea"/>
              </a:rPr>
              <a:t> </a:t>
            </a:r>
            <a:r>
              <a:rPr lang="en-US" altLang="zh-CN" sz="2000" dirty="0">
                <a:latin typeface="+mn-ea"/>
              </a:rPr>
              <a:t>(-</a:t>
            </a:r>
            <a:r>
              <a:rPr lang="en-US" altLang="zh-CN" sz="2000" dirty="0" smtClean="0">
                <a:latin typeface="+mn-ea"/>
              </a:rPr>
              <a:t>3.14159265)=</a:t>
            </a:r>
            <a:r>
              <a:rPr lang="en-US" altLang="zh-CN" sz="2000" dirty="0">
                <a:latin typeface="+mn-ea"/>
              </a:rPr>
              <a:t> 3.14159265</a:t>
            </a:r>
          </a:p>
          <a:p>
            <a:pPr eaLnBrk="1" hangingPunct="1">
              <a:buFont typeface="Wingdings" panose="05000000000000000000" pitchFamily="2" charset="2"/>
              <a:buNone/>
              <a:defRPr/>
            </a:pPr>
            <a:endParaRPr lang="en-US" altLang="zh-CN" sz="2000" dirty="0" smtClean="0">
              <a:latin typeface="+mn-ea"/>
            </a:endParaRPr>
          </a:p>
        </p:txBody>
      </p:sp>
      <p:sp>
        <p:nvSpPr>
          <p:cNvPr id="7" name="Text Box 2"/>
          <p:cNvSpPr txBox="1">
            <a:spLocks noChangeArrowheads="1"/>
          </p:cNvSpPr>
          <p:nvPr/>
        </p:nvSpPr>
        <p:spPr bwMode="auto">
          <a:xfrm>
            <a:off x="512310" y="278493"/>
            <a:ext cx="6953015" cy="523220"/>
          </a:xfrm>
          <a:prstGeom prst="rect">
            <a:avLst/>
          </a:prstGeom>
          <a:noFill/>
          <a:ln w="12700" cap="sq">
            <a:noFill/>
            <a:miter lim="800000"/>
            <a:headEnd/>
            <a:tailEnd/>
          </a:ln>
          <a:effectLst/>
          <a:extLst/>
        </p:spPr>
        <p:txBody>
          <a:bodyPr wrap="square">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lvl="1" indent="0">
              <a:lnSpc>
                <a:spcPct val="100000"/>
              </a:lnSpc>
              <a:buNone/>
            </a:pPr>
            <a:r>
              <a:rPr lang="zh-CN" altLang="en-US" sz="2800" dirty="0">
                <a:solidFill>
                  <a:srgbClr val="1A93C8"/>
                </a:solidFill>
                <a:latin typeface="+mj-lt"/>
                <a:ea typeface="+mj-ea"/>
                <a:cs typeface="+mj-cs"/>
              </a:rPr>
              <a:t>浮点数</a:t>
            </a:r>
            <a:r>
              <a:rPr lang="zh-CN" altLang="en-US" sz="2800" dirty="0" smtClean="0">
                <a:solidFill>
                  <a:srgbClr val="1A93C8"/>
                </a:solidFill>
                <a:latin typeface="+mj-lt"/>
                <a:ea typeface="+mj-ea"/>
                <a:cs typeface="+mj-cs"/>
              </a:rPr>
              <a:t>的</a:t>
            </a:r>
            <a:r>
              <a:rPr lang="zh-CN" altLang="en-US" sz="2800" dirty="0">
                <a:solidFill>
                  <a:srgbClr val="1A93C8"/>
                </a:solidFill>
                <a:latin typeface="+mj-lt"/>
                <a:ea typeface="+mj-ea"/>
                <a:cs typeface="+mj-cs"/>
              </a:rPr>
              <a:t>绝对值</a:t>
            </a:r>
            <a:endParaRPr lang="en-US" altLang="zh-CN" sz="2800" dirty="0">
              <a:solidFill>
                <a:srgbClr val="1A93C8"/>
              </a:solidFill>
              <a:latin typeface="+mj-lt"/>
              <a:ea typeface="+mj-ea"/>
              <a:cs typeface="+mj-cs"/>
            </a:endParaRPr>
          </a:p>
        </p:txBody>
      </p:sp>
    </p:spTree>
    <p:extLst>
      <p:ext uri="{BB962C8B-B14F-4D97-AF65-F5344CB8AC3E}">
        <p14:creationId xmlns:p14="http://schemas.microsoft.com/office/powerpoint/2010/main" val="816818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21F2DD87-292A-4172-8C53-6302AAA442DE}" type="slidenum">
              <a:rPr lang="zh-CN" altLang="en-US"/>
              <a:pPr>
                <a:defRPr/>
              </a:pPr>
              <a:t>39</a:t>
            </a:fld>
            <a:endParaRPr lang="en-US" altLang="zh-CN"/>
          </a:p>
        </p:txBody>
      </p:sp>
      <p:sp>
        <p:nvSpPr>
          <p:cNvPr id="160770" name="Rectangle 2"/>
          <p:cNvSpPr>
            <a:spLocks noGrp="1" noChangeArrowheads="1"/>
          </p:cNvSpPr>
          <p:nvPr>
            <p:ph type="body" idx="1"/>
          </p:nvPr>
        </p:nvSpPr>
        <p:spPr>
          <a:xfrm>
            <a:off x="488950" y="1197429"/>
            <a:ext cx="9001125" cy="4757057"/>
          </a:xfrm>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indent="-342900" eaLnBrk="1" hangingPunct="1">
              <a:lnSpc>
                <a:spcPct val="115000"/>
              </a:lnSpc>
              <a:spcBef>
                <a:spcPct val="45000"/>
              </a:spcBef>
              <a:buFont typeface="Wingdings" panose="05000000000000000000" pitchFamily="2" charset="2"/>
              <a:buChar char="l"/>
              <a:defRPr/>
            </a:pPr>
            <a:r>
              <a:rPr lang="zh-CN" altLang="zh-CN" dirty="0" smtClean="0">
                <a:latin typeface="+mn-ea"/>
              </a:rPr>
              <a:t>函数原型</a:t>
            </a:r>
            <a:r>
              <a:rPr lang="en-US" altLang="zh-CN" dirty="0" smtClean="0">
                <a:latin typeface="+mn-ea"/>
              </a:rPr>
              <a:t>:</a:t>
            </a:r>
            <a:endParaRPr lang="zh-CN" altLang="en-US" dirty="0" smtClean="0">
              <a:latin typeface="+mn-ea"/>
            </a:endParaRPr>
          </a:p>
          <a:p>
            <a:pPr eaLnBrk="1" hangingPunct="1">
              <a:lnSpc>
                <a:spcPct val="115000"/>
              </a:lnSpc>
              <a:spcBef>
                <a:spcPct val="45000"/>
              </a:spcBef>
              <a:buFont typeface="Wingdings" panose="05000000000000000000" pitchFamily="2" charset="2"/>
              <a:buNone/>
              <a:defRPr/>
            </a:pPr>
            <a:r>
              <a:rPr lang="zh-CN" altLang="en-US" dirty="0" smtClean="0">
                <a:latin typeface="+mn-ea"/>
              </a:rPr>
              <a:t>   </a:t>
            </a:r>
            <a:r>
              <a:rPr lang="zh-CN" altLang="zh-CN" dirty="0" smtClean="0">
                <a:solidFill>
                  <a:srgbClr val="C00000"/>
                </a:solidFill>
                <a:latin typeface="+mn-ea"/>
              </a:rPr>
              <a:t>double</a:t>
            </a:r>
            <a:r>
              <a:rPr lang="zh-CN" altLang="zh-CN" dirty="0" smtClean="0">
                <a:solidFill>
                  <a:schemeClr val="tx2"/>
                </a:solidFill>
                <a:latin typeface="+mn-ea"/>
              </a:rPr>
              <a:t>  </a:t>
            </a:r>
            <a:r>
              <a:rPr lang="zh-CN" altLang="zh-CN" dirty="0" smtClean="0">
                <a:latin typeface="+mn-ea"/>
              </a:rPr>
              <a:t>sin</a:t>
            </a:r>
            <a:r>
              <a:rPr lang="zh-CN" altLang="zh-CN" dirty="0" smtClean="0">
                <a:solidFill>
                  <a:schemeClr val="tx2"/>
                </a:solidFill>
                <a:latin typeface="+mn-ea"/>
              </a:rPr>
              <a:t>  (</a:t>
            </a:r>
            <a:r>
              <a:rPr lang="zh-CN" altLang="en-US" dirty="0" smtClean="0">
                <a:solidFill>
                  <a:schemeClr val="tx2"/>
                </a:solidFill>
                <a:latin typeface="+mn-ea"/>
              </a:rPr>
              <a:t> </a:t>
            </a:r>
            <a:r>
              <a:rPr lang="zh-CN" altLang="zh-CN" dirty="0" smtClean="0">
                <a:solidFill>
                  <a:srgbClr val="C00000"/>
                </a:solidFill>
                <a:latin typeface="+mn-ea"/>
              </a:rPr>
              <a:t>double</a:t>
            </a:r>
            <a:r>
              <a:rPr lang="zh-CN" altLang="zh-CN" dirty="0" smtClean="0">
                <a:solidFill>
                  <a:schemeClr val="tx2"/>
                </a:solidFill>
                <a:latin typeface="+mn-ea"/>
              </a:rPr>
              <a:t> </a:t>
            </a:r>
            <a:r>
              <a:rPr lang="zh-CN" altLang="en-US" dirty="0" smtClean="0">
                <a:solidFill>
                  <a:srgbClr val="C00000"/>
                </a:solidFill>
                <a:latin typeface="+mn-ea"/>
              </a:rPr>
              <a:t> </a:t>
            </a:r>
            <a:r>
              <a:rPr lang="zh-CN" altLang="zh-CN" dirty="0" smtClean="0">
                <a:latin typeface="+mn-ea"/>
              </a:rPr>
              <a:t>x</a:t>
            </a:r>
            <a:r>
              <a:rPr lang="zh-CN" altLang="en-US" dirty="0" smtClean="0">
                <a:solidFill>
                  <a:schemeClr val="tx2"/>
                </a:solidFill>
                <a:latin typeface="+mn-ea"/>
              </a:rPr>
              <a:t> </a:t>
            </a:r>
            <a:r>
              <a:rPr lang="zh-CN" altLang="zh-CN" dirty="0" smtClean="0">
                <a:solidFill>
                  <a:schemeClr val="tx2"/>
                </a:solidFill>
                <a:latin typeface="+mn-ea"/>
              </a:rPr>
              <a:t>)</a:t>
            </a:r>
            <a:r>
              <a:rPr lang="zh-CN" altLang="en-US" dirty="0" smtClean="0">
                <a:solidFill>
                  <a:schemeClr val="tx2"/>
                </a:solidFill>
                <a:latin typeface="+mn-ea"/>
              </a:rPr>
              <a:t> </a:t>
            </a:r>
          </a:p>
          <a:p>
            <a:pPr eaLnBrk="1" hangingPunct="1">
              <a:lnSpc>
                <a:spcPct val="115000"/>
              </a:lnSpc>
              <a:spcBef>
                <a:spcPct val="45000"/>
              </a:spcBef>
              <a:buFont typeface="Wingdings" panose="05000000000000000000" pitchFamily="2" charset="2"/>
              <a:buNone/>
              <a:defRPr/>
            </a:pPr>
            <a:r>
              <a:rPr lang="en-US" altLang="zh-CN" dirty="0" smtClean="0">
                <a:latin typeface="+mn-ea"/>
              </a:rPr>
              <a:t>   </a:t>
            </a:r>
            <a:r>
              <a:rPr lang="zh-CN" altLang="zh-CN" dirty="0" smtClean="0">
                <a:latin typeface="+mn-ea"/>
              </a:rPr>
              <a:t>自变量和函数均为双精度实数。</a:t>
            </a:r>
            <a:endParaRPr lang="en-US" altLang="zh-CN" dirty="0" smtClean="0">
              <a:latin typeface="+mn-ea"/>
            </a:endParaRPr>
          </a:p>
          <a:p>
            <a:pPr eaLnBrk="1" hangingPunct="1">
              <a:lnSpc>
                <a:spcPct val="115000"/>
              </a:lnSpc>
              <a:spcBef>
                <a:spcPct val="45000"/>
              </a:spcBef>
              <a:buFont typeface="Wingdings" panose="05000000000000000000" pitchFamily="2" charset="2"/>
              <a:buNone/>
              <a:defRPr/>
            </a:pPr>
            <a:r>
              <a:rPr lang="en-US" altLang="zh-CN" dirty="0" smtClean="0">
                <a:latin typeface="+mn-ea"/>
              </a:rPr>
              <a:t>   </a:t>
            </a:r>
            <a:r>
              <a:rPr lang="zh-CN" altLang="zh-CN" dirty="0" smtClean="0">
                <a:latin typeface="+mn-ea"/>
              </a:rPr>
              <a:t>其中x为弧度值。</a:t>
            </a:r>
            <a:endParaRPr lang="zh-CN" altLang="en-US" dirty="0" smtClean="0">
              <a:latin typeface="+mn-ea"/>
            </a:endParaRPr>
          </a:p>
          <a:p>
            <a:pPr marL="342900" indent="-342900" eaLnBrk="1" hangingPunct="1">
              <a:lnSpc>
                <a:spcPct val="115000"/>
              </a:lnSpc>
              <a:spcBef>
                <a:spcPct val="45000"/>
              </a:spcBef>
              <a:buFont typeface="Wingdings" panose="05000000000000000000" pitchFamily="2" charset="2"/>
              <a:buChar char="l"/>
              <a:defRPr/>
            </a:pPr>
            <a:r>
              <a:rPr lang="zh-CN" altLang="zh-CN" dirty="0" smtClean="0">
                <a:latin typeface="+mn-ea"/>
              </a:rPr>
              <a:t> 例 </a:t>
            </a:r>
            <a:r>
              <a:rPr lang="zh-CN" altLang="en-US" dirty="0" smtClean="0">
                <a:latin typeface="+mn-ea"/>
              </a:rPr>
              <a:t>s</a:t>
            </a:r>
            <a:r>
              <a:rPr lang="zh-CN" altLang="zh-CN" dirty="0" smtClean="0">
                <a:latin typeface="+mn-ea"/>
              </a:rPr>
              <a:t>in (3.1415926535/2)=1</a:t>
            </a:r>
            <a:endParaRPr lang="zh-CN" altLang="en-US" dirty="0" smtClean="0">
              <a:latin typeface="+mn-ea"/>
            </a:endParaRPr>
          </a:p>
          <a:p>
            <a:pPr eaLnBrk="1" hangingPunct="1">
              <a:lnSpc>
                <a:spcPct val="115000"/>
              </a:lnSpc>
              <a:spcBef>
                <a:spcPct val="45000"/>
              </a:spcBef>
              <a:buFont typeface="Wingdings" panose="05000000000000000000" pitchFamily="2" charset="2"/>
              <a:buNone/>
              <a:defRPr/>
            </a:pPr>
            <a:endParaRPr lang="en-US" altLang="zh-CN" dirty="0" smtClean="0">
              <a:latin typeface="+mn-ea"/>
            </a:endParaRPr>
          </a:p>
        </p:txBody>
      </p:sp>
      <p:sp>
        <p:nvSpPr>
          <p:cNvPr id="6" name="Text Box 2"/>
          <p:cNvSpPr txBox="1">
            <a:spLocks noChangeArrowheads="1"/>
          </p:cNvSpPr>
          <p:nvPr/>
        </p:nvSpPr>
        <p:spPr bwMode="auto">
          <a:xfrm>
            <a:off x="512310" y="278493"/>
            <a:ext cx="6953015" cy="548996"/>
          </a:xfrm>
          <a:prstGeom prst="rect">
            <a:avLst/>
          </a:prstGeom>
          <a:noFill/>
          <a:ln w="12700" cap="sq">
            <a:noFill/>
            <a:miter lim="800000"/>
            <a:headEnd/>
            <a:tailEnd/>
          </a:ln>
          <a:effectLst/>
          <a:extLst/>
        </p:spPr>
        <p:txBody>
          <a:bodyPr wrap="square">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45000"/>
              </a:spcBef>
              <a:buFont typeface="Wingdings" panose="05000000000000000000" pitchFamily="2" charset="2"/>
              <a:buNone/>
              <a:defRPr/>
            </a:pPr>
            <a:r>
              <a:rPr lang="en-US" altLang="zh-CN" sz="2800" dirty="0">
                <a:solidFill>
                  <a:srgbClr val="1A93C8"/>
                </a:solidFill>
                <a:latin typeface="+mj-lt"/>
                <a:ea typeface="+mj-ea"/>
                <a:cs typeface="+mj-cs"/>
              </a:rPr>
              <a:t>2</a:t>
            </a:r>
            <a:r>
              <a:rPr lang="zh-CN" altLang="en-US" sz="2800" dirty="0">
                <a:solidFill>
                  <a:srgbClr val="1A93C8"/>
                </a:solidFill>
                <a:latin typeface="+mj-lt"/>
                <a:ea typeface="+mj-ea"/>
                <a:cs typeface="+mj-cs"/>
              </a:rPr>
              <a:t>、</a:t>
            </a:r>
            <a:r>
              <a:rPr lang="zh-CN" altLang="zh-CN" sz="2800" dirty="0">
                <a:solidFill>
                  <a:srgbClr val="1A93C8"/>
                </a:solidFill>
                <a:latin typeface="+mj-lt"/>
                <a:ea typeface="+mj-ea"/>
                <a:cs typeface="+mj-cs"/>
              </a:rPr>
              <a:t>正弦函数</a:t>
            </a:r>
            <a:endParaRPr lang="zh-CN" altLang="en-US" sz="2800" dirty="0">
              <a:solidFill>
                <a:srgbClr val="1A93C8"/>
              </a:solidFill>
              <a:latin typeface="+mj-lt"/>
              <a:ea typeface="+mj-ea"/>
              <a:cs typeface="+mj-cs"/>
            </a:endParaRPr>
          </a:p>
        </p:txBody>
      </p:sp>
    </p:spTree>
    <p:extLst>
      <p:ext uri="{BB962C8B-B14F-4D97-AF65-F5344CB8AC3E}">
        <p14:creationId xmlns:p14="http://schemas.microsoft.com/office/powerpoint/2010/main" val="10054420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11956" y="298883"/>
            <a:ext cx="8229600" cy="561975"/>
          </a:xfrm>
        </p:spPr>
        <p:txBody>
          <a:bodyPr/>
          <a:lstStyle/>
          <a:p>
            <a:r>
              <a:rPr lang="zh-CN" altLang="en-US" sz="3200" dirty="0" smtClean="0"/>
              <a:t>常用开发工具</a:t>
            </a:r>
            <a:r>
              <a:rPr lang="en-US" altLang="zh-CN" sz="3200" dirty="0" smtClean="0"/>
              <a:t>(</a:t>
            </a:r>
            <a:r>
              <a:rPr lang="zh-CN" altLang="en-US" sz="3200" dirty="0" smtClean="0"/>
              <a:t>环境</a:t>
            </a:r>
            <a:r>
              <a:rPr lang="en-US" altLang="zh-CN" sz="3200" dirty="0" smtClean="0"/>
              <a:t>)</a:t>
            </a:r>
          </a:p>
        </p:txBody>
      </p:sp>
      <p:sp>
        <p:nvSpPr>
          <p:cNvPr id="17411" name="Rectangle 3"/>
          <p:cNvSpPr>
            <a:spLocks noGrp="1" noChangeArrowheads="1"/>
          </p:cNvSpPr>
          <p:nvPr>
            <p:ph type="body" idx="1"/>
          </p:nvPr>
        </p:nvSpPr>
        <p:spPr>
          <a:xfrm>
            <a:off x="623456" y="1028700"/>
            <a:ext cx="7543800" cy="5164282"/>
          </a:xfrm>
        </p:spPr>
        <p:txBody>
          <a:bodyPr/>
          <a:lstStyle/>
          <a:p>
            <a:pPr marL="342900" indent="-342900">
              <a:buFont typeface="Wingdings" panose="05000000000000000000" pitchFamily="2" charset="2"/>
              <a:buChar char="l"/>
            </a:pPr>
            <a:r>
              <a:rPr lang="en-US" altLang="zh-CN" dirty="0"/>
              <a:t>W</a:t>
            </a:r>
            <a:r>
              <a:rPr lang="en-US" altLang="zh-CN" dirty="0" smtClean="0"/>
              <a:t>indows</a:t>
            </a:r>
            <a:endParaRPr lang="zh-CN" altLang="en-US" dirty="0" smtClean="0"/>
          </a:p>
          <a:p>
            <a:pPr marL="971550" lvl="1">
              <a:buFont typeface="Wingdings" panose="05000000000000000000" pitchFamily="2" charset="2"/>
              <a:buChar char="n"/>
            </a:pPr>
            <a:r>
              <a:rPr lang="en-US" altLang="zh-CN" b="0" dirty="0" smtClean="0">
                <a:solidFill>
                  <a:srgbClr val="000000"/>
                </a:solidFill>
              </a:rPr>
              <a:t>Dev-C++</a:t>
            </a:r>
          </a:p>
          <a:p>
            <a:pPr marL="971550" lvl="1">
              <a:buFont typeface="Wingdings" panose="05000000000000000000" pitchFamily="2" charset="2"/>
              <a:buChar char="n"/>
            </a:pPr>
            <a:r>
              <a:rPr lang="en-US" altLang="zh-CN" dirty="0" smtClean="0">
                <a:solidFill>
                  <a:srgbClr val="000000"/>
                </a:solidFill>
              </a:rPr>
              <a:t>Code-Blocks</a:t>
            </a:r>
          </a:p>
          <a:p>
            <a:pPr marL="971550" lvl="1">
              <a:buFont typeface="Wingdings" panose="05000000000000000000" pitchFamily="2" charset="2"/>
              <a:buChar char="n"/>
            </a:pPr>
            <a:r>
              <a:rPr lang="en-US" altLang="zh-CN" dirty="0"/>
              <a:t>VC++6.0</a:t>
            </a:r>
            <a:endParaRPr lang="zh-CN" altLang="en-US" dirty="0"/>
          </a:p>
          <a:p>
            <a:pPr marL="971550" lvl="1">
              <a:buFont typeface="Wingdings" panose="05000000000000000000" pitchFamily="2" charset="2"/>
              <a:buChar char="n"/>
            </a:pPr>
            <a:r>
              <a:rPr lang="en-US" altLang="zh-CN" dirty="0" smtClean="0">
                <a:solidFill>
                  <a:srgbClr val="000000"/>
                </a:solidFill>
              </a:rPr>
              <a:t>Eclipse </a:t>
            </a:r>
            <a:r>
              <a:rPr lang="en-US" altLang="zh-CN" dirty="0">
                <a:solidFill>
                  <a:srgbClr val="000000"/>
                </a:solidFill>
              </a:rPr>
              <a:t>(for C &amp; C++)</a:t>
            </a:r>
          </a:p>
          <a:p>
            <a:pPr marL="342900" indent="-342900">
              <a:buFont typeface="Wingdings" panose="05000000000000000000" pitchFamily="2" charset="2"/>
              <a:buChar char="l"/>
            </a:pPr>
            <a:r>
              <a:rPr lang="en-US" altLang="zh-CN" dirty="0"/>
              <a:t>Linux</a:t>
            </a:r>
          </a:p>
          <a:p>
            <a:pPr marL="971550" lvl="1">
              <a:buFont typeface="Wingdings" panose="05000000000000000000" pitchFamily="2" charset="2"/>
              <a:buChar char="n"/>
            </a:pPr>
            <a:r>
              <a:rPr lang="zh-CN" altLang="en-US" dirty="0" smtClean="0">
                <a:solidFill>
                  <a:srgbClr val="000000"/>
                </a:solidFill>
              </a:rPr>
              <a:t>（</a:t>
            </a:r>
            <a:r>
              <a:rPr lang="en-US" altLang="zh-CN" dirty="0" err="1" smtClean="0">
                <a:solidFill>
                  <a:srgbClr val="000000"/>
                </a:solidFill>
              </a:rPr>
              <a:t>gedit</a:t>
            </a:r>
            <a:r>
              <a:rPr lang="en-US" altLang="zh-CN" dirty="0" smtClean="0">
                <a:solidFill>
                  <a:srgbClr val="000000"/>
                </a:solidFill>
              </a:rPr>
              <a:t>, vi, </a:t>
            </a:r>
            <a:r>
              <a:rPr lang="en-US" altLang="zh-CN" dirty="0" err="1" smtClean="0">
                <a:solidFill>
                  <a:srgbClr val="000000"/>
                </a:solidFill>
              </a:rPr>
              <a:t>emacs</a:t>
            </a:r>
            <a:r>
              <a:rPr lang="zh-CN" altLang="en-US" dirty="0" smtClean="0">
                <a:solidFill>
                  <a:srgbClr val="000000"/>
                </a:solidFill>
              </a:rPr>
              <a:t>等）</a:t>
            </a:r>
            <a:r>
              <a:rPr lang="en-US" altLang="zh-CN" dirty="0" smtClean="0">
                <a:solidFill>
                  <a:srgbClr val="000000"/>
                </a:solidFill>
              </a:rPr>
              <a:t>+</a:t>
            </a:r>
            <a:r>
              <a:rPr lang="en-US" altLang="zh-CN" dirty="0" err="1" smtClean="0">
                <a:solidFill>
                  <a:srgbClr val="000000"/>
                </a:solidFill>
              </a:rPr>
              <a:t>gcc</a:t>
            </a:r>
            <a:r>
              <a:rPr lang="zh-CN" altLang="en-US" dirty="0" smtClean="0">
                <a:solidFill>
                  <a:srgbClr val="000000"/>
                </a:solidFill>
              </a:rPr>
              <a:t>，或</a:t>
            </a:r>
            <a:r>
              <a:rPr lang="en-US" altLang="zh-CN" dirty="0" smtClean="0">
                <a:solidFill>
                  <a:srgbClr val="000000"/>
                </a:solidFill>
              </a:rPr>
              <a:t>g++</a:t>
            </a:r>
          </a:p>
          <a:p>
            <a:pPr marL="971550" lvl="1">
              <a:buFont typeface="Wingdings" panose="05000000000000000000" pitchFamily="2" charset="2"/>
              <a:buChar char="n"/>
            </a:pPr>
            <a:r>
              <a:rPr lang="en-US" altLang="zh-CN" dirty="0" smtClean="0">
                <a:solidFill>
                  <a:srgbClr val="000000"/>
                </a:solidFill>
              </a:rPr>
              <a:t>Dev-</a:t>
            </a:r>
            <a:r>
              <a:rPr lang="en-US" altLang="zh-CN" dirty="0" err="1" smtClean="0">
                <a:solidFill>
                  <a:srgbClr val="000000"/>
                </a:solidFill>
              </a:rPr>
              <a:t>Cpp</a:t>
            </a:r>
            <a:endParaRPr lang="en-US" altLang="zh-CN" dirty="0">
              <a:solidFill>
                <a:srgbClr val="000000"/>
              </a:solidFill>
            </a:endParaRPr>
          </a:p>
          <a:p>
            <a:pPr marL="971550" lvl="1">
              <a:buFont typeface="Wingdings" panose="05000000000000000000" pitchFamily="2" charset="2"/>
              <a:buChar char="n"/>
            </a:pPr>
            <a:r>
              <a:rPr lang="en-US" altLang="zh-CN" dirty="0">
                <a:solidFill>
                  <a:srgbClr val="000000"/>
                </a:solidFill>
              </a:rPr>
              <a:t>Eclipse (for C &amp; C++)</a:t>
            </a:r>
          </a:p>
        </p:txBody>
      </p:sp>
    </p:spTree>
    <p:extLst>
      <p:ext uri="{BB962C8B-B14F-4D97-AF65-F5344CB8AC3E}">
        <p14:creationId xmlns:p14="http://schemas.microsoft.com/office/powerpoint/2010/main" val="1719308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858017D7-7C36-4865-93C2-E77169FC6272}" type="slidenum">
              <a:rPr lang="zh-CN" altLang="en-US"/>
              <a:pPr>
                <a:defRPr/>
              </a:pPr>
              <a:t>40</a:t>
            </a:fld>
            <a:endParaRPr lang="en-US" altLang="zh-CN"/>
          </a:p>
        </p:txBody>
      </p:sp>
      <p:sp>
        <p:nvSpPr>
          <p:cNvPr id="191490" name="Rectangle 2"/>
          <p:cNvSpPr>
            <a:spLocks noGrp="1" noChangeArrowheads="1"/>
          </p:cNvSpPr>
          <p:nvPr>
            <p:ph type="body" idx="1"/>
          </p:nvPr>
        </p:nvSpPr>
        <p:spPr>
          <a:xfrm>
            <a:off x="631371" y="1012371"/>
            <a:ext cx="7641772" cy="4778829"/>
          </a:xfrm>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indent="-342900" eaLnBrk="1" hangingPunct="1">
              <a:lnSpc>
                <a:spcPct val="115000"/>
              </a:lnSpc>
              <a:spcBef>
                <a:spcPct val="45000"/>
              </a:spcBef>
              <a:buFont typeface="Wingdings" panose="05000000000000000000" pitchFamily="2" charset="2"/>
              <a:buChar char="l"/>
              <a:defRPr/>
            </a:pPr>
            <a:r>
              <a:rPr lang="zh-CN" altLang="en-US" dirty="0" smtClean="0">
                <a:latin typeface="+mn-ea"/>
              </a:rPr>
              <a:t>函数原型</a:t>
            </a:r>
            <a:r>
              <a:rPr lang="en-US" altLang="zh-CN" dirty="0" smtClean="0">
                <a:latin typeface="+mn-ea"/>
              </a:rPr>
              <a:t>:</a:t>
            </a:r>
            <a:endParaRPr lang="zh-CN" altLang="en-US" dirty="0" smtClean="0">
              <a:latin typeface="+mn-ea"/>
            </a:endParaRPr>
          </a:p>
          <a:p>
            <a:pPr eaLnBrk="1" hangingPunct="1">
              <a:lnSpc>
                <a:spcPct val="115000"/>
              </a:lnSpc>
              <a:spcBef>
                <a:spcPct val="45000"/>
              </a:spcBef>
              <a:buFont typeface="Wingdings" panose="05000000000000000000" pitchFamily="2" charset="2"/>
              <a:buNone/>
              <a:defRPr/>
            </a:pPr>
            <a:r>
              <a:rPr lang="zh-CN" altLang="en-US" dirty="0" smtClean="0">
                <a:latin typeface="+mn-ea"/>
              </a:rPr>
              <a:t>  </a:t>
            </a:r>
            <a:r>
              <a:rPr lang="en-US" altLang="zh-CN" dirty="0" smtClean="0">
                <a:solidFill>
                  <a:srgbClr val="C00000"/>
                </a:solidFill>
                <a:latin typeface="+mn-ea"/>
              </a:rPr>
              <a:t>double</a:t>
            </a:r>
            <a:r>
              <a:rPr lang="en-US" altLang="zh-CN" dirty="0" smtClean="0">
                <a:solidFill>
                  <a:schemeClr val="tx2"/>
                </a:solidFill>
                <a:latin typeface="+mn-ea"/>
              </a:rPr>
              <a:t>  </a:t>
            </a:r>
            <a:r>
              <a:rPr lang="en-US" altLang="zh-CN" dirty="0" err="1" smtClean="0">
                <a:latin typeface="+mn-ea"/>
              </a:rPr>
              <a:t>asin</a:t>
            </a:r>
            <a:r>
              <a:rPr lang="en-US" altLang="zh-CN" dirty="0" smtClean="0">
                <a:solidFill>
                  <a:schemeClr val="tx2"/>
                </a:solidFill>
                <a:latin typeface="+mn-ea"/>
              </a:rPr>
              <a:t>  ( </a:t>
            </a:r>
            <a:r>
              <a:rPr lang="en-US" altLang="zh-CN" dirty="0" smtClean="0">
                <a:solidFill>
                  <a:srgbClr val="C00000"/>
                </a:solidFill>
                <a:latin typeface="+mn-ea"/>
              </a:rPr>
              <a:t>double</a:t>
            </a:r>
            <a:r>
              <a:rPr lang="en-US" altLang="zh-CN" dirty="0" smtClean="0">
                <a:solidFill>
                  <a:schemeClr val="tx2"/>
                </a:solidFill>
                <a:latin typeface="+mn-ea"/>
              </a:rPr>
              <a:t>  </a:t>
            </a:r>
            <a:r>
              <a:rPr lang="en-US" altLang="zh-CN" dirty="0" smtClean="0">
                <a:latin typeface="+mn-ea"/>
              </a:rPr>
              <a:t>x </a:t>
            </a:r>
            <a:r>
              <a:rPr lang="en-US" altLang="zh-CN" dirty="0" smtClean="0">
                <a:solidFill>
                  <a:schemeClr val="tx2"/>
                </a:solidFill>
                <a:latin typeface="+mn-ea"/>
              </a:rPr>
              <a:t>) </a:t>
            </a:r>
          </a:p>
          <a:p>
            <a:pPr eaLnBrk="1" hangingPunct="1">
              <a:lnSpc>
                <a:spcPct val="115000"/>
              </a:lnSpc>
              <a:spcBef>
                <a:spcPct val="45000"/>
              </a:spcBef>
              <a:buFont typeface="Wingdings" panose="05000000000000000000" pitchFamily="2" charset="2"/>
              <a:buNone/>
              <a:defRPr/>
            </a:pPr>
            <a:r>
              <a:rPr lang="zh-CN" altLang="en-US" dirty="0" smtClean="0">
                <a:latin typeface="+mn-ea"/>
              </a:rPr>
              <a:t>  </a:t>
            </a:r>
            <a:r>
              <a:rPr lang="en-US" altLang="zh-CN" dirty="0" err="1" smtClean="0">
                <a:solidFill>
                  <a:srgbClr val="006600"/>
                </a:solidFill>
                <a:latin typeface="+mn-ea"/>
              </a:rPr>
              <a:t>asin</a:t>
            </a:r>
            <a:r>
              <a:rPr lang="en-US" altLang="zh-CN" dirty="0" smtClean="0">
                <a:solidFill>
                  <a:srgbClr val="006600"/>
                </a:solidFill>
                <a:latin typeface="+mn-ea"/>
              </a:rPr>
              <a:t>(x</a:t>
            </a:r>
            <a:r>
              <a:rPr lang="en-US" altLang="zh-CN" dirty="0">
                <a:solidFill>
                  <a:srgbClr val="006600"/>
                </a:solidFill>
                <a:latin typeface="+mn-ea"/>
              </a:rPr>
              <a:t>) </a:t>
            </a:r>
            <a:r>
              <a:rPr lang="zh-CN" altLang="en-US" dirty="0">
                <a:solidFill>
                  <a:srgbClr val="006600"/>
                </a:solidFill>
                <a:latin typeface="+mn-ea"/>
              </a:rPr>
              <a:t>就是数学中的 </a:t>
            </a:r>
            <a:r>
              <a:rPr lang="en-US" altLang="zh-CN" dirty="0" err="1">
                <a:solidFill>
                  <a:srgbClr val="006600"/>
                </a:solidFill>
                <a:latin typeface="+mn-ea"/>
              </a:rPr>
              <a:t>arcsin</a:t>
            </a:r>
            <a:r>
              <a:rPr lang="en-US" altLang="zh-CN" dirty="0">
                <a:solidFill>
                  <a:srgbClr val="006600"/>
                </a:solidFill>
                <a:latin typeface="+mn-ea"/>
              </a:rPr>
              <a:t>(x)</a:t>
            </a:r>
            <a:endParaRPr lang="en-US" altLang="zh-CN" dirty="0" smtClean="0">
              <a:solidFill>
                <a:srgbClr val="006600"/>
              </a:solidFill>
              <a:latin typeface="+mn-ea"/>
            </a:endParaRPr>
          </a:p>
          <a:p>
            <a:pPr eaLnBrk="1" hangingPunct="1">
              <a:lnSpc>
                <a:spcPct val="115000"/>
              </a:lnSpc>
              <a:spcBef>
                <a:spcPct val="45000"/>
              </a:spcBef>
              <a:buFont typeface="Wingdings" panose="05000000000000000000" pitchFamily="2" charset="2"/>
              <a:buNone/>
              <a:defRPr/>
            </a:pPr>
            <a:r>
              <a:rPr lang="en-US" altLang="zh-CN" dirty="0">
                <a:latin typeface="+mn-ea"/>
              </a:rPr>
              <a:t> </a:t>
            </a:r>
            <a:r>
              <a:rPr lang="en-US" altLang="zh-CN" dirty="0" smtClean="0">
                <a:latin typeface="+mn-ea"/>
              </a:rPr>
              <a:t> </a:t>
            </a:r>
            <a:r>
              <a:rPr lang="zh-CN" altLang="en-US" dirty="0" smtClean="0">
                <a:latin typeface="+mn-ea"/>
              </a:rPr>
              <a:t>自变量和函数均为双精度实数。 </a:t>
            </a:r>
            <a:endParaRPr lang="en-US" altLang="zh-CN" dirty="0" smtClean="0">
              <a:latin typeface="+mn-ea"/>
            </a:endParaRPr>
          </a:p>
          <a:p>
            <a:pPr eaLnBrk="1" hangingPunct="1">
              <a:lnSpc>
                <a:spcPct val="115000"/>
              </a:lnSpc>
              <a:spcBef>
                <a:spcPct val="45000"/>
              </a:spcBef>
              <a:buFont typeface="Wingdings" panose="05000000000000000000" pitchFamily="2" charset="2"/>
              <a:buNone/>
              <a:defRPr/>
            </a:pPr>
            <a:r>
              <a:rPr lang="zh-CN" altLang="en-US" dirty="0" smtClean="0">
                <a:latin typeface="+mn-ea"/>
              </a:rPr>
              <a:t>  函数值为弧度；</a:t>
            </a:r>
            <a:endParaRPr lang="en-US" altLang="zh-CN" dirty="0" smtClean="0">
              <a:latin typeface="+mn-ea"/>
            </a:endParaRPr>
          </a:p>
          <a:p>
            <a:pPr marL="342900" indent="-342900" eaLnBrk="1" hangingPunct="1">
              <a:lnSpc>
                <a:spcPct val="115000"/>
              </a:lnSpc>
              <a:spcBef>
                <a:spcPct val="45000"/>
              </a:spcBef>
              <a:buFont typeface="Wingdings" panose="05000000000000000000" pitchFamily="2" charset="2"/>
              <a:buChar char="l"/>
              <a:defRPr/>
            </a:pPr>
            <a:r>
              <a:rPr lang="zh-CN" altLang="en-US" dirty="0" smtClean="0">
                <a:latin typeface="+mn-ea"/>
              </a:rPr>
              <a:t>例   </a:t>
            </a:r>
            <a:r>
              <a:rPr lang="en-US" altLang="zh-CN" dirty="0" err="1" smtClean="0">
                <a:latin typeface="+mn-ea"/>
              </a:rPr>
              <a:t>asin</a:t>
            </a:r>
            <a:r>
              <a:rPr lang="en-US" altLang="zh-CN" dirty="0" smtClean="0">
                <a:latin typeface="+mn-ea"/>
              </a:rPr>
              <a:t> (0.32696)=0.333085</a:t>
            </a:r>
          </a:p>
        </p:txBody>
      </p:sp>
      <p:sp>
        <p:nvSpPr>
          <p:cNvPr id="4" name="Text Box 2"/>
          <p:cNvSpPr txBox="1">
            <a:spLocks noChangeArrowheads="1"/>
          </p:cNvSpPr>
          <p:nvPr/>
        </p:nvSpPr>
        <p:spPr bwMode="auto">
          <a:xfrm>
            <a:off x="512310" y="278493"/>
            <a:ext cx="6953015" cy="587853"/>
          </a:xfrm>
          <a:prstGeom prst="rect">
            <a:avLst/>
          </a:prstGeom>
          <a:noFill/>
          <a:ln w="12700" cap="sq">
            <a:noFill/>
            <a:miter lim="800000"/>
            <a:headEnd/>
            <a:tailEnd/>
          </a:ln>
          <a:effectLst/>
          <a:extLst/>
        </p:spPr>
        <p:txBody>
          <a:bodyPr wrap="square">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45000"/>
              </a:spcBef>
              <a:buFont typeface="Wingdings" panose="05000000000000000000" pitchFamily="2" charset="2"/>
              <a:buNone/>
              <a:defRPr/>
            </a:pPr>
            <a:r>
              <a:rPr lang="en-US" altLang="zh-CN" sz="2800" dirty="0">
                <a:solidFill>
                  <a:srgbClr val="1A93C8"/>
                </a:solidFill>
                <a:latin typeface="+mj-lt"/>
                <a:ea typeface="+mj-ea"/>
                <a:cs typeface="+mj-cs"/>
              </a:rPr>
              <a:t>3</a:t>
            </a:r>
            <a:r>
              <a:rPr lang="zh-CN" altLang="en-US" sz="2800" dirty="0">
                <a:solidFill>
                  <a:srgbClr val="1A93C8"/>
                </a:solidFill>
                <a:latin typeface="+mj-lt"/>
                <a:ea typeface="+mj-ea"/>
                <a:cs typeface="+mj-cs"/>
              </a:rPr>
              <a:t>、反</a:t>
            </a:r>
            <a:r>
              <a:rPr lang="zh-CN" altLang="zh-CN" sz="2800" dirty="0">
                <a:solidFill>
                  <a:srgbClr val="1A93C8"/>
                </a:solidFill>
                <a:latin typeface="+mj-lt"/>
                <a:ea typeface="+mj-ea"/>
                <a:cs typeface="+mj-cs"/>
              </a:rPr>
              <a:t>正弦</a:t>
            </a:r>
            <a:r>
              <a:rPr lang="zh-CN" altLang="en-US" sz="2800" dirty="0" smtClean="0">
                <a:solidFill>
                  <a:srgbClr val="1A93C8"/>
                </a:solidFill>
                <a:latin typeface="+mj-lt"/>
                <a:ea typeface="+mj-ea"/>
                <a:cs typeface="+mj-cs"/>
              </a:rPr>
              <a:t>函数 </a:t>
            </a:r>
            <a:endParaRPr lang="en-US" altLang="zh-CN" sz="2800" dirty="0">
              <a:solidFill>
                <a:srgbClr val="1A93C8"/>
              </a:solidFill>
              <a:latin typeface="+mj-lt"/>
              <a:ea typeface="+mj-ea"/>
              <a:cs typeface="+mj-cs"/>
            </a:endParaRPr>
          </a:p>
        </p:txBody>
      </p:sp>
    </p:spTree>
    <p:extLst>
      <p:ext uri="{BB962C8B-B14F-4D97-AF65-F5344CB8AC3E}">
        <p14:creationId xmlns:p14="http://schemas.microsoft.com/office/powerpoint/2010/main" val="84288267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0864C4AD-ED10-4CB0-ADE8-DE092DE1CC28}" type="slidenum">
              <a:rPr lang="zh-CN" altLang="en-US"/>
              <a:pPr>
                <a:defRPr/>
              </a:pPr>
              <a:t>41</a:t>
            </a:fld>
            <a:endParaRPr lang="en-US" altLang="zh-CN"/>
          </a:p>
        </p:txBody>
      </p:sp>
      <p:sp>
        <p:nvSpPr>
          <p:cNvPr id="161794" name="Rectangle 2"/>
          <p:cNvSpPr>
            <a:spLocks noGrp="1" noChangeArrowheads="1"/>
          </p:cNvSpPr>
          <p:nvPr>
            <p:ph type="body" idx="1"/>
          </p:nvPr>
        </p:nvSpPr>
        <p:spPr>
          <a:xfrm>
            <a:off x="900752" y="1012372"/>
            <a:ext cx="7493041" cy="5258707"/>
          </a:xfrm>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indent="-342900" eaLnBrk="1" hangingPunct="1">
              <a:lnSpc>
                <a:spcPct val="110000"/>
              </a:lnSpc>
              <a:spcBef>
                <a:spcPct val="45000"/>
              </a:spcBef>
              <a:buFont typeface="Wingdings" panose="05000000000000000000" pitchFamily="2" charset="2"/>
              <a:buChar char="l"/>
              <a:defRPr/>
            </a:pPr>
            <a:r>
              <a:rPr lang="zh-CN" altLang="en-US" dirty="0" smtClean="0">
                <a:latin typeface="+mn-ea"/>
              </a:rPr>
              <a:t>函数原型</a:t>
            </a:r>
            <a:r>
              <a:rPr lang="zh-CN" altLang="en-US" dirty="0">
                <a:latin typeface="+mn-ea"/>
              </a:rPr>
              <a:t>：</a:t>
            </a:r>
            <a:endParaRPr lang="zh-CN" altLang="en-US" dirty="0" smtClean="0">
              <a:latin typeface="+mn-ea"/>
            </a:endParaRPr>
          </a:p>
          <a:p>
            <a:pPr eaLnBrk="1" hangingPunct="1">
              <a:lnSpc>
                <a:spcPct val="110000"/>
              </a:lnSpc>
              <a:spcBef>
                <a:spcPct val="45000"/>
              </a:spcBef>
              <a:buFont typeface="Wingdings" panose="05000000000000000000" pitchFamily="2" charset="2"/>
              <a:buNone/>
              <a:defRPr/>
            </a:pPr>
            <a:r>
              <a:rPr lang="en-US" altLang="zh-CN" dirty="0" smtClean="0">
                <a:solidFill>
                  <a:schemeClr val="tx2"/>
                </a:solidFill>
                <a:latin typeface="+mn-ea"/>
              </a:rPr>
              <a:t>   double  </a:t>
            </a:r>
            <a:r>
              <a:rPr lang="en-US" altLang="zh-CN" dirty="0" smtClean="0">
                <a:latin typeface="+mn-ea"/>
              </a:rPr>
              <a:t>cos</a:t>
            </a:r>
            <a:r>
              <a:rPr lang="en-US" altLang="zh-CN" dirty="0" smtClean="0">
                <a:solidFill>
                  <a:schemeClr val="tx2"/>
                </a:solidFill>
                <a:latin typeface="+mn-ea"/>
              </a:rPr>
              <a:t>  ( double</a:t>
            </a:r>
            <a:r>
              <a:rPr lang="en-US" altLang="zh-CN" dirty="0" smtClean="0">
                <a:latin typeface="+mn-ea"/>
              </a:rPr>
              <a:t> x </a:t>
            </a:r>
            <a:r>
              <a:rPr lang="en-US" altLang="zh-CN" dirty="0" smtClean="0">
                <a:solidFill>
                  <a:schemeClr val="tx2"/>
                </a:solidFill>
                <a:latin typeface="+mn-ea"/>
              </a:rPr>
              <a:t>)</a:t>
            </a:r>
          </a:p>
          <a:p>
            <a:pPr eaLnBrk="1" hangingPunct="1">
              <a:lnSpc>
                <a:spcPct val="110000"/>
              </a:lnSpc>
              <a:spcBef>
                <a:spcPct val="45000"/>
              </a:spcBef>
              <a:buFont typeface="Wingdings" panose="05000000000000000000" pitchFamily="2" charset="2"/>
              <a:buNone/>
              <a:defRPr/>
            </a:pPr>
            <a:r>
              <a:rPr lang="zh-CN" altLang="en-US" dirty="0" smtClean="0">
                <a:latin typeface="+mn-ea"/>
              </a:rPr>
              <a:t>   自变量和函数均为双精度实数。</a:t>
            </a:r>
            <a:endParaRPr lang="en-US" altLang="zh-CN" dirty="0" smtClean="0">
              <a:latin typeface="+mn-ea"/>
            </a:endParaRPr>
          </a:p>
          <a:p>
            <a:pPr eaLnBrk="1" hangingPunct="1">
              <a:lnSpc>
                <a:spcPct val="110000"/>
              </a:lnSpc>
              <a:spcBef>
                <a:spcPct val="45000"/>
              </a:spcBef>
              <a:buFont typeface="Wingdings" panose="05000000000000000000" pitchFamily="2" charset="2"/>
              <a:buNone/>
              <a:defRPr/>
            </a:pPr>
            <a:r>
              <a:rPr lang="en-US" altLang="zh-CN" dirty="0">
                <a:latin typeface="+mn-ea"/>
              </a:rPr>
              <a:t> </a:t>
            </a:r>
            <a:r>
              <a:rPr lang="en-US" altLang="zh-CN" dirty="0" smtClean="0">
                <a:latin typeface="+mn-ea"/>
              </a:rPr>
              <a:t>  </a:t>
            </a:r>
            <a:r>
              <a:rPr lang="zh-CN" altLang="en-US" dirty="0" smtClean="0">
                <a:latin typeface="+mn-ea"/>
              </a:rPr>
              <a:t>自变量为弧度；       		</a:t>
            </a:r>
          </a:p>
          <a:p>
            <a:pPr marL="342900" indent="-342900" eaLnBrk="1" hangingPunct="1">
              <a:lnSpc>
                <a:spcPct val="110000"/>
              </a:lnSpc>
              <a:spcBef>
                <a:spcPct val="45000"/>
              </a:spcBef>
              <a:buFont typeface="Wingdings" panose="05000000000000000000" pitchFamily="2" charset="2"/>
              <a:buChar char="l"/>
              <a:defRPr/>
            </a:pPr>
            <a:r>
              <a:rPr lang="zh-CN" altLang="en-US" dirty="0" smtClean="0">
                <a:latin typeface="+mn-ea"/>
              </a:rPr>
              <a:t>例  </a:t>
            </a:r>
            <a:r>
              <a:rPr lang="en-US" altLang="zh-CN" dirty="0" smtClean="0">
                <a:latin typeface="+mn-ea"/>
              </a:rPr>
              <a:t>cos (3.1415926535/2) =4.48966e-011</a:t>
            </a:r>
          </a:p>
          <a:p>
            <a:pPr marL="342900" indent="-342900">
              <a:lnSpc>
                <a:spcPct val="110000"/>
              </a:lnSpc>
              <a:spcBef>
                <a:spcPct val="45000"/>
              </a:spcBef>
              <a:buFont typeface="Wingdings" panose="05000000000000000000" pitchFamily="2" charset="2"/>
              <a:buChar char="l"/>
              <a:defRPr/>
            </a:pPr>
            <a:r>
              <a:rPr lang="zh-CN" altLang="en-US" dirty="0" smtClean="0">
                <a:latin typeface="+mn-ea"/>
              </a:rPr>
              <a:t>注意：</a:t>
            </a:r>
            <a:r>
              <a:rPr lang="en-US" altLang="zh-CN" dirty="0" smtClean="0">
                <a:latin typeface="+mn-ea"/>
              </a:rPr>
              <a:t>cos(</a:t>
            </a:r>
            <a:r>
              <a:rPr lang="el-GR" altLang="zh-CN" dirty="0" smtClean="0">
                <a:latin typeface="+mn-ea"/>
                <a:cs typeface="Times New Roman" panose="02020603050405020304" pitchFamily="18" charset="0"/>
              </a:rPr>
              <a:t>π</a:t>
            </a:r>
            <a:r>
              <a:rPr lang="en-US" altLang="zh-CN" dirty="0" smtClean="0">
                <a:latin typeface="+mn-ea"/>
              </a:rPr>
              <a:t>/2 )</a:t>
            </a:r>
            <a:r>
              <a:rPr lang="zh-CN" altLang="en-US" dirty="0" smtClean="0">
                <a:latin typeface="+mn-ea"/>
              </a:rPr>
              <a:t>的值由于</a:t>
            </a:r>
            <a:r>
              <a:rPr lang="el-GR" altLang="zh-CN" dirty="0" smtClean="0">
                <a:latin typeface="+mn-ea"/>
              </a:rPr>
              <a:t>π</a:t>
            </a:r>
            <a:r>
              <a:rPr lang="zh-CN" altLang="en-US" dirty="0" smtClean="0">
                <a:latin typeface="+mn-ea"/>
              </a:rPr>
              <a:t>是近似值算出的余弦值不为</a:t>
            </a:r>
            <a:r>
              <a:rPr lang="en-US" altLang="zh-CN" dirty="0" smtClean="0">
                <a:latin typeface="+mn-ea"/>
              </a:rPr>
              <a:t>0</a:t>
            </a:r>
            <a:r>
              <a:rPr lang="zh-CN" altLang="en-US" dirty="0" smtClean="0">
                <a:latin typeface="+mn-ea"/>
              </a:rPr>
              <a:t>，但十分接近</a:t>
            </a:r>
            <a:r>
              <a:rPr lang="en-US" altLang="zh-CN" dirty="0" smtClean="0">
                <a:latin typeface="+mn-ea"/>
              </a:rPr>
              <a:t>0</a:t>
            </a:r>
            <a:r>
              <a:rPr lang="zh-CN" altLang="en-US" dirty="0" smtClean="0">
                <a:latin typeface="+mn-ea"/>
              </a:rPr>
              <a:t>，该值是 </a:t>
            </a:r>
            <a:r>
              <a:rPr lang="en-US" altLang="zh-CN" dirty="0" smtClean="0">
                <a:latin typeface="+mn-ea"/>
              </a:rPr>
              <a:t>4.48966×10</a:t>
            </a:r>
            <a:r>
              <a:rPr lang="en-US" altLang="zh-CN" baseline="30000" dirty="0" smtClean="0">
                <a:latin typeface="+mn-ea"/>
              </a:rPr>
              <a:t>-11</a:t>
            </a:r>
            <a:r>
              <a:rPr lang="en-US" altLang="zh-CN" dirty="0" smtClean="0">
                <a:latin typeface="+mn-ea"/>
              </a:rPr>
              <a:t/>
            </a:r>
            <a:br>
              <a:rPr lang="en-US" altLang="zh-CN" dirty="0" smtClean="0">
                <a:latin typeface="+mn-ea"/>
              </a:rPr>
            </a:br>
            <a:endParaRPr lang="en-US" altLang="zh-CN" dirty="0" smtClean="0">
              <a:latin typeface="+mn-ea"/>
            </a:endParaRPr>
          </a:p>
        </p:txBody>
      </p:sp>
      <p:sp>
        <p:nvSpPr>
          <p:cNvPr id="4" name="Text Box 2"/>
          <p:cNvSpPr txBox="1">
            <a:spLocks noChangeArrowheads="1"/>
          </p:cNvSpPr>
          <p:nvPr/>
        </p:nvSpPr>
        <p:spPr bwMode="auto">
          <a:xfrm>
            <a:off x="512310" y="278493"/>
            <a:ext cx="6953015" cy="587853"/>
          </a:xfrm>
          <a:prstGeom prst="rect">
            <a:avLst/>
          </a:prstGeom>
          <a:noFill/>
          <a:ln w="12700" cap="sq">
            <a:noFill/>
            <a:miter lim="800000"/>
            <a:headEnd/>
            <a:tailEnd/>
          </a:ln>
          <a:effectLst/>
          <a:extLst/>
        </p:spPr>
        <p:txBody>
          <a:bodyPr wrap="square">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45000"/>
              </a:spcBef>
              <a:buFont typeface="Wingdings" panose="05000000000000000000" pitchFamily="2" charset="2"/>
              <a:buNone/>
              <a:defRPr/>
            </a:pPr>
            <a:r>
              <a:rPr lang="en-US" altLang="zh-CN" sz="2800" dirty="0">
                <a:solidFill>
                  <a:srgbClr val="1A93C8"/>
                </a:solidFill>
                <a:latin typeface="+mj-lt"/>
                <a:ea typeface="+mj-ea"/>
                <a:cs typeface="+mj-cs"/>
              </a:rPr>
              <a:t>4</a:t>
            </a:r>
            <a:r>
              <a:rPr lang="zh-CN" altLang="en-US" sz="2800" dirty="0" smtClean="0">
                <a:solidFill>
                  <a:srgbClr val="1A93C8"/>
                </a:solidFill>
                <a:latin typeface="+mj-lt"/>
                <a:ea typeface="+mj-ea"/>
                <a:cs typeface="+mj-cs"/>
              </a:rPr>
              <a:t>、余弦函数 </a:t>
            </a:r>
            <a:r>
              <a:rPr lang="en-US" altLang="zh-CN" sz="2800" dirty="0">
                <a:solidFill>
                  <a:srgbClr val="1A93C8"/>
                </a:solidFill>
                <a:latin typeface="+mj-lt"/>
                <a:ea typeface="+mj-ea"/>
                <a:cs typeface="+mj-cs"/>
              </a:rPr>
              <a:t>cos</a:t>
            </a:r>
            <a:r>
              <a:rPr lang="en-US" altLang="zh-CN" sz="2800" dirty="0" smtClean="0">
                <a:solidFill>
                  <a:srgbClr val="1A93C8"/>
                </a:solidFill>
                <a:latin typeface="+mj-lt"/>
                <a:ea typeface="+mj-ea"/>
                <a:cs typeface="+mj-cs"/>
              </a:rPr>
              <a:t>(x)</a:t>
            </a:r>
            <a:endParaRPr lang="en-US" altLang="zh-CN" sz="2800" dirty="0">
              <a:solidFill>
                <a:srgbClr val="1A93C8"/>
              </a:solidFill>
              <a:latin typeface="+mj-lt"/>
              <a:ea typeface="+mj-ea"/>
              <a:cs typeface="+mj-cs"/>
            </a:endParaRPr>
          </a:p>
        </p:txBody>
      </p:sp>
    </p:spTree>
    <p:extLst>
      <p:ext uri="{BB962C8B-B14F-4D97-AF65-F5344CB8AC3E}">
        <p14:creationId xmlns:p14="http://schemas.microsoft.com/office/powerpoint/2010/main" val="44618775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F1AD8344-AB77-4779-ABBB-88B8EBB25AE8}" type="slidenum">
              <a:rPr lang="zh-CN" altLang="en-US"/>
              <a:pPr>
                <a:defRPr/>
              </a:pPr>
              <a:t>42</a:t>
            </a:fld>
            <a:endParaRPr lang="en-US" altLang="zh-CN"/>
          </a:p>
        </p:txBody>
      </p:sp>
      <p:sp>
        <p:nvSpPr>
          <p:cNvPr id="192514" name="Rectangle 2"/>
          <p:cNvSpPr>
            <a:spLocks noGrp="1" noChangeArrowheads="1"/>
          </p:cNvSpPr>
          <p:nvPr>
            <p:ph type="body" idx="1"/>
          </p:nvPr>
        </p:nvSpPr>
        <p:spPr>
          <a:xfrm>
            <a:off x="372383" y="1045029"/>
            <a:ext cx="8142968" cy="4943021"/>
          </a:xfrm>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indent="-342900">
              <a:lnSpc>
                <a:spcPct val="110000"/>
              </a:lnSpc>
              <a:spcBef>
                <a:spcPct val="40000"/>
              </a:spcBef>
              <a:buFont typeface="Wingdings" panose="05000000000000000000" pitchFamily="2" charset="2"/>
              <a:buChar char="l"/>
              <a:defRPr/>
            </a:pPr>
            <a:r>
              <a:rPr lang="zh-CN" altLang="en-US" dirty="0" smtClean="0">
                <a:latin typeface="+mn-ea"/>
              </a:rPr>
              <a:t>函数原型：</a:t>
            </a:r>
          </a:p>
          <a:p>
            <a:pPr eaLnBrk="1" hangingPunct="1">
              <a:lnSpc>
                <a:spcPct val="110000"/>
              </a:lnSpc>
              <a:spcBef>
                <a:spcPct val="40000"/>
              </a:spcBef>
              <a:buFont typeface="Wingdings" panose="05000000000000000000" pitchFamily="2" charset="2"/>
              <a:buNone/>
              <a:defRPr/>
            </a:pPr>
            <a:r>
              <a:rPr lang="en-US" altLang="zh-CN" dirty="0" smtClean="0">
                <a:solidFill>
                  <a:schemeClr val="tx2"/>
                </a:solidFill>
                <a:latin typeface="+mn-ea"/>
              </a:rPr>
              <a:t>   double  </a:t>
            </a:r>
            <a:r>
              <a:rPr lang="en-US" altLang="zh-CN" dirty="0" err="1" smtClean="0">
                <a:latin typeface="+mn-ea"/>
              </a:rPr>
              <a:t>acos</a:t>
            </a:r>
            <a:r>
              <a:rPr lang="en-US" altLang="zh-CN" dirty="0" smtClean="0">
                <a:solidFill>
                  <a:schemeClr val="tx2"/>
                </a:solidFill>
                <a:latin typeface="+mn-ea"/>
              </a:rPr>
              <a:t>  (double </a:t>
            </a:r>
            <a:r>
              <a:rPr lang="en-US" altLang="zh-CN" dirty="0" smtClean="0">
                <a:latin typeface="+mn-ea"/>
              </a:rPr>
              <a:t>x</a:t>
            </a:r>
            <a:r>
              <a:rPr lang="en-US" altLang="zh-CN" dirty="0" smtClean="0">
                <a:solidFill>
                  <a:schemeClr val="tx2"/>
                </a:solidFill>
                <a:latin typeface="+mn-ea"/>
              </a:rPr>
              <a:t> )</a:t>
            </a:r>
          </a:p>
          <a:p>
            <a:pPr>
              <a:lnSpc>
                <a:spcPct val="110000"/>
              </a:lnSpc>
              <a:spcBef>
                <a:spcPct val="40000"/>
              </a:spcBef>
              <a:buNone/>
              <a:defRPr/>
            </a:pPr>
            <a:r>
              <a:rPr lang="zh-CN" altLang="en-US" dirty="0">
                <a:latin typeface="+mn-ea"/>
              </a:rPr>
              <a:t> </a:t>
            </a:r>
            <a:r>
              <a:rPr lang="zh-CN" altLang="en-US" dirty="0" smtClean="0">
                <a:latin typeface="+mn-ea"/>
              </a:rPr>
              <a:t>  </a:t>
            </a:r>
            <a:r>
              <a:rPr lang="en-US" altLang="zh-CN" dirty="0" err="1" smtClean="0">
                <a:latin typeface="+mn-ea"/>
              </a:rPr>
              <a:t>acos</a:t>
            </a:r>
            <a:r>
              <a:rPr lang="en-US" altLang="zh-CN" dirty="0" smtClean="0">
                <a:latin typeface="+mn-ea"/>
              </a:rPr>
              <a:t>(x</a:t>
            </a:r>
            <a:r>
              <a:rPr lang="en-US" altLang="zh-CN" dirty="0">
                <a:latin typeface="+mn-ea"/>
              </a:rPr>
              <a:t>) </a:t>
            </a:r>
            <a:r>
              <a:rPr lang="zh-CN" altLang="en-US" dirty="0">
                <a:latin typeface="+mn-ea"/>
              </a:rPr>
              <a:t>就是数学中的 </a:t>
            </a:r>
            <a:r>
              <a:rPr lang="en-US" altLang="zh-CN" dirty="0" err="1">
                <a:latin typeface="+mn-ea"/>
              </a:rPr>
              <a:t>arccos</a:t>
            </a:r>
            <a:r>
              <a:rPr lang="en-US" altLang="zh-CN" dirty="0">
                <a:latin typeface="+mn-ea"/>
              </a:rPr>
              <a:t>(x)</a:t>
            </a:r>
          </a:p>
          <a:p>
            <a:pPr eaLnBrk="1" hangingPunct="1">
              <a:lnSpc>
                <a:spcPct val="110000"/>
              </a:lnSpc>
              <a:spcBef>
                <a:spcPct val="40000"/>
              </a:spcBef>
              <a:buFont typeface="Wingdings" panose="05000000000000000000" pitchFamily="2" charset="2"/>
              <a:buNone/>
              <a:defRPr/>
            </a:pPr>
            <a:r>
              <a:rPr lang="en-US" altLang="zh-CN" dirty="0" smtClean="0">
                <a:latin typeface="+mn-ea"/>
              </a:rPr>
              <a:t>   </a:t>
            </a:r>
            <a:r>
              <a:rPr lang="zh-CN" altLang="en-US" dirty="0" smtClean="0">
                <a:latin typeface="+mn-ea"/>
              </a:rPr>
              <a:t>自变量和函数均为双精度实数。</a:t>
            </a:r>
            <a:endParaRPr lang="en-US" altLang="zh-CN" dirty="0" smtClean="0">
              <a:latin typeface="+mn-ea"/>
            </a:endParaRPr>
          </a:p>
          <a:p>
            <a:pPr eaLnBrk="1" hangingPunct="1">
              <a:lnSpc>
                <a:spcPct val="110000"/>
              </a:lnSpc>
              <a:spcBef>
                <a:spcPct val="40000"/>
              </a:spcBef>
              <a:buFont typeface="Wingdings" panose="05000000000000000000" pitchFamily="2" charset="2"/>
              <a:buNone/>
              <a:defRPr/>
            </a:pPr>
            <a:r>
              <a:rPr lang="en-US" altLang="zh-CN" dirty="0">
                <a:latin typeface="+mn-ea"/>
              </a:rPr>
              <a:t> </a:t>
            </a:r>
            <a:r>
              <a:rPr lang="en-US" altLang="zh-CN" dirty="0" smtClean="0">
                <a:latin typeface="+mn-ea"/>
              </a:rPr>
              <a:t>  </a:t>
            </a:r>
            <a:r>
              <a:rPr lang="zh-CN" altLang="en-US" dirty="0" smtClean="0">
                <a:latin typeface="+mn-ea"/>
              </a:rPr>
              <a:t>函数值为弧度；</a:t>
            </a:r>
          </a:p>
          <a:p>
            <a:pPr marL="342900" indent="-342900" eaLnBrk="1" hangingPunct="1">
              <a:lnSpc>
                <a:spcPct val="110000"/>
              </a:lnSpc>
              <a:spcBef>
                <a:spcPct val="40000"/>
              </a:spcBef>
              <a:buFont typeface="Wingdings" panose="05000000000000000000" pitchFamily="2" charset="2"/>
              <a:buChar char="l"/>
              <a:defRPr/>
            </a:pPr>
            <a:r>
              <a:rPr lang="zh-CN" altLang="en-US" dirty="0" smtClean="0">
                <a:latin typeface="+mn-ea"/>
              </a:rPr>
              <a:t> 例  </a:t>
            </a:r>
            <a:r>
              <a:rPr lang="en-US" altLang="zh-CN" dirty="0" err="1" smtClean="0">
                <a:latin typeface="+mn-ea"/>
              </a:rPr>
              <a:t>acos</a:t>
            </a:r>
            <a:r>
              <a:rPr lang="en-US" altLang="zh-CN" dirty="0" smtClean="0">
                <a:latin typeface="+mn-ea"/>
              </a:rPr>
              <a:t> (0.32696)=1.23771</a:t>
            </a:r>
          </a:p>
          <a:p>
            <a:pPr eaLnBrk="1" hangingPunct="1">
              <a:lnSpc>
                <a:spcPct val="110000"/>
              </a:lnSpc>
              <a:spcBef>
                <a:spcPct val="40000"/>
              </a:spcBef>
              <a:buFont typeface="Wingdings" panose="05000000000000000000" pitchFamily="2" charset="2"/>
              <a:buNone/>
              <a:defRPr/>
            </a:pPr>
            <a:r>
              <a:rPr lang="zh-CN" altLang="en-US" dirty="0" smtClean="0">
                <a:latin typeface="+mn-ea"/>
              </a:rPr>
              <a:t>	</a:t>
            </a:r>
            <a:endParaRPr lang="en-US" altLang="zh-CN" dirty="0" smtClean="0">
              <a:latin typeface="+mn-ea"/>
            </a:endParaRPr>
          </a:p>
        </p:txBody>
      </p:sp>
      <p:sp>
        <p:nvSpPr>
          <p:cNvPr id="3" name="矩形 2"/>
          <p:cNvSpPr/>
          <p:nvPr/>
        </p:nvSpPr>
        <p:spPr>
          <a:xfrm>
            <a:off x="477105" y="273858"/>
            <a:ext cx="4791086" cy="566309"/>
          </a:xfrm>
          <a:prstGeom prst="rect">
            <a:avLst/>
          </a:prstGeom>
        </p:spPr>
        <p:txBody>
          <a:bodyPr wrap="square">
            <a:spAutoFit/>
          </a:bodyPr>
          <a:lstStyle/>
          <a:p>
            <a:pPr eaLnBrk="1" hangingPunct="1">
              <a:lnSpc>
                <a:spcPct val="110000"/>
              </a:lnSpc>
              <a:spcBef>
                <a:spcPct val="40000"/>
              </a:spcBef>
              <a:buFont typeface="Wingdings" panose="05000000000000000000" pitchFamily="2" charset="2"/>
              <a:buNone/>
              <a:defRPr/>
            </a:pPr>
            <a:r>
              <a:rPr lang="en-US" altLang="zh-CN" sz="2800" dirty="0">
                <a:solidFill>
                  <a:srgbClr val="1A93C8"/>
                </a:solidFill>
                <a:latin typeface="+mj-lt"/>
                <a:ea typeface="+mj-ea"/>
                <a:cs typeface="+mj-cs"/>
              </a:rPr>
              <a:t>5</a:t>
            </a:r>
            <a:r>
              <a:rPr lang="zh-CN" altLang="en-US" sz="2800" dirty="0">
                <a:solidFill>
                  <a:srgbClr val="1A93C8"/>
                </a:solidFill>
                <a:latin typeface="+mj-lt"/>
                <a:ea typeface="+mj-ea"/>
                <a:cs typeface="+mj-cs"/>
              </a:rPr>
              <a:t>、反余弦函数</a:t>
            </a:r>
          </a:p>
        </p:txBody>
      </p:sp>
    </p:spTree>
    <p:extLst>
      <p:ext uri="{BB962C8B-B14F-4D97-AF65-F5344CB8AC3E}">
        <p14:creationId xmlns:p14="http://schemas.microsoft.com/office/powerpoint/2010/main" val="64316370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5D18861B-2DB1-4276-96B5-68B1684BD6BF}" type="slidenum">
              <a:rPr lang="zh-CN" altLang="en-US"/>
              <a:pPr>
                <a:defRPr/>
              </a:pPr>
              <a:t>43</a:t>
            </a:fld>
            <a:endParaRPr lang="en-US" altLang="zh-CN"/>
          </a:p>
        </p:txBody>
      </p:sp>
      <mc:AlternateContent xmlns:mc="http://schemas.openxmlformats.org/markup-compatibility/2006" xmlns:a14="http://schemas.microsoft.com/office/drawing/2010/main">
        <mc:Choice Requires="a14">
          <p:sp>
            <p:nvSpPr>
              <p:cNvPr id="162818" name="Rectangle 2"/>
              <p:cNvSpPr>
                <a:spLocks noGrp="1" noChangeArrowheads="1"/>
              </p:cNvSpPr>
              <p:nvPr>
                <p:ph type="body" idx="1"/>
              </p:nvPr>
            </p:nvSpPr>
            <p:spPr>
              <a:xfrm>
                <a:off x="339726" y="1110343"/>
                <a:ext cx="8009618" cy="4498521"/>
              </a:xfrm>
              <a:extLst>
                <a:ext uri="{91240B29-F687-4F45-9708-019B960494DF}">
                  <a14:hiddenLine w="12700" cap="sq">
                    <a:solidFill>
                      <a:schemeClr val="tx2"/>
                    </a:solidFill>
                    <a:miter lim="800000"/>
                    <a:headEnd type="none" w="sm" len="sm"/>
                    <a:tailEnd type="none" w="sm" len="sm"/>
                  </a14:hiddenLine>
                </a:ext>
              </a:extLst>
            </p:spPr>
            <p:txBody>
              <a:bodyPr/>
              <a:lstStyle/>
              <a:p>
                <a:pPr marL="342900" indent="-342900" eaLnBrk="1" hangingPunct="1">
                  <a:lnSpc>
                    <a:spcPct val="110000"/>
                  </a:lnSpc>
                  <a:spcBef>
                    <a:spcPct val="45000"/>
                  </a:spcBef>
                  <a:buFont typeface="Wingdings" panose="05000000000000000000" pitchFamily="2" charset="2"/>
                  <a:buChar char="l"/>
                  <a:defRPr/>
                </a:pPr>
                <a:r>
                  <a:rPr lang="en-US" altLang="en-US" dirty="0" err="1" smtClean="0">
                    <a:latin typeface="+mn-ea"/>
                  </a:rPr>
                  <a:t>函数原型</a:t>
                </a:r>
                <a:r>
                  <a:rPr lang="zh-CN" altLang="en-US" dirty="0" smtClean="0">
                    <a:latin typeface="+mn-ea"/>
                  </a:rPr>
                  <a:t>：</a:t>
                </a:r>
                <a:endParaRPr lang="en-US" altLang="zh-CN" dirty="0" smtClean="0">
                  <a:latin typeface="+mn-ea"/>
                </a:endParaRPr>
              </a:p>
              <a:p>
                <a:pPr eaLnBrk="1" hangingPunct="1">
                  <a:lnSpc>
                    <a:spcPct val="110000"/>
                  </a:lnSpc>
                  <a:spcBef>
                    <a:spcPct val="45000"/>
                  </a:spcBef>
                  <a:buFont typeface="Wingdings" panose="05000000000000000000" pitchFamily="2" charset="2"/>
                  <a:buNone/>
                  <a:defRPr/>
                </a:pPr>
                <a:r>
                  <a:rPr lang="en-US" altLang="zh-CN" dirty="0" smtClean="0">
                    <a:latin typeface="+mn-ea"/>
                  </a:rPr>
                  <a:t>  </a:t>
                </a:r>
                <a:r>
                  <a:rPr lang="en-US" altLang="en-US" dirty="0" smtClean="0">
                    <a:solidFill>
                      <a:schemeClr val="tx2"/>
                    </a:solidFill>
                    <a:latin typeface="+mn-ea"/>
                  </a:rPr>
                  <a:t>double </a:t>
                </a:r>
                <a:r>
                  <a:rPr lang="en-US" altLang="en-US" dirty="0" smtClean="0">
                    <a:latin typeface="+mn-ea"/>
                  </a:rPr>
                  <a:t>tan</a:t>
                </a:r>
                <a:r>
                  <a:rPr lang="en-US" altLang="zh-CN" dirty="0" smtClean="0">
                    <a:solidFill>
                      <a:schemeClr val="tx2"/>
                    </a:solidFill>
                    <a:latin typeface="+mn-ea"/>
                  </a:rPr>
                  <a:t> </a:t>
                </a:r>
                <a:r>
                  <a:rPr lang="en-US" altLang="en-US" dirty="0" smtClean="0">
                    <a:solidFill>
                      <a:schemeClr val="tx2"/>
                    </a:solidFill>
                    <a:latin typeface="+mn-ea"/>
                  </a:rPr>
                  <a:t>(</a:t>
                </a:r>
                <a:r>
                  <a:rPr lang="en-US" altLang="zh-CN" dirty="0" smtClean="0">
                    <a:solidFill>
                      <a:schemeClr val="tx2"/>
                    </a:solidFill>
                    <a:latin typeface="+mn-ea"/>
                  </a:rPr>
                  <a:t> </a:t>
                </a:r>
                <a:r>
                  <a:rPr lang="en-US" altLang="en-US" dirty="0" smtClean="0">
                    <a:solidFill>
                      <a:schemeClr val="tx2"/>
                    </a:solidFill>
                    <a:latin typeface="+mn-ea"/>
                  </a:rPr>
                  <a:t>double </a:t>
                </a:r>
                <a:r>
                  <a:rPr lang="en-US" altLang="en-US" dirty="0" smtClean="0">
                    <a:latin typeface="+mn-ea"/>
                  </a:rPr>
                  <a:t>x</a:t>
                </a:r>
                <a:r>
                  <a:rPr lang="en-US" altLang="zh-CN" dirty="0" smtClean="0">
                    <a:solidFill>
                      <a:schemeClr val="tx2"/>
                    </a:solidFill>
                    <a:latin typeface="+mn-ea"/>
                  </a:rPr>
                  <a:t> </a:t>
                </a:r>
                <a:r>
                  <a:rPr lang="en-US" altLang="en-US" dirty="0" smtClean="0">
                    <a:solidFill>
                      <a:schemeClr val="tx2"/>
                    </a:solidFill>
                    <a:latin typeface="+mn-ea"/>
                  </a:rPr>
                  <a:t>)</a:t>
                </a:r>
                <a:r>
                  <a:rPr lang="en-US" altLang="zh-CN" dirty="0" smtClean="0">
                    <a:latin typeface="+mn-ea"/>
                  </a:rPr>
                  <a:t> </a:t>
                </a:r>
              </a:p>
              <a:p>
                <a:pPr eaLnBrk="1" hangingPunct="1">
                  <a:lnSpc>
                    <a:spcPct val="110000"/>
                  </a:lnSpc>
                  <a:spcBef>
                    <a:spcPct val="45000"/>
                  </a:spcBef>
                  <a:buFont typeface="Wingdings" panose="05000000000000000000" pitchFamily="2" charset="2"/>
                  <a:buNone/>
                  <a:defRPr/>
                </a:pPr>
                <a:r>
                  <a:rPr lang="en-US" altLang="zh-CN" dirty="0" smtClean="0">
                    <a:latin typeface="+mn-ea"/>
                  </a:rPr>
                  <a:t>  </a:t>
                </a:r>
                <a:r>
                  <a:rPr lang="en-US" altLang="en-US" dirty="0" err="1" smtClean="0">
                    <a:latin typeface="+mn-ea"/>
                  </a:rPr>
                  <a:t>自变量和函数均为双精度实数</a:t>
                </a:r>
                <a:r>
                  <a:rPr lang="en-US" altLang="en-US" dirty="0" smtClean="0">
                    <a:latin typeface="+mn-ea"/>
                  </a:rPr>
                  <a:t>。 </a:t>
                </a:r>
                <a:endParaRPr lang="en-US" altLang="zh-CN" dirty="0" smtClean="0">
                  <a:latin typeface="+mn-ea"/>
                </a:endParaRPr>
              </a:p>
              <a:p>
                <a:pPr eaLnBrk="1" hangingPunct="1">
                  <a:lnSpc>
                    <a:spcPct val="110000"/>
                  </a:lnSpc>
                  <a:spcBef>
                    <a:spcPct val="45000"/>
                  </a:spcBef>
                  <a:buFont typeface="Wingdings" panose="05000000000000000000" pitchFamily="2" charset="2"/>
                  <a:buNone/>
                  <a:defRPr/>
                </a:pPr>
                <a:r>
                  <a:rPr lang="en-US" altLang="en-US" dirty="0" smtClean="0">
                    <a:latin typeface="+mn-ea"/>
                  </a:rPr>
                  <a:t>  </a:t>
                </a:r>
                <a:r>
                  <a:rPr lang="zh-CN" altLang="en-US" dirty="0" smtClean="0">
                    <a:latin typeface="+mn-ea"/>
                  </a:rPr>
                  <a:t>自变量为弧度；</a:t>
                </a:r>
                <a:r>
                  <a:rPr lang="en-US" altLang="en-US" dirty="0" smtClean="0">
                    <a:latin typeface="+mn-ea"/>
                  </a:rPr>
                  <a:t>             </a:t>
                </a:r>
                <a:endParaRPr lang="en-US" altLang="zh-CN" dirty="0" smtClean="0">
                  <a:latin typeface="+mn-ea"/>
                </a:endParaRPr>
              </a:p>
              <a:p>
                <a:pPr marL="342900" indent="-342900" eaLnBrk="1" hangingPunct="1">
                  <a:lnSpc>
                    <a:spcPct val="110000"/>
                  </a:lnSpc>
                  <a:spcBef>
                    <a:spcPct val="45000"/>
                  </a:spcBef>
                  <a:buFont typeface="Wingdings" panose="05000000000000000000" pitchFamily="2" charset="2"/>
                  <a:buChar char="l"/>
                  <a:defRPr/>
                </a:pPr>
                <a:r>
                  <a:rPr lang="en-US" altLang="en-US" dirty="0" smtClean="0">
                    <a:latin typeface="+mn-ea"/>
                  </a:rPr>
                  <a:t>例  tan (3.1415926535/4)=1; </a:t>
                </a:r>
                <a:r>
                  <a:rPr lang="zh-CN" altLang="en-US" dirty="0" smtClean="0">
                    <a:latin typeface="+mn-ea"/>
                  </a:rPr>
                  <a:t>（</a:t>
                </a:r>
                <a:r>
                  <a:rPr lang="en-US" altLang="zh-CN" dirty="0" smtClean="0">
                    <a:latin typeface="+mn-ea"/>
                  </a:rPr>
                  <a:t>tan(</a:t>
                </a:r>
                <a14:m>
                  <m:oMath xmlns:m="http://schemas.openxmlformats.org/officeDocument/2006/math">
                    <m:f>
                      <m:fPr>
                        <m:type m:val="lin"/>
                        <m:ctrlPr>
                          <a:rPr lang="en-US" altLang="en-US" i="1">
                            <a:latin typeface="Cambria Math" panose="02040503050406030204" pitchFamily="18" charset="0"/>
                          </a:rPr>
                        </m:ctrlPr>
                      </m:fPr>
                      <m:num>
                        <m:r>
                          <a:rPr lang="en-US" altLang="en-US" i="1">
                            <a:latin typeface="Cambria Math" panose="02040503050406030204" pitchFamily="18" charset="0"/>
                            <a:ea typeface="Cambria Math" panose="02040503050406030204" pitchFamily="18" charset="0"/>
                          </a:rPr>
                          <m:t>𝜋</m:t>
                        </m:r>
                      </m:num>
                      <m:den>
                        <m:r>
                          <a:rPr lang="en-US" altLang="en-US" i="1">
                            <a:latin typeface="Cambria Math" panose="02040503050406030204" pitchFamily="18" charset="0"/>
                          </a:rPr>
                          <m:t>4</m:t>
                        </m:r>
                      </m:den>
                    </m:f>
                  </m:oMath>
                </a14:m>
                <a:r>
                  <a:rPr lang="en-US" altLang="zh-CN" dirty="0" smtClean="0">
                    <a:latin typeface="+mn-ea"/>
                  </a:rPr>
                  <a:t>) =1</a:t>
                </a:r>
                <a:r>
                  <a:rPr lang="zh-CN" altLang="en-US" dirty="0" smtClean="0">
                    <a:latin typeface="+mn-ea"/>
                  </a:rPr>
                  <a:t>）</a:t>
                </a:r>
                <a:endParaRPr lang="en-US" altLang="zh-CN" dirty="0" smtClean="0">
                  <a:latin typeface="+mn-ea"/>
                </a:endParaRPr>
              </a:p>
              <a:p>
                <a:pPr eaLnBrk="1" hangingPunct="1">
                  <a:lnSpc>
                    <a:spcPct val="110000"/>
                  </a:lnSpc>
                  <a:spcBef>
                    <a:spcPct val="45000"/>
                  </a:spcBef>
                  <a:buFont typeface="Wingdings" panose="05000000000000000000" pitchFamily="2" charset="2"/>
                  <a:buNone/>
                  <a:defRPr/>
                </a:pPr>
                <a:endParaRPr lang="en-US" altLang="en-US" sz="4000" b="1" dirty="0" smtClean="0">
                  <a:ea typeface="黑体" panose="02010609060101010101" pitchFamily="49" charset="-122"/>
                </a:endParaRPr>
              </a:p>
              <a:p>
                <a:pPr eaLnBrk="1" hangingPunct="1">
                  <a:lnSpc>
                    <a:spcPct val="110000"/>
                  </a:lnSpc>
                  <a:spcBef>
                    <a:spcPct val="45000"/>
                  </a:spcBef>
                  <a:buFont typeface="Wingdings" panose="05000000000000000000" pitchFamily="2" charset="2"/>
                  <a:buNone/>
                  <a:defRPr/>
                </a:pPr>
                <a:r>
                  <a:rPr lang="en-US" altLang="zh-CN" sz="2000" b="1" dirty="0" smtClean="0">
                    <a:ea typeface="黑体" panose="02010609060101010101" pitchFamily="49" charset="-122"/>
                  </a:rPr>
                  <a:t>  </a:t>
                </a:r>
              </a:p>
            </p:txBody>
          </p:sp>
        </mc:Choice>
        <mc:Fallback xmlns="">
          <p:sp>
            <p:nvSpPr>
              <p:cNvPr id="162818" name="Rectangle 2"/>
              <p:cNvSpPr>
                <a:spLocks noGrp="1" noRot="1" noChangeAspect="1" noMove="1" noResize="1" noEditPoints="1" noAdjustHandles="1" noChangeArrowheads="1" noChangeShapeType="1" noTextEdit="1"/>
              </p:cNvSpPr>
              <p:nvPr>
                <p:ph type="body" idx="1"/>
              </p:nvPr>
            </p:nvSpPr>
            <p:spPr>
              <a:xfrm>
                <a:off x="339726" y="1110343"/>
                <a:ext cx="8009618" cy="4498521"/>
              </a:xfrm>
              <a:blipFill rotWithShape="0">
                <a:blip r:embed="rId2"/>
                <a:stretch>
                  <a:fillRect l="-152" t="-1355"/>
                </a:stretch>
              </a:blipFill>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r>
                  <a:rPr lang="zh-CN" altLang="en-US">
                    <a:noFill/>
                  </a:rPr>
                  <a:t> </a:t>
                </a:r>
              </a:p>
            </p:txBody>
          </p:sp>
        </mc:Fallback>
      </mc:AlternateContent>
      <p:sp>
        <p:nvSpPr>
          <p:cNvPr id="2" name="矩形 1"/>
          <p:cNvSpPr/>
          <p:nvPr/>
        </p:nvSpPr>
        <p:spPr>
          <a:xfrm>
            <a:off x="478766" y="301348"/>
            <a:ext cx="7543015" cy="523220"/>
          </a:xfrm>
          <a:prstGeom prst="rect">
            <a:avLst/>
          </a:prstGeom>
        </p:spPr>
        <p:txBody>
          <a:bodyPr wrap="square">
            <a:spAutoFit/>
          </a:bodyPr>
          <a:lstStyle/>
          <a:p>
            <a:r>
              <a:rPr lang="en-US" altLang="zh-CN" sz="2000" b="1" dirty="0">
                <a:ea typeface="黑体" panose="02010609060101010101" pitchFamily="49" charset="-122"/>
              </a:rPr>
              <a:t> </a:t>
            </a:r>
            <a:r>
              <a:rPr lang="en-US" altLang="en-US" sz="2800" dirty="0">
                <a:solidFill>
                  <a:srgbClr val="1A93C8"/>
                </a:solidFill>
                <a:latin typeface="+mj-lt"/>
                <a:ea typeface="+mj-ea"/>
                <a:cs typeface="+mj-cs"/>
              </a:rPr>
              <a:t>6 </a:t>
            </a:r>
            <a:r>
              <a:rPr lang="en-US" altLang="zh-CN" sz="2800" dirty="0">
                <a:solidFill>
                  <a:srgbClr val="1A93C8"/>
                </a:solidFill>
                <a:latin typeface="+mj-lt"/>
                <a:ea typeface="+mj-ea"/>
                <a:cs typeface="+mj-cs"/>
              </a:rPr>
              <a:t>、</a:t>
            </a:r>
            <a:r>
              <a:rPr lang="en-US" altLang="en-US" sz="2800" dirty="0" err="1">
                <a:solidFill>
                  <a:srgbClr val="1A93C8"/>
                </a:solidFill>
                <a:latin typeface="+mj-lt"/>
                <a:ea typeface="+mj-ea"/>
                <a:cs typeface="+mj-cs"/>
              </a:rPr>
              <a:t>正切函数</a:t>
            </a:r>
            <a:endParaRPr lang="zh-CN" altLang="en-US" sz="2800" dirty="0">
              <a:solidFill>
                <a:srgbClr val="1A93C8"/>
              </a:solidFill>
              <a:latin typeface="+mj-lt"/>
              <a:ea typeface="+mj-ea"/>
              <a:cs typeface="+mj-cs"/>
            </a:endParaRPr>
          </a:p>
        </p:txBody>
      </p:sp>
    </p:spTree>
    <p:extLst>
      <p:ext uri="{BB962C8B-B14F-4D97-AF65-F5344CB8AC3E}">
        <p14:creationId xmlns:p14="http://schemas.microsoft.com/office/powerpoint/2010/main" val="373302971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8F16D537-1634-49AF-A08C-0B74EFBC875A}" type="slidenum">
              <a:rPr lang="zh-CN" altLang="en-US"/>
              <a:pPr>
                <a:defRPr/>
              </a:pPr>
              <a:t>44</a:t>
            </a:fld>
            <a:endParaRPr lang="en-US" altLang="zh-CN"/>
          </a:p>
        </p:txBody>
      </p:sp>
      <p:sp>
        <p:nvSpPr>
          <p:cNvPr id="194562" name="Rectangle 2"/>
          <p:cNvSpPr>
            <a:spLocks noGrp="1" noChangeArrowheads="1"/>
          </p:cNvSpPr>
          <p:nvPr>
            <p:ph type="title"/>
          </p:nvPr>
        </p:nvSpPr>
        <p:spPr/>
        <p:txBody>
          <a:bodyPr/>
          <a:lstStyle/>
          <a:p>
            <a:pPr>
              <a:defRPr/>
            </a:pPr>
            <a:r>
              <a:rPr lang="en-US" altLang="zh-CN" dirty="0"/>
              <a:t>7、</a:t>
            </a:r>
            <a:r>
              <a:rPr lang="zh-CN" altLang="en-US" dirty="0"/>
              <a:t>反</a:t>
            </a:r>
            <a:r>
              <a:rPr lang="en-US" altLang="en-US" dirty="0" err="1"/>
              <a:t>正切函数</a:t>
            </a:r>
            <a:endParaRPr lang="zh-CN" altLang="en-US" dirty="0"/>
          </a:p>
        </p:txBody>
      </p:sp>
      <mc:AlternateContent xmlns:mc="http://schemas.openxmlformats.org/markup-compatibility/2006" xmlns:a14="http://schemas.microsoft.com/office/drawing/2010/main">
        <mc:Choice Requires="a14">
          <p:sp>
            <p:nvSpPr>
              <p:cNvPr id="194563" name="Rectangle 3"/>
              <p:cNvSpPr>
                <a:spLocks noGrp="1" noChangeArrowheads="1"/>
              </p:cNvSpPr>
              <p:nvPr>
                <p:ph type="body" idx="1"/>
              </p:nvPr>
            </p:nvSpPr>
            <p:spPr/>
            <p:txBody>
              <a:bodyPr/>
              <a:lstStyle/>
              <a:p>
                <a:pPr marL="342900" indent="-342900" eaLnBrk="1" hangingPunct="1">
                  <a:lnSpc>
                    <a:spcPct val="110000"/>
                  </a:lnSpc>
                  <a:spcBef>
                    <a:spcPct val="45000"/>
                  </a:spcBef>
                  <a:buFont typeface="Wingdings" panose="05000000000000000000" pitchFamily="2" charset="2"/>
                  <a:buChar char="l"/>
                  <a:defRPr/>
                </a:pPr>
                <a:r>
                  <a:rPr lang="en-US" altLang="en-US" dirty="0" smtClean="0">
                    <a:latin typeface="+mn-ea"/>
                  </a:rPr>
                  <a:t>函数原型:</a:t>
                </a:r>
                <a:endParaRPr lang="en-US" altLang="zh-CN" dirty="0" smtClean="0">
                  <a:latin typeface="+mn-ea"/>
                </a:endParaRPr>
              </a:p>
              <a:p>
                <a:pPr eaLnBrk="1" hangingPunct="1">
                  <a:lnSpc>
                    <a:spcPct val="110000"/>
                  </a:lnSpc>
                  <a:spcBef>
                    <a:spcPct val="45000"/>
                  </a:spcBef>
                  <a:buFont typeface="Wingdings" panose="05000000000000000000" pitchFamily="2" charset="2"/>
                  <a:buNone/>
                  <a:defRPr/>
                </a:pPr>
                <a:r>
                  <a:rPr lang="en-US" altLang="zh-CN" dirty="0" smtClean="0">
                    <a:latin typeface="+mn-ea"/>
                  </a:rPr>
                  <a:t>  </a:t>
                </a:r>
                <a:r>
                  <a:rPr lang="en-US" altLang="en-US" dirty="0" smtClean="0">
                    <a:solidFill>
                      <a:schemeClr val="tx2"/>
                    </a:solidFill>
                    <a:latin typeface="+mn-ea"/>
                  </a:rPr>
                  <a:t>double </a:t>
                </a:r>
                <a:r>
                  <a:rPr lang="en-US" altLang="zh-CN" dirty="0" err="1" smtClean="0">
                    <a:latin typeface="+mn-ea"/>
                  </a:rPr>
                  <a:t>a</a:t>
                </a:r>
                <a:r>
                  <a:rPr lang="en-US" altLang="en-US" dirty="0" err="1" smtClean="0">
                    <a:latin typeface="+mn-ea"/>
                  </a:rPr>
                  <a:t>tan</a:t>
                </a:r>
                <a:r>
                  <a:rPr lang="en-US" altLang="zh-CN" dirty="0" smtClean="0">
                    <a:solidFill>
                      <a:schemeClr val="tx2"/>
                    </a:solidFill>
                    <a:latin typeface="+mn-ea"/>
                  </a:rPr>
                  <a:t> </a:t>
                </a:r>
                <a:r>
                  <a:rPr lang="en-US" altLang="en-US" dirty="0" smtClean="0">
                    <a:solidFill>
                      <a:schemeClr val="tx2"/>
                    </a:solidFill>
                    <a:latin typeface="+mn-ea"/>
                  </a:rPr>
                  <a:t>(</a:t>
                </a:r>
                <a:r>
                  <a:rPr lang="en-US" altLang="zh-CN" dirty="0" smtClean="0">
                    <a:solidFill>
                      <a:schemeClr val="tx2"/>
                    </a:solidFill>
                    <a:latin typeface="+mn-ea"/>
                  </a:rPr>
                  <a:t> </a:t>
                </a:r>
                <a:r>
                  <a:rPr lang="en-US" altLang="en-US" dirty="0" smtClean="0">
                    <a:solidFill>
                      <a:schemeClr val="tx2"/>
                    </a:solidFill>
                    <a:latin typeface="+mn-ea"/>
                  </a:rPr>
                  <a:t>double </a:t>
                </a:r>
                <a:r>
                  <a:rPr lang="en-US" altLang="en-US" dirty="0" smtClean="0">
                    <a:latin typeface="+mn-ea"/>
                  </a:rPr>
                  <a:t>x</a:t>
                </a:r>
                <a:r>
                  <a:rPr lang="en-US" altLang="zh-CN" dirty="0" smtClean="0">
                    <a:solidFill>
                      <a:schemeClr val="tx2"/>
                    </a:solidFill>
                    <a:latin typeface="+mn-ea"/>
                  </a:rPr>
                  <a:t> </a:t>
                </a:r>
                <a:r>
                  <a:rPr lang="en-US" altLang="en-US" dirty="0" smtClean="0">
                    <a:solidFill>
                      <a:schemeClr val="tx2"/>
                    </a:solidFill>
                    <a:latin typeface="+mn-ea"/>
                  </a:rPr>
                  <a:t>)</a:t>
                </a:r>
                <a:r>
                  <a:rPr lang="en-US" altLang="zh-CN" dirty="0" smtClean="0">
                    <a:latin typeface="+mn-ea"/>
                  </a:rPr>
                  <a:t> </a:t>
                </a:r>
              </a:p>
              <a:p>
                <a:pPr eaLnBrk="1" hangingPunct="1">
                  <a:lnSpc>
                    <a:spcPct val="110000"/>
                  </a:lnSpc>
                  <a:spcBef>
                    <a:spcPct val="45000"/>
                  </a:spcBef>
                  <a:buFont typeface="Wingdings" panose="05000000000000000000" pitchFamily="2" charset="2"/>
                  <a:buNone/>
                  <a:defRPr/>
                </a:pPr>
                <a:r>
                  <a:rPr lang="zh-CN" altLang="en-US" dirty="0" smtClean="0">
                    <a:latin typeface="+mn-ea"/>
                  </a:rPr>
                  <a:t>  </a:t>
                </a:r>
                <a:r>
                  <a:rPr lang="en-US" altLang="zh-CN" dirty="0" err="1" smtClean="0">
                    <a:latin typeface="+mn-ea"/>
                  </a:rPr>
                  <a:t>a</a:t>
                </a:r>
                <a:r>
                  <a:rPr lang="en-US" altLang="en-US" dirty="0" err="1" smtClean="0">
                    <a:latin typeface="+mn-ea"/>
                  </a:rPr>
                  <a:t>tan</a:t>
                </a:r>
                <a:r>
                  <a:rPr lang="en-US" altLang="en-US" dirty="0" smtClean="0">
                    <a:latin typeface="+mn-ea"/>
                  </a:rPr>
                  <a:t>(x)</a:t>
                </a:r>
                <a:r>
                  <a:rPr lang="zh-CN" altLang="en-US" dirty="0" smtClean="0">
                    <a:latin typeface="+mn-ea"/>
                  </a:rPr>
                  <a:t>就是</a:t>
                </a:r>
                <a:r>
                  <a:rPr lang="zh-CN" altLang="en-US" dirty="0">
                    <a:latin typeface="+mn-ea"/>
                  </a:rPr>
                  <a:t>数学中的 </a:t>
                </a:r>
                <a:r>
                  <a:rPr lang="en-US" altLang="zh-CN" dirty="0" smtClean="0">
                    <a:latin typeface="+mn-ea"/>
                  </a:rPr>
                  <a:t>cot(x);</a:t>
                </a:r>
                <a:endParaRPr lang="en-US" altLang="en-US" dirty="0" smtClean="0">
                  <a:latin typeface="+mn-ea"/>
                </a:endParaRPr>
              </a:p>
              <a:p>
                <a:pPr eaLnBrk="1" hangingPunct="1">
                  <a:lnSpc>
                    <a:spcPct val="110000"/>
                  </a:lnSpc>
                  <a:spcBef>
                    <a:spcPct val="45000"/>
                  </a:spcBef>
                  <a:buFont typeface="Wingdings" panose="05000000000000000000" pitchFamily="2" charset="2"/>
                  <a:buNone/>
                  <a:defRPr/>
                </a:pPr>
                <a:r>
                  <a:rPr lang="en-US" altLang="en-US" dirty="0">
                    <a:latin typeface="+mn-ea"/>
                  </a:rPr>
                  <a:t> </a:t>
                </a:r>
                <a:r>
                  <a:rPr lang="en-US" altLang="en-US" dirty="0" smtClean="0">
                    <a:latin typeface="+mn-ea"/>
                  </a:rPr>
                  <a:t> </a:t>
                </a:r>
                <a:r>
                  <a:rPr lang="en-US" altLang="en-US" dirty="0" err="1" smtClean="0">
                    <a:latin typeface="+mn-ea"/>
                  </a:rPr>
                  <a:t>自变量和函数均为双精度实数</a:t>
                </a:r>
                <a:r>
                  <a:rPr lang="en-US" altLang="en-US" dirty="0" smtClean="0">
                    <a:latin typeface="+mn-ea"/>
                  </a:rPr>
                  <a:t>。 </a:t>
                </a:r>
                <a:endParaRPr lang="en-US" altLang="zh-CN" dirty="0" smtClean="0">
                  <a:latin typeface="+mn-ea"/>
                </a:endParaRPr>
              </a:p>
              <a:p>
                <a:pPr eaLnBrk="1" hangingPunct="1">
                  <a:lnSpc>
                    <a:spcPct val="110000"/>
                  </a:lnSpc>
                  <a:spcBef>
                    <a:spcPct val="45000"/>
                  </a:spcBef>
                  <a:buFont typeface="Wingdings" panose="05000000000000000000" pitchFamily="2" charset="2"/>
                  <a:buNone/>
                  <a:defRPr/>
                </a:pPr>
                <a:r>
                  <a:rPr lang="en-US" altLang="en-US" dirty="0" smtClean="0">
                    <a:latin typeface="+mn-ea"/>
                  </a:rPr>
                  <a:t>  </a:t>
                </a:r>
                <a:r>
                  <a:rPr lang="zh-CN" altLang="en-US" dirty="0" smtClean="0">
                    <a:latin typeface="+mn-ea"/>
                  </a:rPr>
                  <a:t>函数值为弧度；</a:t>
                </a:r>
                <a:r>
                  <a:rPr lang="en-US" altLang="en-US" dirty="0" smtClean="0">
                    <a:latin typeface="+mn-ea"/>
                  </a:rPr>
                  <a:t>       </a:t>
                </a:r>
              </a:p>
              <a:p>
                <a:pPr eaLnBrk="1" hangingPunct="1">
                  <a:lnSpc>
                    <a:spcPct val="110000"/>
                  </a:lnSpc>
                  <a:spcBef>
                    <a:spcPct val="45000"/>
                  </a:spcBef>
                  <a:buFont typeface="Wingdings" panose="05000000000000000000" pitchFamily="2" charset="2"/>
                  <a:buNone/>
                  <a:defRPr/>
                </a:pPr>
                <a:r>
                  <a:rPr lang="en-US" altLang="en-US" dirty="0" smtClean="0">
                    <a:latin typeface="+mn-ea"/>
                  </a:rPr>
                  <a:t>        </a:t>
                </a:r>
                <a:endParaRPr lang="en-US" altLang="zh-CN" dirty="0" smtClean="0">
                  <a:latin typeface="+mn-ea"/>
                </a:endParaRPr>
              </a:p>
              <a:p>
                <a:pPr marL="342900" indent="-342900" eaLnBrk="1" hangingPunct="1">
                  <a:lnSpc>
                    <a:spcPct val="110000"/>
                  </a:lnSpc>
                  <a:spcBef>
                    <a:spcPct val="45000"/>
                  </a:spcBef>
                  <a:buFont typeface="Wingdings" panose="05000000000000000000" pitchFamily="2" charset="2"/>
                  <a:buChar char="l"/>
                  <a:defRPr/>
                </a:pPr>
                <a:r>
                  <a:rPr lang="en-US" altLang="en-US" dirty="0" smtClean="0">
                    <a:latin typeface="+mn-ea"/>
                  </a:rPr>
                  <a:t>例    </a:t>
                </a:r>
                <a:r>
                  <a:rPr lang="en-US" altLang="zh-CN" dirty="0" err="1" smtClean="0">
                    <a:latin typeface="+mn-ea"/>
                  </a:rPr>
                  <a:t>a</a:t>
                </a:r>
                <a:r>
                  <a:rPr lang="en-US" altLang="en-US" dirty="0" err="1" smtClean="0">
                    <a:latin typeface="+mn-ea"/>
                  </a:rPr>
                  <a:t>tan</a:t>
                </a:r>
                <a:r>
                  <a:rPr lang="en-US" altLang="en-US" dirty="0" smtClean="0">
                    <a:latin typeface="+mn-ea"/>
                  </a:rPr>
                  <a:t> (</a:t>
                </a:r>
                <a:r>
                  <a:rPr lang="en-US" altLang="zh-CN" dirty="0" smtClean="0">
                    <a:latin typeface="+mn-ea"/>
                  </a:rPr>
                  <a:t>-86</a:t>
                </a:r>
                <a:r>
                  <a:rPr lang="en-US" altLang="en-US" dirty="0" smtClean="0">
                    <a:latin typeface="+mn-ea"/>
                  </a:rPr>
                  <a:t>2</a:t>
                </a:r>
                <a:r>
                  <a:rPr lang="en-US" altLang="zh-CN" dirty="0" smtClean="0">
                    <a:latin typeface="+mn-ea"/>
                  </a:rPr>
                  <a:t>.</a:t>
                </a:r>
                <a:r>
                  <a:rPr lang="en-US" altLang="en-US" dirty="0" smtClean="0">
                    <a:latin typeface="+mn-ea"/>
                  </a:rPr>
                  <a:t>4</a:t>
                </a:r>
                <a:r>
                  <a:rPr lang="en-US" altLang="zh-CN" dirty="0" smtClean="0">
                    <a:latin typeface="+mn-ea"/>
                  </a:rPr>
                  <a:t>2</a:t>
                </a:r>
                <a:r>
                  <a:rPr lang="en-US" altLang="en-US" dirty="0" smtClean="0">
                    <a:latin typeface="+mn-ea"/>
                  </a:rPr>
                  <a:t>)=</a:t>
                </a:r>
                <a:r>
                  <a:rPr lang="en-US" altLang="zh-CN" dirty="0" smtClean="0">
                    <a:latin typeface="+mn-ea"/>
                  </a:rPr>
                  <a:t>-</a:t>
                </a:r>
                <a:r>
                  <a:rPr lang="en-US" altLang="en-US" dirty="0" smtClean="0">
                    <a:latin typeface="+mn-ea"/>
                  </a:rPr>
                  <a:t>1</a:t>
                </a:r>
                <a:r>
                  <a:rPr lang="en-US" altLang="zh-CN" dirty="0" smtClean="0">
                    <a:latin typeface="+mn-ea"/>
                  </a:rPr>
                  <a:t>.56964</a:t>
                </a:r>
              </a:p>
              <a:p>
                <a:pPr eaLnBrk="1" hangingPunct="1">
                  <a:lnSpc>
                    <a:spcPct val="110000"/>
                  </a:lnSpc>
                  <a:spcBef>
                    <a:spcPct val="45000"/>
                  </a:spcBef>
                  <a:buNone/>
                  <a:defRPr/>
                </a:pPr>
                <a:r>
                  <a:rPr lang="en-US" altLang="zh-CN" dirty="0">
                    <a:latin typeface="+mn-ea"/>
                  </a:rPr>
                  <a:t> </a:t>
                </a:r>
                <a:r>
                  <a:rPr lang="en-US" altLang="zh-CN" dirty="0" smtClean="0">
                    <a:latin typeface="+mn-ea"/>
                  </a:rPr>
                  <a:t>       </a:t>
                </a:r>
                <a:r>
                  <a:rPr lang="en-US" altLang="zh-CN" dirty="0" err="1" smtClean="0">
                    <a:latin typeface="+mn-ea"/>
                  </a:rPr>
                  <a:t>a</a:t>
                </a:r>
                <a:r>
                  <a:rPr lang="en-US" altLang="en-US" dirty="0" err="1" smtClean="0">
                    <a:latin typeface="+mn-ea"/>
                  </a:rPr>
                  <a:t>tan</a:t>
                </a:r>
                <a:r>
                  <a:rPr lang="en-US" altLang="en-US" dirty="0" smtClean="0">
                    <a:latin typeface="+mn-ea"/>
                  </a:rPr>
                  <a:t> (</a:t>
                </a:r>
                <a:r>
                  <a:rPr lang="en-US" altLang="en-US" dirty="0">
                    <a:latin typeface="+mn-ea"/>
                  </a:rPr>
                  <a:t>1</a:t>
                </a:r>
                <a:r>
                  <a:rPr lang="en-US" altLang="en-US" dirty="0" smtClean="0">
                    <a:latin typeface="+mn-ea"/>
                  </a:rPr>
                  <a:t>)=</a:t>
                </a:r>
                <a:r>
                  <a:rPr lang="en-US" altLang="en-US" dirty="0">
                    <a:latin typeface="+mn-ea"/>
                  </a:rPr>
                  <a:t> </a:t>
                </a:r>
                <a:r>
                  <a:rPr lang="en-US" altLang="en-US" dirty="0" smtClean="0">
                    <a:latin typeface="+mn-ea"/>
                  </a:rPr>
                  <a:t>0.785398  (</a:t>
                </a:r>
                <a14:m>
                  <m:oMath xmlns:m="http://schemas.openxmlformats.org/officeDocument/2006/math">
                    <m:f>
                      <m:fPr>
                        <m:type m:val="lin"/>
                        <m:ctrlPr>
                          <a:rPr lang="en-US" altLang="en-US" i="1" smtClean="0">
                            <a:latin typeface="Cambria Math" panose="02040503050406030204" pitchFamily="18" charset="0"/>
                          </a:rPr>
                        </m:ctrlPr>
                      </m:fPr>
                      <m:num>
                        <m:r>
                          <a:rPr lang="zh-CN" altLang="en-US" b="0" i="1" smtClean="0">
                            <a:latin typeface="Cambria Math" panose="02040503050406030204" pitchFamily="18" charset="0"/>
                          </a:rPr>
                          <m:t>即</m:t>
                        </m:r>
                        <m:r>
                          <a:rPr lang="en-US" altLang="en-US" i="1" smtClean="0">
                            <a:latin typeface="Cambria Math" panose="02040503050406030204" pitchFamily="18" charset="0"/>
                            <a:ea typeface="Cambria Math" panose="02040503050406030204" pitchFamily="18" charset="0"/>
                          </a:rPr>
                          <m:t>𝜋</m:t>
                        </m:r>
                      </m:num>
                      <m:den>
                        <m:r>
                          <a:rPr lang="en-US" altLang="en-US" b="0" i="1" smtClean="0">
                            <a:latin typeface="Cambria Math" panose="02040503050406030204" pitchFamily="18" charset="0"/>
                          </a:rPr>
                          <m:t>4</m:t>
                        </m:r>
                      </m:den>
                    </m:f>
                  </m:oMath>
                </a14:m>
                <a:r>
                  <a:rPr lang="en-US" altLang="en-US" dirty="0" smtClean="0">
                    <a:latin typeface="+mn-ea"/>
                  </a:rPr>
                  <a:t>)</a:t>
                </a:r>
                <a:endParaRPr lang="en-US" altLang="zh-CN" dirty="0" smtClean="0">
                  <a:latin typeface="+mn-ea"/>
                </a:endParaRPr>
              </a:p>
              <a:p>
                <a:pPr eaLnBrk="1" hangingPunct="1">
                  <a:lnSpc>
                    <a:spcPct val="110000"/>
                  </a:lnSpc>
                  <a:spcBef>
                    <a:spcPct val="45000"/>
                  </a:spcBef>
                  <a:buFont typeface="Wingdings" panose="05000000000000000000" pitchFamily="2" charset="2"/>
                  <a:buNone/>
                  <a:defRPr/>
                </a:pPr>
                <a:endParaRPr lang="en-US" altLang="zh-CN" sz="4400" b="1" dirty="0" smtClean="0">
                  <a:ea typeface="黑体" panose="02010609060101010101" pitchFamily="49" charset="-122"/>
                </a:endParaRPr>
              </a:p>
              <a:p>
                <a:pPr eaLnBrk="1" hangingPunct="1">
                  <a:lnSpc>
                    <a:spcPct val="110000"/>
                  </a:lnSpc>
                  <a:spcBef>
                    <a:spcPct val="45000"/>
                  </a:spcBef>
                  <a:buFont typeface="Wingdings" panose="05000000000000000000" pitchFamily="2" charset="2"/>
                  <a:buNone/>
                  <a:defRPr/>
                </a:pPr>
                <a:endParaRPr lang="en-US" altLang="en-US" sz="4400" b="1" dirty="0" smtClean="0">
                  <a:ea typeface="黑体" panose="02010609060101010101" pitchFamily="49" charset="-122"/>
                </a:endParaRPr>
              </a:p>
              <a:p>
                <a:pPr eaLnBrk="1" hangingPunct="1">
                  <a:lnSpc>
                    <a:spcPct val="90000"/>
                  </a:lnSpc>
                  <a:defRPr/>
                </a:pPr>
                <a:endParaRPr lang="zh-CN" altLang="en-US" sz="2400" dirty="0" smtClean="0"/>
              </a:p>
            </p:txBody>
          </p:sp>
        </mc:Choice>
        <mc:Fallback xmlns="">
          <p:sp>
            <p:nvSpPr>
              <p:cNvPr id="194563"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51" t="-1140"/>
                </a:stretch>
              </a:blipFill>
            </p:spPr>
            <p:txBody>
              <a:bodyPr/>
              <a:lstStyle/>
              <a:p>
                <a:r>
                  <a:rPr lang="zh-CN" altLang="en-US">
                    <a:noFill/>
                  </a:rPr>
                  <a:t> </a:t>
                </a:r>
              </a:p>
            </p:txBody>
          </p:sp>
        </mc:Fallback>
      </mc:AlternateContent>
      <p:sp>
        <p:nvSpPr>
          <p:cNvPr id="194564" name="Rectangle 4"/>
          <p:cNvSpPr>
            <a:spLocks noChangeArrowheads="1"/>
          </p:cNvSpPr>
          <p:nvPr/>
        </p:nvSpPr>
        <p:spPr bwMode="auto">
          <a:xfrm>
            <a:off x="685800" y="1844675"/>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en-US" altLang="zh-CN" sz="2800" smtClean="0">
              <a:effectLst>
                <a:outerShdw blurRad="38100" dist="38100" dir="2700000" algn="tl">
                  <a:srgbClr val="000000"/>
                </a:outerShdw>
              </a:effectLst>
              <a:ea typeface="隶书" panose="02010509060101010101" pitchFamily="49" charset="-122"/>
            </a:endParaRPr>
          </a:p>
        </p:txBody>
      </p:sp>
      <p:sp>
        <p:nvSpPr>
          <p:cNvPr id="194566" name="Rectangle 6"/>
          <p:cNvSpPr>
            <a:spLocks noChangeArrowheads="1"/>
          </p:cNvSpPr>
          <p:nvPr/>
        </p:nvSpPr>
        <p:spPr bwMode="auto">
          <a:xfrm>
            <a:off x="685800" y="-266700"/>
            <a:ext cx="7772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45000"/>
              </a:spcBef>
              <a:buClr>
                <a:schemeClr val="tx2"/>
              </a:buClr>
              <a:buSzPct val="75000"/>
              <a:buFont typeface="Wingdings" panose="05000000000000000000" pitchFamily="2" charset="2"/>
              <a:buNone/>
              <a:defRPr/>
            </a:pPr>
            <a:endParaRPr lang="en-US" altLang="en-US" smtClean="0">
              <a:effectLst>
                <a:outerShdw blurRad="38100" dist="38100" dir="2700000" algn="tl">
                  <a:srgbClr val="000000"/>
                </a:outerShdw>
              </a:effectLst>
              <a:ea typeface="黑体" panose="02010609060101010101" pitchFamily="49" charset="-122"/>
            </a:endParaRPr>
          </a:p>
        </p:txBody>
      </p:sp>
    </p:spTree>
    <p:extLst>
      <p:ext uri="{BB962C8B-B14F-4D97-AF65-F5344CB8AC3E}">
        <p14:creationId xmlns:p14="http://schemas.microsoft.com/office/powerpoint/2010/main" val="31939429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pPr>
              <a:defRPr/>
            </a:pPr>
            <a:fld id="{FC7BBBAA-94A9-4B49-9AB8-81FE7B4E697A}" type="slidenum">
              <a:rPr lang="zh-CN" altLang="en-US"/>
              <a:pPr>
                <a:defRPr/>
              </a:pPr>
              <a:t>45</a:t>
            </a:fld>
            <a:endParaRPr lang="en-US" altLang="zh-CN"/>
          </a:p>
        </p:txBody>
      </p:sp>
      <mc:AlternateContent xmlns:mc="http://schemas.openxmlformats.org/markup-compatibility/2006" xmlns:a14="http://schemas.microsoft.com/office/drawing/2010/main">
        <mc:Choice Requires="a14">
          <p:sp>
            <p:nvSpPr>
              <p:cNvPr id="163842" name="Rectangle 2"/>
              <p:cNvSpPr>
                <a:spLocks noGrp="1" noChangeArrowheads="1"/>
              </p:cNvSpPr>
              <p:nvPr>
                <p:ph type="body" sz="half" idx="1"/>
              </p:nvPr>
            </p:nvSpPr>
            <p:spPr>
              <a:xfrm>
                <a:off x="498021" y="1345746"/>
                <a:ext cx="8351838" cy="6191250"/>
              </a:xfrm>
              <a:extLst>
                <a:ext uri="{91240B29-F687-4F45-9708-019B960494DF}">
                  <a14:hiddenLine w="12700" cap="sq">
                    <a:solidFill>
                      <a:schemeClr val="tx2"/>
                    </a:solidFill>
                    <a:miter lim="800000"/>
                    <a:headEnd type="none" w="sm" len="sm"/>
                    <a:tailEnd type="none" w="sm" len="sm"/>
                  </a14:hiddenLine>
                </a:ext>
              </a:extLst>
            </p:spPr>
            <p:txBody>
              <a:bodyPr/>
              <a:lstStyle/>
              <a:p>
                <a:pPr marL="342900" indent="-342900" eaLnBrk="1" hangingPunct="1">
                  <a:lnSpc>
                    <a:spcPct val="110000"/>
                  </a:lnSpc>
                  <a:spcBef>
                    <a:spcPct val="45000"/>
                  </a:spcBef>
                  <a:buFont typeface="Wingdings" panose="05000000000000000000" pitchFamily="2" charset="2"/>
                  <a:buChar char="l"/>
                  <a:defRPr/>
                </a:pPr>
                <a:r>
                  <a:rPr lang="en-US" altLang="en-US" dirty="0" smtClean="0">
                    <a:latin typeface="+mn-ea"/>
                  </a:rPr>
                  <a:t>函数原型:</a:t>
                </a:r>
                <a:endParaRPr lang="en-US" altLang="zh-CN" dirty="0" smtClean="0">
                  <a:latin typeface="+mn-ea"/>
                </a:endParaRPr>
              </a:p>
              <a:p>
                <a:pPr eaLnBrk="1" hangingPunct="1">
                  <a:lnSpc>
                    <a:spcPct val="110000"/>
                  </a:lnSpc>
                  <a:spcBef>
                    <a:spcPct val="45000"/>
                  </a:spcBef>
                  <a:buFont typeface="Wingdings" panose="05000000000000000000" pitchFamily="2" charset="2"/>
                  <a:buNone/>
                  <a:defRPr/>
                </a:pPr>
                <a:r>
                  <a:rPr lang="en-US" altLang="en-US" dirty="0" smtClean="0">
                    <a:latin typeface="+mn-ea"/>
                  </a:rPr>
                  <a:t>   </a:t>
                </a:r>
                <a:r>
                  <a:rPr lang="en-US" altLang="en-US" dirty="0" smtClean="0">
                    <a:solidFill>
                      <a:schemeClr val="tx2"/>
                    </a:solidFill>
                    <a:latin typeface="+mn-ea"/>
                  </a:rPr>
                  <a:t>double  </a:t>
                </a:r>
                <a:r>
                  <a:rPr lang="en-US" altLang="en-US" dirty="0" err="1" smtClean="0">
                    <a:latin typeface="+mn-ea"/>
                  </a:rPr>
                  <a:t>exp</a:t>
                </a:r>
                <a:r>
                  <a:rPr lang="en-US" altLang="zh-CN" dirty="0" smtClean="0">
                    <a:solidFill>
                      <a:schemeClr val="tx2"/>
                    </a:solidFill>
                    <a:latin typeface="+mn-ea"/>
                  </a:rPr>
                  <a:t> </a:t>
                </a:r>
                <a:r>
                  <a:rPr lang="en-US" altLang="en-US" dirty="0" smtClean="0">
                    <a:solidFill>
                      <a:schemeClr val="tx2"/>
                    </a:solidFill>
                    <a:latin typeface="+mn-ea"/>
                  </a:rPr>
                  <a:t>(</a:t>
                </a:r>
                <a:r>
                  <a:rPr lang="en-US" altLang="zh-CN" dirty="0" smtClean="0">
                    <a:solidFill>
                      <a:schemeClr val="tx2"/>
                    </a:solidFill>
                    <a:latin typeface="+mn-ea"/>
                  </a:rPr>
                  <a:t> </a:t>
                </a:r>
                <a:r>
                  <a:rPr lang="en-US" altLang="en-US" dirty="0" smtClean="0">
                    <a:solidFill>
                      <a:schemeClr val="tx2"/>
                    </a:solidFill>
                    <a:latin typeface="+mn-ea"/>
                  </a:rPr>
                  <a:t>double</a:t>
                </a:r>
                <a:r>
                  <a:rPr lang="en-US" altLang="zh-CN" dirty="0" smtClean="0">
                    <a:solidFill>
                      <a:schemeClr val="tx2"/>
                    </a:solidFill>
                    <a:latin typeface="+mn-ea"/>
                  </a:rPr>
                  <a:t> </a:t>
                </a:r>
                <a:r>
                  <a:rPr lang="en-US" altLang="en-US" dirty="0" smtClean="0">
                    <a:solidFill>
                      <a:schemeClr val="tx2"/>
                    </a:solidFill>
                    <a:latin typeface="+mn-ea"/>
                  </a:rPr>
                  <a:t> </a:t>
                </a:r>
                <a:r>
                  <a:rPr lang="en-US" altLang="zh-CN" dirty="0" smtClean="0">
                    <a:latin typeface="+mn-ea"/>
                  </a:rPr>
                  <a:t>x</a:t>
                </a:r>
                <a:r>
                  <a:rPr lang="en-US" altLang="zh-CN" dirty="0" smtClean="0">
                    <a:solidFill>
                      <a:schemeClr val="tx2"/>
                    </a:solidFill>
                    <a:latin typeface="+mn-ea"/>
                  </a:rPr>
                  <a:t> </a:t>
                </a:r>
                <a:r>
                  <a:rPr lang="en-US" altLang="en-US" dirty="0" smtClean="0">
                    <a:solidFill>
                      <a:schemeClr val="tx2"/>
                    </a:solidFill>
                    <a:latin typeface="+mn-ea"/>
                  </a:rPr>
                  <a:t>)</a:t>
                </a:r>
                <a:r>
                  <a:rPr lang="en-US" altLang="en-US" dirty="0" smtClean="0">
                    <a:latin typeface="+mn-ea"/>
                  </a:rPr>
                  <a:t> </a:t>
                </a:r>
                <a:endParaRPr lang="en-US" altLang="zh-CN" dirty="0" smtClean="0">
                  <a:latin typeface="+mn-ea"/>
                </a:endParaRPr>
              </a:p>
              <a:p>
                <a:pPr eaLnBrk="1" hangingPunct="1">
                  <a:lnSpc>
                    <a:spcPct val="110000"/>
                  </a:lnSpc>
                  <a:spcBef>
                    <a:spcPct val="45000"/>
                  </a:spcBef>
                  <a:buFont typeface="Wingdings" panose="05000000000000000000" pitchFamily="2" charset="2"/>
                  <a:buNone/>
                  <a:defRPr/>
                </a:pPr>
                <a:r>
                  <a:rPr lang="en-US" altLang="en-US" dirty="0" smtClean="0">
                    <a:latin typeface="+mn-ea"/>
                  </a:rPr>
                  <a:t>   </a:t>
                </a:r>
                <a:r>
                  <a:rPr lang="en-US" altLang="en-US" dirty="0" err="1" smtClean="0">
                    <a:latin typeface="+mn-ea"/>
                  </a:rPr>
                  <a:t>自变量和函数均为双精度实数</a:t>
                </a:r>
                <a:r>
                  <a:rPr lang="en-US" altLang="en-US" dirty="0" smtClean="0">
                    <a:latin typeface="+mn-ea"/>
                  </a:rPr>
                  <a:t>。       </a:t>
                </a:r>
                <a:br>
                  <a:rPr lang="en-US" altLang="en-US" dirty="0" smtClean="0">
                    <a:latin typeface="+mn-ea"/>
                  </a:rPr>
                </a:br>
                <a:endParaRPr lang="en-US" altLang="en-US" dirty="0" smtClean="0">
                  <a:latin typeface="+mn-ea"/>
                </a:endParaRPr>
              </a:p>
              <a:p>
                <a:pPr marL="342900" indent="-342900" eaLnBrk="1" hangingPunct="1">
                  <a:lnSpc>
                    <a:spcPct val="110000"/>
                  </a:lnSpc>
                  <a:spcBef>
                    <a:spcPct val="45000"/>
                  </a:spcBef>
                  <a:buFont typeface="Wingdings" panose="05000000000000000000" pitchFamily="2" charset="2"/>
                  <a:buChar char="l"/>
                  <a:defRPr/>
                </a:pPr>
                <a:r>
                  <a:rPr lang="en-US" altLang="en-US" dirty="0" smtClean="0">
                    <a:latin typeface="+mn-ea"/>
                  </a:rPr>
                  <a:t>例    </a:t>
                </a:r>
                <a:endParaRPr lang="en-US" altLang="zh-CN" dirty="0" smtClean="0">
                  <a:latin typeface="+mn-ea"/>
                </a:endParaRPr>
              </a:p>
              <a:p>
                <a:pPr eaLnBrk="1" hangingPunct="1">
                  <a:lnSpc>
                    <a:spcPct val="110000"/>
                  </a:lnSpc>
                  <a:spcBef>
                    <a:spcPct val="45000"/>
                  </a:spcBef>
                  <a:buFont typeface="Wingdings" panose="05000000000000000000" pitchFamily="2" charset="2"/>
                  <a:buNone/>
                  <a:defRPr/>
                </a:pPr>
                <a:r>
                  <a:rPr lang="en-US" altLang="zh-CN" dirty="0" smtClean="0">
                    <a:latin typeface="+mn-ea"/>
                  </a:rPr>
                  <a:t>      </a:t>
                </a:r>
                <a:r>
                  <a:rPr lang="en-US" altLang="en-US" dirty="0" err="1" smtClean="0">
                    <a:latin typeface="+mn-ea"/>
                  </a:rPr>
                  <a:t>exp</a:t>
                </a:r>
                <a:r>
                  <a:rPr lang="en-US" altLang="en-US" dirty="0" smtClean="0">
                    <a:latin typeface="+mn-ea"/>
                  </a:rPr>
                  <a:t>(1)=2.7182</a:t>
                </a:r>
                <a:r>
                  <a:rPr lang="en-US" altLang="zh-CN" dirty="0" smtClean="0">
                    <a:latin typeface="+mn-ea"/>
                  </a:rPr>
                  <a:t>8        (</a:t>
                </a:r>
                <a14:m>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=2.71828</m:t>
                    </m:r>
                    <m:r>
                      <a:rPr lang="en-US" altLang="zh-CN" b="0" i="0" smtClean="0">
                        <a:latin typeface="Cambria Math" panose="02040503050406030204" pitchFamily="18" charset="0"/>
                      </a:rPr>
                      <m:t>)</m:t>
                    </m:r>
                  </m:oMath>
                </a14:m>
                <a:endParaRPr lang="en-US" altLang="zh-CN" dirty="0" smtClean="0">
                  <a:latin typeface="+mn-ea"/>
                </a:endParaRPr>
              </a:p>
              <a:p>
                <a:pPr eaLnBrk="1" hangingPunct="1">
                  <a:lnSpc>
                    <a:spcPct val="110000"/>
                  </a:lnSpc>
                  <a:spcBef>
                    <a:spcPct val="45000"/>
                  </a:spcBef>
                  <a:buFont typeface="Wingdings" panose="05000000000000000000" pitchFamily="2" charset="2"/>
                  <a:buNone/>
                  <a:defRPr/>
                </a:pPr>
                <a:r>
                  <a:rPr lang="en-US" altLang="en-US" dirty="0" smtClean="0">
                    <a:latin typeface="+mn-ea"/>
                  </a:rPr>
                  <a:t>      </a:t>
                </a:r>
                <a:r>
                  <a:rPr lang="en-US" altLang="en-US" dirty="0" err="1" smtClean="0">
                    <a:latin typeface="+mn-ea"/>
                  </a:rPr>
                  <a:t>exp</a:t>
                </a:r>
                <a:r>
                  <a:rPr lang="en-US" altLang="en-US" dirty="0" smtClean="0">
                    <a:latin typeface="+mn-ea"/>
                  </a:rPr>
                  <a:t>(2.302585093)=10   (</a:t>
                </a:r>
                <a14:m>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panose="02040503050406030204" pitchFamily="18" charset="0"/>
                          </a:rPr>
                          <m:t>𝑒</m:t>
                        </m:r>
                      </m:e>
                      <m:sup>
                        <m:r>
                          <a:rPr lang="en-US" altLang="en-US" b="0" i="1" smtClean="0">
                            <a:latin typeface="Cambria Math" panose="02040503050406030204" pitchFamily="18" charset="0"/>
                          </a:rPr>
                          <m:t>2.3</m:t>
                        </m:r>
                      </m:sup>
                    </m:sSup>
                    <m:r>
                      <a:rPr lang="en-US" altLang="en-US"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10)</m:t>
                    </m:r>
                  </m:oMath>
                </a14:m>
                <a:endParaRPr lang="en-US" altLang="zh-CN" dirty="0" smtClean="0">
                  <a:latin typeface="+mn-ea"/>
                </a:endParaRPr>
              </a:p>
              <a:p>
                <a:pPr eaLnBrk="1" hangingPunct="1">
                  <a:lnSpc>
                    <a:spcPct val="110000"/>
                  </a:lnSpc>
                  <a:spcBef>
                    <a:spcPct val="45000"/>
                  </a:spcBef>
                  <a:buFont typeface="Wingdings" panose="05000000000000000000" pitchFamily="2" charset="2"/>
                  <a:buNone/>
                  <a:defRPr/>
                </a:pPr>
                <a:endParaRPr lang="en-US" altLang="en-US" sz="2800" b="1" dirty="0" smtClean="0">
                  <a:ea typeface="黑体" panose="02010609060101010101" pitchFamily="49" charset="-122"/>
                </a:endParaRPr>
              </a:p>
              <a:p>
                <a:pPr eaLnBrk="1" hangingPunct="1">
                  <a:lnSpc>
                    <a:spcPct val="110000"/>
                  </a:lnSpc>
                  <a:spcBef>
                    <a:spcPct val="45000"/>
                  </a:spcBef>
                  <a:buFont typeface="Wingdings" panose="05000000000000000000" pitchFamily="2" charset="2"/>
                  <a:buNone/>
                  <a:defRPr/>
                </a:pPr>
                <a:endParaRPr lang="en-US" altLang="zh-CN" sz="2800" b="1" dirty="0" smtClean="0">
                  <a:ea typeface="黑体" panose="02010609060101010101" pitchFamily="49" charset="-122"/>
                </a:endParaRPr>
              </a:p>
            </p:txBody>
          </p:sp>
        </mc:Choice>
        <mc:Fallback xmlns="">
          <p:sp>
            <p:nvSpPr>
              <p:cNvPr id="163842" name="Rectangle 2"/>
              <p:cNvSpPr>
                <a:spLocks noGrp="1" noRot="1" noChangeAspect="1" noMove="1" noResize="1" noEditPoints="1" noAdjustHandles="1" noChangeArrowheads="1" noChangeShapeType="1" noTextEdit="1"/>
              </p:cNvSpPr>
              <p:nvPr>
                <p:ph type="body" sz="half" idx="1"/>
              </p:nvPr>
            </p:nvSpPr>
            <p:spPr>
              <a:xfrm>
                <a:off x="498021" y="1345746"/>
                <a:ext cx="8351838" cy="6191250"/>
              </a:xfrm>
              <a:blipFill rotWithShape="0">
                <a:blip r:embed="rId2"/>
                <a:stretch>
                  <a:fillRect l="-146" t="-985"/>
                </a:stretch>
              </a:blipFill>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r>
                  <a:rPr lang="zh-CN" altLang="en-US">
                    <a:noFill/>
                  </a:rPr>
                  <a:t> </a:t>
                </a:r>
              </a:p>
            </p:txBody>
          </p:sp>
        </mc:Fallback>
      </mc:AlternateContent>
      <p:sp>
        <p:nvSpPr>
          <p:cNvPr id="2" name="矩形 1"/>
          <p:cNvSpPr/>
          <p:nvPr/>
        </p:nvSpPr>
        <p:spPr>
          <a:xfrm>
            <a:off x="498021" y="289856"/>
            <a:ext cx="7793924" cy="566309"/>
          </a:xfrm>
          <a:prstGeom prst="rect">
            <a:avLst/>
          </a:prstGeom>
        </p:spPr>
        <p:txBody>
          <a:bodyPr wrap="square">
            <a:spAutoFit/>
          </a:bodyPr>
          <a:lstStyle/>
          <a:p>
            <a:pPr eaLnBrk="1" hangingPunct="1">
              <a:lnSpc>
                <a:spcPct val="110000"/>
              </a:lnSpc>
              <a:spcBef>
                <a:spcPct val="45000"/>
              </a:spcBef>
              <a:buFont typeface="Wingdings" panose="05000000000000000000" pitchFamily="2" charset="2"/>
              <a:buNone/>
              <a:defRPr/>
            </a:pPr>
            <a:r>
              <a:rPr lang="en-US" altLang="en-US" sz="2800" dirty="0">
                <a:solidFill>
                  <a:srgbClr val="1A93C8"/>
                </a:solidFill>
                <a:latin typeface="+mj-lt"/>
                <a:ea typeface="+mj-ea"/>
                <a:cs typeface="+mj-cs"/>
              </a:rPr>
              <a:t>8</a:t>
            </a:r>
            <a:r>
              <a:rPr lang="en-US" altLang="zh-CN" sz="2800" dirty="0">
                <a:solidFill>
                  <a:srgbClr val="1A93C8"/>
                </a:solidFill>
                <a:latin typeface="+mj-lt"/>
                <a:ea typeface="+mj-ea"/>
                <a:cs typeface="+mj-cs"/>
              </a:rPr>
              <a:t>、</a:t>
            </a:r>
            <a:r>
              <a:rPr lang="en-US" altLang="en-US" sz="2800" dirty="0">
                <a:solidFill>
                  <a:srgbClr val="1A93C8"/>
                </a:solidFill>
                <a:latin typeface="+mj-lt"/>
                <a:ea typeface="+mj-ea"/>
                <a:cs typeface="+mj-cs"/>
              </a:rPr>
              <a:t>计算</a:t>
            </a:r>
            <a:r>
              <a:rPr lang="en-US" altLang="zh-CN" sz="2800" dirty="0">
                <a:solidFill>
                  <a:srgbClr val="1A93C8"/>
                </a:solidFill>
                <a:latin typeface="+mj-lt"/>
                <a:ea typeface="+mj-ea"/>
                <a:cs typeface="+mj-cs"/>
              </a:rPr>
              <a:t> e</a:t>
            </a:r>
            <a:r>
              <a:rPr lang="en-US" altLang="zh-CN" sz="2800" baseline="30000" dirty="0">
                <a:solidFill>
                  <a:srgbClr val="1A93C8"/>
                </a:solidFill>
                <a:latin typeface="+mj-lt"/>
                <a:ea typeface="+mj-ea"/>
                <a:cs typeface="+mj-cs"/>
              </a:rPr>
              <a:t>x</a:t>
            </a:r>
            <a:r>
              <a:rPr lang="en-US" altLang="en-US" sz="2800" dirty="0">
                <a:solidFill>
                  <a:srgbClr val="1A93C8"/>
                </a:solidFill>
                <a:latin typeface="+mj-lt"/>
                <a:ea typeface="+mj-ea"/>
                <a:cs typeface="+mj-cs"/>
              </a:rPr>
              <a:t> </a:t>
            </a:r>
            <a:r>
              <a:rPr lang="en-US" altLang="en-US" sz="2800" dirty="0" err="1">
                <a:solidFill>
                  <a:srgbClr val="1A93C8"/>
                </a:solidFill>
                <a:latin typeface="+mj-lt"/>
                <a:ea typeface="+mj-ea"/>
                <a:cs typeface="+mj-cs"/>
              </a:rPr>
              <a:t>函数</a:t>
            </a:r>
            <a:endParaRPr lang="en-US" altLang="en-US" sz="2800" dirty="0">
              <a:solidFill>
                <a:srgbClr val="1A93C8"/>
              </a:solidFill>
              <a:latin typeface="+mj-lt"/>
              <a:ea typeface="+mj-ea"/>
              <a:cs typeface="+mj-cs"/>
            </a:endParaRPr>
          </a:p>
        </p:txBody>
      </p:sp>
    </p:spTree>
    <p:extLst>
      <p:ext uri="{BB962C8B-B14F-4D97-AF65-F5344CB8AC3E}">
        <p14:creationId xmlns:p14="http://schemas.microsoft.com/office/powerpoint/2010/main" val="260310328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pPr>
              <a:defRPr/>
            </a:pPr>
            <a:fld id="{25CCC934-D869-4407-9856-F6CEC457EC2E}" type="slidenum">
              <a:rPr lang="zh-CN" altLang="en-US"/>
              <a:pPr>
                <a:defRPr/>
              </a:pPr>
              <a:t>46</a:t>
            </a:fld>
            <a:endParaRPr lang="en-US" altLang="zh-CN"/>
          </a:p>
        </p:txBody>
      </p:sp>
      <mc:AlternateContent xmlns:mc="http://schemas.openxmlformats.org/markup-compatibility/2006" xmlns:a14="http://schemas.microsoft.com/office/drawing/2010/main">
        <mc:Choice Requires="a14">
          <p:sp>
            <p:nvSpPr>
              <p:cNvPr id="199683" name="Rectangle 3"/>
              <p:cNvSpPr>
                <a:spLocks noGrp="1" noChangeArrowheads="1"/>
              </p:cNvSpPr>
              <p:nvPr>
                <p:ph type="body" sz="half" idx="1"/>
              </p:nvPr>
            </p:nvSpPr>
            <p:spPr>
              <a:xfrm>
                <a:off x="685800" y="908050"/>
                <a:ext cx="7342188" cy="5187950"/>
              </a:xfrm>
            </p:spPr>
            <p:txBody>
              <a:bodyPr/>
              <a:lstStyle/>
              <a:p>
                <a:pPr marL="342900" indent="-342900" eaLnBrk="1" hangingPunct="1">
                  <a:lnSpc>
                    <a:spcPct val="110000"/>
                  </a:lnSpc>
                  <a:spcBef>
                    <a:spcPct val="45000"/>
                  </a:spcBef>
                  <a:buFont typeface="Wingdings" panose="05000000000000000000" pitchFamily="2" charset="2"/>
                  <a:buChar char="l"/>
                  <a:defRPr/>
                </a:pPr>
                <a:r>
                  <a:rPr lang="en-US" altLang="en-US" dirty="0" smtClean="0">
                    <a:latin typeface="+mn-ea"/>
                  </a:rPr>
                  <a:t>函数原型</a:t>
                </a:r>
                <a:r>
                  <a:rPr lang="zh-CN" altLang="en-US" dirty="0" smtClean="0">
                    <a:latin typeface="+mn-ea"/>
                  </a:rPr>
                  <a:t>：</a:t>
                </a:r>
                <a:endParaRPr lang="en-US" altLang="zh-CN" dirty="0" smtClean="0">
                  <a:latin typeface="+mn-ea"/>
                </a:endParaRPr>
              </a:p>
              <a:p>
                <a:pPr eaLnBrk="1" hangingPunct="1">
                  <a:lnSpc>
                    <a:spcPct val="110000"/>
                  </a:lnSpc>
                  <a:spcBef>
                    <a:spcPct val="45000"/>
                  </a:spcBef>
                  <a:buFont typeface="Wingdings" panose="05000000000000000000" pitchFamily="2" charset="2"/>
                  <a:buNone/>
                  <a:defRPr/>
                </a:pPr>
                <a:r>
                  <a:rPr lang="en-US" altLang="zh-CN" dirty="0" smtClean="0">
                    <a:solidFill>
                      <a:schemeClr val="tx2"/>
                    </a:solidFill>
                    <a:latin typeface="+mn-ea"/>
                  </a:rPr>
                  <a:t>    </a:t>
                </a:r>
                <a:r>
                  <a:rPr lang="en-US" altLang="en-US" dirty="0" smtClean="0">
                    <a:solidFill>
                      <a:schemeClr val="tx2"/>
                    </a:solidFill>
                    <a:latin typeface="+mn-ea"/>
                  </a:rPr>
                  <a:t>double </a:t>
                </a:r>
                <a:r>
                  <a:rPr lang="en-US" altLang="en-US" dirty="0" smtClean="0">
                    <a:latin typeface="+mn-ea"/>
                  </a:rPr>
                  <a:t> log</a:t>
                </a:r>
                <a:r>
                  <a:rPr lang="en-US" altLang="zh-CN" dirty="0" smtClean="0">
                    <a:solidFill>
                      <a:schemeClr val="tx2"/>
                    </a:solidFill>
                    <a:latin typeface="+mn-ea"/>
                  </a:rPr>
                  <a:t> </a:t>
                </a:r>
                <a:r>
                  <a:rPr lang="en-US" altLang="en-US" dirty="0" smtClean="0">
                    <a:solidFill>
                      <a:schemeClr val="tx2"/>
                    </a:solidFill>
                    <a:latin typeface="+mn-ea"/>
                  </a:rPr>
                  <a:t>(</a:t>
                </a:r>
                <a:r>
                  <a:rPr lang="en-US" altLang="zh-CN" dirty="0" smtClean="0">
                    <a:solidFill>
                      <a:schemeClr val="tx2"/>
                    </a:solidFill>
                    <a:latin typeface="+mn-ea"/>
                  </a:rPr>
                  <a:t> </a:t>
                </a:r>
                <a:r>
                  <a:rPr lang="en-US" altLang="en-US" dirty="0" smtClean="0">
                    <a:solidFill>
                      <a:schemeClr val="tx2"/>
                    </a:solidFill>
                    <a:latin typeface="+mn-ea"/>
                  </a:rPr>
                  <a:t>double</a:t>
                </a:r>
                <a:r>
                  <a:rPr lang="en-US" altLang="zh-CN" dirty="0" smtClean="0">
                    <a:solidFill>
                      <a:schemeClr val="tx2"/>
                    </a:solidFill>
                    <a:latin typeface="+mn-ea"/>
                  </a:rPr>
                  <a:t> </a:t>
                </a:r>
                <a:r>
                  <a:rPr lang="en-US" altLang="en-US" dirty="0" smtClean="0">
                    <a:latin typeface="+mn-ea"/>
                  </a:rPr>
                  <a:t>x</a:t>
                </a:r>
                <a:r>
                  <a:rPr lang="en-US" altLang="zh-CN" dirty="0" smtClean="0">
                    <a:solidFill>
                      <a:schemeClr val="tx2"/>
                    </a:solidFill>
                    <a:latin typeface="+mn-ea"/>
                  </a:rPr>
                  <a:t> </a:t>
                </a:r>
                <a:r>
                  <a:rPr lang="en-US" altLang="en-US" dirty="0" smtClean="0">
                    <a:solidFill>
                      <a:schemeClr val="tx2"/>
                    </a:solidFill>
                    <a:latin typeface="+mn-ea"/>
                  </a:rPr>
                  <a:t>)</a:t>
                </a:r>
                <a:endParaRPr lang="en-US" altLang="zh-CN" dirty="0" smtClean="0">
                  <a:solidFill>
                    <a:schemeClr val="tx2"/>
                  </a:solidFill>
                  <a:latin typeface="+mn-ea"/>
                </a:endParaRPr>
              </a:p>
              <a:p>
                <a:pPr eaLnBrk="1" hangingPunct="1">
                  <a:lnSpc>
                    <a:spcPct val="110000"/>
                  </a:lnSpc>
                  <a:spcBef>
                    <a:spcPct val="45000"/>
                  </a:spcBef>
                  <a:buFont typeface="Wingdings" panose="05000000000000000000" pitchFamily="2" charset="2"/>
                  <a:buNone/>
                  <a:defRPr/>
                </a:pPr>
                <a:r>
                  <a:rPr lang="en-US" altLang="zh-CN" dirty="0" smtClean="0">
                    <a:latin typeface="+mn-ea"/>
                  </a:rPr>
                  <a:t>   </a:t>
                </a:r>
                <a:r>
                  <a:rPr lang="en-US" altLang="en-US" dirty="0" err="1" smtClean="0">
                    <a:latin typeface="+mn-ea"/>
                  </a:rPr>
                  <a:t>自变量和函数均为双精度实数</a:t>
                </a:r>
                <a:r>
                  <a:rPr lang="en-US" altLang="en-US" dirty="0" smtClean="0">
                    <a:latin typeface="+mn-ea"/>
                  </a:rPr>
                  <a:t>。</a:t>
                </a:r>
              </a:p>
              <a:p>
                <a:pPr eaLnBrk="1" hangingPunct="1">
                  <a:lnSpc>
                    <a:spcPct val="110000"/>
                  </a:lnSpc>
                  <a:spcBef>
                    <a:spcPct val="45000"/>
                  </a:spcBef>
                  <a:buFont typeface="Wingdings" panose="05000000000000000000" pitchFamily="2" charset="2"/>
                  <a:buNone/>
                  <a:defRPr/>
                </a:pPr>
                <a:endParaRPr lang="en-US" altLang="en-US" dirty="0">
                  <a:latin typeface="+mn-ea"/>
                </a:endParaRPr>
              </a:p>
              <a:p>
                <a:pPr marL="342900" indent="-342900" eaLnBrk="1" hangingPunct="1">
                  <a:lnSpc>
                    <a:spcPct val="110000"/>
                  </a:lnSpc>
                  <a:spcBef>
                    <a:spcPct val="45000"/>
                  </a:spcBef>
                  <a:buFont typeface="Wingdings" panose="05000000000000000000" pitchFamily="2" charset="2"/>
                  <a:buChar char="l"/>
                  <a:defRPr/>
                </a:pPr>
                <a:r>
                  <a:rPr lang="zh-CN" altLang="en-US" dirty="0" smtClean="0">
                    <a:latin typeface="+mn-ea"/>
                  </a:rPr>
                  <a:t>例</a:t>
                </a:r>
                <a:r>
                  <a:rPr lang="en-US" altLang="en-US" dirty="0" smtClean="0">
                    <a:latin typeface="+mn-ea"/>
                  </a:rPr>
                  <a:t>  log(2.71828)</a:t>
                </a:r>
                <a:r>
                  <a:rPr lang="en-US" altLang="zh-CN" dirty="0" smtClean="0">
                    <a:latin typeface="+mn-ea"/>
                  </a:rPr>
                  <a:t> </a:t>
                </a:r>
                <a:r>
                  <a:rPr lang="en-US" altLang="en-US" dirty="0" smtClean="0">
                    <a:latin typeface="+mn-ea"/>
                  </a:rPr>
                  <a:t>=</a:t>
                </a:r>
                <a:r>
                  <a:rPr lang="en-US" altLang="zh-CN" dirty="0" smtClean="0">
                    <a:latin typeface="+mn-ea"/>
                  </a:rPr>
                  <a:t> </a:t>
                </a:r>
                <a:r>
                  <a:rPr lang="en-US" altLang="en-US" dirty="0" smtClean="0">
                    <a:latin typeface="+mn-ea"/>
                  </a:rPr>
                  <a:t>0.999999  </a:t>
                </a:r>
                <a:r>
                  <a:rPr lang="zh-CN" altLang="en-US" dirty="0" smtClean="0">
                    <a:latin typeface="+mn-ea"/>
                  </a:rPr>
                  <a:t>（</a:t>
                </a:r>
                <a14:m>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i="0" smtClean="0">
                            <a:latin typeface="Cambria Math" panose="02040503050406030204" pitchFamily="18" charset="0"/>
                          </a:rPr>
                          <m:t>ln</m:t>
                        </m:r>
                      </m:fName>
                      <m:e>
                        <m:r>
                          <a:rPr lang="en-US" altLang="zh-CN" b="0" i="1" smtClean="0">
                            <a:latin typeface="Cambria Math" panose="02040503050406030204" pitchFamily="18" charset="0"/>
                          </a:rPr>
                          <m:t>𝑒</m:t>
                        </m:r>
                      </m:e>
                    </m:func>
                    <m:r>
                      <a:rPr lang="en-US" altLang="zh-CN" b="0" i="1" smtClean="0">
                        <a:latin typeface="Cambria Math" panose="02040503050406030204" pitchFamily="18" charset="0"/>
                      </a:rPr>
                      <m:t>=1</m:t>
                    </m:r>
                  </m:oMath>
                </a14:m>
                <a:r>
                  <a:rPr lang="zh-CN" altLang="en-US" dirty="0" smtClean="0">
                    <a:latin typeface="+mn-ea"/>
                  </a:rPr>
                  <a:t>）</a:t>
                </a:r>
                <a:endParaRPr lang="en-US" altLang="zh-CN" dirty="0" smtClean="0">
                  <a:latin typeface="+mn-ea"/>
                </a:endParaRPr>
              </a:p>
              <a:p>
                <a:pPr eaLnBrk="1" hangingPunct="1">
                  <a:lnSpc>
                    <a:spcPct val="110000"/>
                  </a:lnSpc>
                  <a:spcBef>
                    <a:spcPct val="45000"/>
                  </a:spcBef>
                  <a:buNone/>
                  <a:defRPr/>
                </a:pPr>
                <a:r>
                  <a:rPr lang="en-US" altLang="zh-CN" dirty="0">
                    <a:latin typeface="+mn-ea"/>
                  </a:rPr>
                  <a:t> </a:t>
                </a:r>
                <a:r>
                  <a:rPr lang="en-US" altLang="zh-CN" dirty="0" smtClean="0">
                    <a:latin typeface="+mn-ea"/>
                  </a:rPr>
                  <a:t>     </a:t>
                </a:r>
                <a:r>
                  <a:rPr lang="en-US" altLang="en-US" dirty="0" smtClean="0">
                    <a:latin typeface="+mn-ea"/>
                  </a:rPr>
                  <a:t>log(</a:t>
                </a:r>
                <a:r>
                  <a:rPr lang="en-US" altLang="zh-CN" dirty="0" smtClean="0">
                    <a:latin typeface="+mn-ea"/>
                  </a:rPr>
                  <a:t>10</a:t>
                </a:r>
                <a:r>
                  <a:rPr lang="en-US" altLang="en-US" dirty="0" smtClean="0">
                    <a:latin typeface="+mn-ea"/>
                  </a:rPr>
                  <a:t>) = 2.302585093   (</a:t>
                </a:r>
                <a14:m>
                  <m:oMath xmlns:m="http://schemas.openxmlformats.org/officeDocument/2006/math">
                    <m:func>
                      <m:funcPr>
                        <m:ctrlPr>
                          <a:rPr lang="en-US" altLang="en-US" i="1" smtClean="0">
                            <a:latin typeface="Cambria Math" panose="02040503050406030204" pitchFamily="18" charset="0"/>
                          </a:rPr>
                        </m:ctrlPr>
                      </m:funcPr>
                      <m:fName>
                        <m:r>
                          <m:rPr>
                            <m:sty m:val="p"/>
                          </m:rPr>
                          <a:rPr lang="en-US" altLang="en-US" i="0" smtClean="0">
                            <a:latin typeface="Cambria Math" panose="02040503050406030204" pitchFamily="18" charset="0"/>
                          </a:rPr>
                          <m:t>ln</m:t>
                        </m:r>
                      </m:fName>
                      <m:e>
                        <m:r>
                          <a:rPr lang="en-US" altLang="en-US" b="0" i="1" smtClean="0">
                            <a:latin typeface="Cambria Math" panose="02040503050406030204" pitchFamily="18" charset="0"/>
                          </a:rPr>
                          <m:t>10</m:t>
                        </m:r>
                        <m:r>
                          <a:rPr lang="en-US" altLang="en-US" b="0" i="1" smtClean="0">
                            <a:latin typeface="Cambria Math" panose="02040503050406030204" pitchFamily="18" charset="0"/>
                            <a:ea typeface="Cambria Math" panose="02040503050406030204" pitchFamily="18" charset="0"/>
                          </a:rPr>
                          <m:t>≈2.3</m:t>
                        </m:r>
                      </m:e>
                    </m:func>
                  </m:oMath>
                </a14:m>
                <a:r>
                  <a:rPr lang="en-US" altLang="en-US" dirty="0" smtClean="0">
                    <a:latin typeface="+mn-ea"/>
                  </a:rPr>
                  <a:t>)</a:t>
                </a:r>
                <a:endParaRPr lang="en-US" altLang="zh-CN" dirty="0" smtClean="0">
                  <a:latin typeface="+mn-ea"/>
                </a:endParaRPr>
              </a:p>
              <a:p>
                <a:pPr eaLnBrk="1" hangingPunct="1">
                  <a:lnSpc>
                    <a:spcPct val="90000"/>
                  </a:lnSpc>
                  <a:defRPr/>
                </a:pPr>
                <a:endParaRPr lang="zh-CN" altLang="en-US" dirty="0" smtClean="0">
                  <a:latin typeface="+mn-ea"/>
                </a:endParaRPr>
              </a:p>
            </p:txBody>
          </p:sp>
        </mc:Choice>
        <mc:Fallback xmlns="">
          <p:sp>
            <p:nvSpPr>
              <p:cNvPr id="199683" name="Rectangle 3"/>
              <p:cNvSpPr>
                <a:spLocks noGrp="1" noRot="1" noChangeAspect="1" noMove="1" noResize="1" noEditPoints="1" noAdjustHandles="1" noChangeArrowheads="1" noChangeShapeType="1" noTextEdit="1"/>
              </p:cNvSpPr>
              <p:nvPr>
                <p:ph type="body" sz="half" idx="1"/>
              </p:nvPr>
            </p:nvSpPr>
            <p:spPr>
              <a:xfrm>
                <a:off x="685800" y="908050"/>
                <a:ext cx="7342188" cy="5187950"/>
              </a:xfrm>
              <a:blipFill rotWithShape="0">
                <a:blip r:embed="rId2"/>
                <a:stretch>
                  <a:fillRect l="-166" t="-1175"/>
                </a:stretch>
              </a:blipFill>
            </p:spPr>
            <p:txBody>
              <a:bodyPr/>
              <a:lstStyle/>
              <a:p>
                <a:r>
                  <a:rPr lang="zh-CN" altLang="en-US">
                    <a:noFill/>
                  </a:rPr>
                  <a:t> </a:t>
                </a:r>
              </a:p>
            </p:txBody>
          </p:sp>
        </mc:Fallback>
      </mc:AlternateContent>
      <p:sp>
        <p:nvSpPr>
          <p:cNvPr id="2" name="矩形 1"/>
          <p:cNvSpPr/>
          <p:nvPr/>
        </p:nvSpPr>
        <p:spPr>
          <a:xfrm>
            <a:off x="467589" y="279465"/>
            <a:ext cx="7533409" cy="566309"/>
          </a:xfrm>
          <a:prstGeom prst="rect">
            <a:avLst/>
          </a:prstGeom>
        </p:spPr>
        <p:txBody>
          <a:bodyPr wrap="square">
            <a:spAutoFit/>
          </a:bodyPr>
          <a:lstStyle/>
          <a:p>
            <a:pPr eaLnBrk="1" hangingPunct="1">
              <a:lnSpc>
                <a:spcPct val="110000"/>
              </a:lnSpc>
              <a:spcBef>
                <a:spcPct val="45000"/>
              </a:spcBef>
              <a:buFont typeface="Wingdings" panose="05000000000000000000" pitchFamily="2" charset="2"/>
              <a:buNone/>
              <a:defRPr/>
            </a:pPr>
            <a:r>
              <a:rPr lang="en-US" altLang="en-US" sz="2800" dirty="0">
                <a:solidFill>
                  <a:srgbClr val="1A93C8"/>
                </a:solidFill>
                <a:latin typeface="+mj-lt"/>
                <a:ea typeface="+mj-ea"/>
                <a:cs typeface="+mj-cs"/>
              </a:rPr>
              <a:t>9</a:t>
            </a:r>
            <a:r>
              <a:rPr lang="en-US" altLang="zh-CN" sz="2800" dirty="0">
                <a:solidFill>
                  <a:srgbClr val="1A93C8"/>
                </a:solidFill>
                <a:latin typeface="+mj-lt"/>
                <a:ea typeface="+mj-ea"/>
                <a:cs typeface="+mj-cs"/>
              </a:rPr>
              <a:t>、</a:t>
            </a:r>
            <a:r>
              <a:rPr lang="en-US" altLang="en-US" sz="2800" dirty="0">
                <a:solidFill>
                  <a:srgbClr val="1A93C8"/>
                </a:solidFill>
                <a:latin typeface="+mj-lt"/>
                <a:ea typeface="+mj-ea"/>
                <a:cs typeface="+mj-cs"/>
              </a:rPr>
              <a:t> </a:t>
            </a:r>
            <a:r>
              <a:rPr lang="en-US" altLang="en-US" sz="2800" dirty="0" err="1">
                <a:solidFill>
                  <a:srgbClr val="1A93C8"/>
                </a:solidFill>
                <a:latin typeface="+mj-lt"/>
                <a:ea typeface="+mj-ea"/>
                <a:cs typeface="+mj-cs"/>
              </a:rPr>
              <a:t>计算</a:t>
            </a:r>
            <a:r>
              <a:rPr lang="en-US" altLang="zh-CN" sz="2800" dirty="0">
                <a:solidFill>
                  <a:srgbClr val="1A93C8"/>
                </a:solidFill>
                <a:latin typeface="+mj-lt"/>
                <a:ea typeface="+mj-ea"/>
                <a:cs typeface="+mj-cs"/>
              </a:rPr>
              <a:t>  </a:t>
            </a:r>
            <a:r>
              <a:rPr lang="en-US" altLang="zh-CN" sz="2800" dirty="0" err="1">
                <a:solidFill>
                  <a:srgbClr val="1A93C8"/>
                </a:solidFill>
                <a:latin typeface="+mj-lt"/>
                <a:ea typeface="+mj-ea"/>
                <a:cs typeface="+mj-cs"/>
              </a:rPr>
              <a:t>lnx</a:t>
            </a:r>
            <a:r>
              <a:rPr lang="en-US" altLang="zh-CN" sz="2800" dirty="0">
                <a:solidFill>
                  <a:srgbClr val="1A93C8"/>
                </a:solidFill>
                <a:latin typeface="+mj-lt"/>
                <a:ea typeface="+mj-ea"/>
                <a:cs typeface="+mj-cs"/>
              </a:rPr>
              <a:t> </a:t>
            </a:r>
            <a:r>
              <a:rPr lang="en-US" altLang="en-US" sz="2800" dirty="0" err="1">
                <a:solidFill>
                  <a:srgbClr val="1A93C8"/>
                </a:solidFill>
                <a:latin typeface="+mj-lt"/>
                <a:ea typeface="+mj-ea"/>
                <a:cs typeface="+mj-cs"/>
              </a:rPr>
              <a:t>函数</a:t>
            </a:r>
            <a:endParaRPr lang="en-US" altLang="en-US" sz="2800" dirty="0">
              <a:solidFill>
                <a:srgbClr val="1A93C8"/>
              </a:solidFill>
              <a:latin typeface="+mj-lt"/>
              <a:ea typeface="+mj-ea"/>
              <a:cs typeface="+mj-cs"/>
            </a:endParaRPr>
          </a:p>
        </p:txBody>
      </p:sp>
    </p:spTree>
    <p:extLst>
      <p:ext uri="{BB962C8B-B14F-4D97-AF65-F5344CB8AC3E}">
        <p14:creationId xmlns:p14="http://schemas.microsoft.com/office/powerpoint/2010/main" val="17150049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pPr>
              <a:defRPr/>
            </a:pPr>
            <a:fld id="{CC5549E8-20FC-4598-B413-AFDDC1076F47}" type="slidenum">
              <a:rPr lang="zh-CN" altLang="en-US"/>
              <a:pPr>
                <a:defRPr/>
              </a:pPr>
              <a:t>47</a:t>
            </a:fld>
            <a:endParaRPr lang="en-US" altLang="zh-CN"/>
          </a:p>
        </p:txBody>
      </p:sp>
      <p:sp>
        <p:nvSpPr>
          <p:cNvPr id="164866" name="Rectangle 2"/>
          <p:cNvSpPr>
            <a:spLocks noGrp="1" noChangeArrowheads="1"/>
          </p:cNvSpPr>
          <p:nvPr>
            <p:ph type="body" sz="half" idx="1"/>
          </p:nvPr>
        </p:nvSpPr>
        <p:spPr>
          <a:xfrm>
            <a:off x="396875" y="1555524"/>
            <a:ext cx="7941582" cy="3778476"/>
          </a:xfrm>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indent="-342900" eaLnBrk="1" hangingPunct="1">
              <a:lnSpc>
                <a:spcPct val="110000"/>
              </a:lnSpc>
              <a:spcBef>
                <a:spcPct val="45000"/>
              </a:spcBef>
              <a:buFont typeface="Wingdings" panose="05000000000000000000" pitchFamily="2" charset="2"/>
              <a:buChar char="l"/>
              <a:defRPr/>
            </a:pPr>
            <a:r>
              <a:rPr lang="en-US" altLang="en-US" dirty="0" err="1" smtClean="0">
                <a:latin typeface="+mn-ea"/>
              </a:rPr>
              <a:t>函数原型为</a:t>
            </a:r>
            <a:r>
              <a:rPr lang="en-US" altLang="zh-CN" dirty="0" smtClean="0">
                <a:latin typeface="+mn-ea"/>
              </a:rPr>
              <a:t> </a:t>
            </a:r>
          </a:p>
          <a:p>
            <a:pPr eaLnBrk="1" hangingPunct="1">
              <a:lnSpc>
                <a:spcPct val="110000"/>
              </a:lnSpc>
              <a:spcBef>
                <a:spcPct val="45000"/>
              </a:spcBef>
              <a:buFont typeface="Wingdings" panose="05000000000000000000" pitchFamily="2" charset="2"/>
              <a:buNone/>
              <a:defRPr/>
            </a:pPr>
            <a:r>
              <a:rPr lang="en-US" altLang="zh-CN" dirty="0" smtClean="0">
                <a:solidFill>
                  <a:schemeClr val="tx2"/>
                </a:solidFill>
                <a:latin typeface="+mn-ea"/>
              </a:rPr>
              <a:t>   </a:t>
            </a:r>
            <a:r>
              <a:rPr lang="en-US" altLang="en-US" dirty="0" smtClean="0">
                <a:solidFill>
                  <a:schemeClr val="tx2"/>
                </a:solidFill>
                <a:latin typeface="+mn-ea"/>
              </a:rPr>
              <a:t>double </a:t>
            </a:r>
            <a:r>
              <a:rPr lang="en-US" altLang="en-US" dirty="0" smtClean="0">
                <a:latin typeface="+mn-ea"/>
              </a:rPr>
              <a:t> log10</a:t>
            </a:r>
            <a:r>
              <a:rPr lang="en-US" altLang="zh-CN" dirty="0" smtClean="0">
                <a:solidFill>
                  <a:schemeClr val="tx2"/>
                </a:solidFill>
                <a:latin typeface="+mn-ea"/>
              </a:rPr>
              <a:t> </a:t>
            </a:r>
            <a:r>
              <a:rPr lang="en-US" altLang="en-US" dirty="0" smtClean="0">
                <a:solidFill>
                  <a:schemeClr val="tx2"/>
                </a:solidFill>
                <a:latin typeface="+mn-ea"/>
              </a:rPr>
              <a:t>(</a:t>
            </a:r>
            <a:r>
              <a:rPr lang="en-US" altLang="zh-CN" dirty="0" smtClean="0">
                <a:solidFill>
                  <a:schemeClr val="tx2"/>
                </a:solidFill>
                <a:latin typeface="+mn-ea"/>
              </a:rPr>
              <a:t> </a:t>
            </a:r>
            <a:r>
              <a:rPr lang="en-US" altLang="en-US" dirty="0" smtClean="0">
                <a:solidFill>
                  <a:schemeClr val="tx2"/>
                </a:solidFill>
                <a:latin typeface="+mn-ea"/>
              </a:rPr>
              <a:t>double</a:t>
            </a:r>
            <a:r>
              <a:rPr lang="en-US" altLang="zh-CN" dirty="0" smtClean="0">
                <a:solidFill>
                  <a:schemeClr val="tx2"/>
                </a:solidFill>
                <a:latin typeface="+mn-ea"/>
              </a:rPr>
              <a:t> </a:t>
            </a:r>
            <a:r>
              <a:rPr lang="en-US" altLang="en-US" dirty="0" smtClean="0">
                <a:latin typeface="+mn-ea"/>
              </a:rPr>
              <a:t>x</a:t>
            </a:r>
            <a:r>
              <a:rPr lang="en-US" altLang="zh-CN" dirty="0" smtClean="0">
                <a:solidFill>
                  <a:schemeClr val="tx2"/>
                </a:solidFill>
                <a:latin typeface="+mn-ea"/>
              </a:rPr>
              <a:t> </a:t>
            </a:r>
            <a:r>
              <a:rPr lang="en-US" altLang="en-US" dirty="0" smtClean="0">
                <a:solidFill>
                  <a:schemeClr val="tx2"/>
                </a:solidFill>
                <a:latin typeface="+mn-ea"/>
              </a:rPr>
              <a:t>)</a:t>
            </a:r>
            <a:endParaRPr lang="en-US" altLang="zh-CN" dirty="0" smtClean="0">
              <a:solidFill>
                <a:schemeClr val="tx2"/>
              </a:solidFill>
              <a:latin typeface="+mn-ea"/>
            </a:endParaRPr>
          </a:p>
          <a:p>
            <a:pPr eaLnBrk="1" hangingPunct="1">
              <a:lnSpc>
                <a:spcPct val="110000"/>
              </a:lnSpc>
              <a:spcBef>
                <a:spcPct val="45000"/>
              </a:spcBef>
              <a:buFont typeface="Wingdings" panose="05000000000000000000" pitchFamily="2" charset="2"/>
              <a:buNone/>
              <a:defRPr/>
            </a:pPr>
            <a:r>
              <a:rPr lang="en-US" altLang="zh-CN" dirty="0" smtClean="0">
                <a:latin typeface="+mn-ea"/>
              </a:rPr>
              <a:t>   </a:t>
            </a:r>
            <a:r>
              <a:rPr lang="en-US" altLang="en-US" dirty="0" err="1" smtClean="0">
                <a:latin typeface="+mn-ea"/>
              </a:rPr>
              <a:t>自变量和函数均为双精度实数</a:t>
            </a:r>
            <a:r>
              <a:rPr lang="en-US" altLang="en-US" dirty="0" smtClean="0">
                <a:latin typeface="+mn-ea"/>
              </a:rPr>
              <a:t>。</a:t>
            </a:r>
          </a:p>
          <a:p>
            <a:pPr eaLnBrk="1" hangingPunct="1">
              <a:lnSpc>
                <a:spcPct val="110000"/>
              </a:lnSpc>
              <a:spcBef>
                <a:spcPct val="45000"/>
              </a:spcBef>
              <a:buFont typeface="Wingdings" panose="05000000000000000000" pitchFamily="2" charset="2"/>
              <a:buNone/>
              <a:defRPr/>
            </a:pPr>
            <a:r>
              <a:rPr lang="en-US" altLang="en-US" dirty="0" smtClean="0">
                <a:latin typeface="+mn-ea"/>
              </a:rPr>
              <a:t>   </a:t>
            </a:r>
          </a:p>
          <a:p>
            <a:pPr marL="342900" indent="-342900" eaLnBrk="1" hangingPunct="1">
              <a:lnSpc>
                <a:spcPct val="110000"/>
              </a:lnSpc>
              <a:spcBef>
                <a:spcPct val="45000"/>
              </a:spcBef>
              <a:buFont typeface="Wingdings" panose="05000000000000000000" pitchFamily="2" charset="2"/>
              <a:buChar char="l"/>
              <a:defRPr/>
            </a:pPr>
            <a:r>
              <a:rPr lang="en-US" altLang="en-US" dirty="0" smtClean="0">
                <a:latin typeface="+mn-ea"/>
              </a:rPr>
              <a:t>例   </a:t>
            </a:r>
            <a:r>
              <a:rPr lang="en-US" altLang="en-US" dirty="0" smtClean="0">
                <a:solidFill>
                  <a:schemeClr val="tx2"/>
                </a:solidFill>
                <a:latin typeface="+mn-ea"/>
              </a:rPr>
              <a:t>log10</a:t>
            </a:r>
            <a:r>
              <a:rPr lang="en-US" altLang="en-US" dirty="0" smtClean="0">
                <a:latin typeface="+mn-ea"/>
              </a:rPr>
              <a:t>(10)=1</a:t>
            </a:r>
          </a:p>
          <a:p>
            <a:pPr eaLnBrk="1" hangingPunct="1">
              <a:lnSpc>
                <a:spcPct val="110000"/>
              </a:lnSpc>
              <a:spcBef>
                <a:spcPct val="45000"/>
              </a:spcBef>
              <a:buFont typeface="Wingdings" panose="05000000000000000000" pitchFamily="2" charset="2"/>
              <a:buNone/>
              <a:defRPr/>
            </a:pPr>
            <a:endParaRPr lang="en-US" altLang="zh-CN" b="1" dirty="0" smtClean="0">
              <a:latin typeface="+mn-ea"/>
            </a:endParaRPr>
          </a:p>
          <a:p>
            <a:pPr eaLnBrk="1" hangingPunct="1">
              <a:lnSpc>
                <a:spcPct val="110000"/>
              </a:lnSpc>
              <a:spcBef>
                <a:spcPct val="45000"/>
              </a:spcBef>
              <a:buFont typeface="Wingdings" panose="05000000000000000000" pitchFamily="2" charset="2"/>
              <a:buNone/>
              <a:defRPr/>
            </a:pPr>
            <a:endParaRPr lang="en-US" altLang="zh-CN" b="1" dirty="0" smtClean="0">
              <a:latin typeface="+mn-ea"/>
            </a:endParaRPr>
          </a:p>
        </p:txBody>
      </p:sp>
      <p:sp>
        <p:nvSpPr>
          <p:cNvPr id="2" name="矩形 1"/>
          <p:cNvSpPr/>
          <p:nvPr/>
        </p:nvSpPr>
        <p:spPr>
          <a:xfrm>
            <a:off x="423348" y="300248"/>
            <a:ext cx="7369833" cy="566309"/>
          </a:xfrm>
          <a:prstGeom prst="rect">
            <a:avLst/>
          </a:prstGeom>
        </p:spPr>
        <p:txBody>
          <a:bodyPr wrap="square">
            <a:spAutoFit/>
          </a:bodyPr>
          <a:lstStyle/>
          <a:p>
            <a:pPr eaLnBrk="1" hangingPunct="1">
              <a:lnSpc>
                <a:spcPct val="110000"/>
              </a:lnSpc>
              <a:spcBef>
                <a:spcPct val="45000"/>
              </a:spcBef>
              <a:buFont typeface="Wingdings" panose="05000000000000000000" pitchFamily="2" charset="2"/>
              <a:buNone/>
              <a:defRPr/>
            </a:pPr>
            <a:r>
              <a:rPr lang="en-US" altLang="zh-CN" sz="2800" dirty="0">
                <a:solidFill>
                  <a:srgbClr val="1A93C8"/>
                </a:solidFill>
                <a:latin typeface="+mj-lt"/>
                <a:ea typeface="+mj-ea"/>
                <a:cs typeface="+mj-cs"/>
              </a:rPr>
              <a:t>10、</a:t>
            </a:r>
            <a:r>
              <a:rPr lang="en-US" altLang="en-US" sz="2800" dirty="0">
                <a:solidFill>
                  <a:srgbClr val="1A93C8"/>
                </a:solidFill>
                <a:latin typeface="+mj-lt"/>
                <a:ea typeface="+mj-ea"/>
                <a:cs typeface="+mj-cs"/>
              </a:rPr>
              <a:t>计算 </a:t>
            </a:r>
            <a:r>
              <a:rPr lang="en-US" altLang="en-US" sz="2800" dirty="0" smtClean="0">
                <a:solidFill>
                  <a:srgbClr val="1A93C8"/>
                </a:solidFill>
                <a:latin typeface="+mj-lt"/>
                <a:ea typeface="+mj-ea"/>
                <a:cs typeface="+mj-cs"/>
              </a:rPr>
              <a:t>log10(x)</a:t>
            </a:r>
            <a:r>
              <a:rPr lang="en-US" altLang="zh-CN" sz="2800" dirty="0" smtClean="0">
                <a:solidFill>
                  <a:srgbClr val="1A93C8"/>
                </a:solidFill>
                <a:latin typeface="+mj-lt"/>
                <a:ea typeface="+mj-ea"/>
                <a:cs typeface="+mj-cs"/>
              </a:rPr>
              <a:t> </a:t>
            </a:r>
            <a:r>
              <a:rPr lang="en-US" altLang="en-US" sz="2800" dirty="0" err="1">
                <a:solidFill>
                  <a:srgbClr val="1A93C8"/>
                </a:solidFill>
                <a:latin typeface="+mj-lt"/>
                <a:ea typeface="+mj-ea"/>
                <a:cs typeface="+mj-cs"/>
              </a:rPr>
              <a:t>函数</a:t>
            </a:r>
            <a:endParaRPr lang="en-US" altLang="en-US" sz="2800" dirty="0">
              <a:solidFill>
                <a:srgbClr val="1A93C8"/>
              </a:solidFill>
              <a:latin typeface="+mj-lt"/>
              <a:ea typeface="+mj-ea"/>
              <a:cs typeface="+mj-cs"/>
            </a:endParaRPr>
          </a:p>
        </p:txBody>
      </p:sp>
    </p:spTree>
    <p:extLst>
      <p:ext uri="{BB962C8B-B14F-4D97-AF65-F5344CB8AC3E}">
        <p14:creationId xmlns:p14="http://schemas.microsoft.com/office/powerpoint/2010/main" val="203301262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pPr>
              <a:defRPr/>
            </a:pPr>
            <a:fld id="{9B1A6E0F-C1CD-404C-8CA7-9520840B3892}" type="slidenum">
              <a:rPr lang="zh-CN" altLang="en-US"/>
              <a:pPr>
                <a:defRPr/>
              </a:pPr>
              <a:t>48</a:t>
            </a:fld>
            <a:endParaRPr lang="en-US" altLang="zh-CN"/>
          </a:p>
        </p:txBody>
      </p:sp>
      <p:sp>
        <p:nvSpPr>
          <p:cNvPr id="201731" name="Rectangle 3"/>
          <p:cNvSpPr>
            <a:spLocks noGrp="1" noChangeArrowheads="1"/>
          </p:cNvSpPr>
          <p:nvPr>
            <p:ph type="body" sz="half" idx="1"/>
          </p:nvPr>
        </p:nvSpPr>
        <p:spPr>
          <a:xfrm>
            <a:off x="473075" y="1206047"/>
            <a:ext cx="7772400" cy="5143953"/>
          </a:xfrm>
        </p:spPr>
        <p:txBody>
          <a:bodyPr/>
          <a:lstStyle/>
          <a:p>
            <a:pPr marL="342900" indent="-342900" eaLnBrk="1" hangingPunct="1">
              <a:lnSpc>
                <a:spcPct val="110000"/>
              </a:lnSpc>
              <a:spcBef>
                <a:spcPct val="45000"/>
              </a:spcBef>
              <a:buFont typeface="Wingdings" panose="05000000000000000000" pitchFamily="2" charset="2"/>
              <a:buChar char="l"/>
              <a:defRPr/>
            </a:pPr>
            <a:r>
              <a:rPr lang="zh-CN" altLang="en-US" dirty="0" smtClean="0">
                <a:latin typeface="+mn-ea"/>
              </a:rPr>
              <a:t>函数原型为</a:t>
            </a:r>
          </a:p>
          <a:p>
            <a:pPr eaLnBrk="1" hangingPunct="1">
              <a:lnSpc>
                <a:spcPct val="110000"/>
              </a:lnSpc>
              <a:spcBef>
                <a:spcPct val="45000"/>
              </a:spcBef>
              <a:buFont typeface="Wingdings" panose="05000000000000000000" pitchFamily="2" charset="2"/>
              <a:buNone/>
              <a:defRPr/>
            </a:pPr>
            <a:r>
              <a:rPr lang="zh-CN" altLang="en-US" dirty="0" smtClean="0">
                <a:latin typeface="+mn-ea"/>
              </a:rPr>
              <a:t>   </a:t>
            </a:r>
            <a:r>
              <a:rPr lang="en-US" altLang="zh-CN" dirty="0" smtClean="0">
                <a:solidFill>
                  <a:schemeClr val="tx2"/>
                </a:solidFill>
                <a:latin typeface="+mn-ea"/>
              </a:rPr>
              <a:t>double</a:t>
            </a:r>
            <a:r>
              <a:rPr lang="en-US" altLang="zh-CN" dirty="0" smtClean="0">
                <a:latin typeface="+mn-ea"/>
              </a:rPr>
              <a:t> pow(</a:t>
            </a:r>
            <a:r>
              <a:rPr lang="en-US" altLang="zh-CN" dirty="0" smtClean="0">
                <a:solidFill>
                  <a:schemeClr val="tx2"/>
                </a:solidFill>
                <a:latin typeface="+mn-ea"/>
              </a:rPr>
              <a:t>double</a:t>
            </a:r>
            <a:r>
              <a:rPr lang="en-US" altLang="zh-CN" dirty="0" smtClean="0">
                <a:latin typeface="+mn-ea"/>
              </a:rPr>
              <a:t> x, </a:t>
            </a:r>
            <a:r>
              <a:rPr lang="en-US" altLang="zh-CN" dirty="0" smtClean="0">
                <a:solidFill>
                  <a:schemeClr val="tx2"/>
                </a:solidFill>
                <a:latin typeface="+mn-ea"/>
              </a:rPr>
              <a:t>double</a:t>
            </a:r>
            <a:r>
              <a:rPr lang="en-US" altLang="zh-CN" dirty="0" smtClean="0">
                <a:latin typeface="+mn-ea"/>
              </a:rPr>
              <a:t> y)</a:t>
            </a:r>
            <a:endParaRPr lang="zh-CN" altLang="en-US" dirty="0" smtClean="0">
              <a:latin typeface="+mn-ea"/>
            </a:endParaRPr>
          </a:p>
          <a:p>
            <a:pPr eaLnBrk="1" hangingPunct="1">
              <a:lnSpc>
                <a:spcPct val="110000"/>
              </a:lnSpc>
              <a:spcBef>
                <a:spcPct val="45000"/>
              </a:spcBef>
              <a:buFont typeface="Wingdings" panose="05000000000000000000" pitchFamily="2" charset="2"/>
              <a:buNone/>
              <a:defRPr/>
            </a:pPr>
            <a:r>
              <a:rPr lang="zh-CN" altLang="en-US" dirty="0" smtClean="0">
                <a:latin typeface="+mn-ea"/>
              </a:rPr>
              <a:t>   自变量</a:t>
            </a:r>
            <a:r>
              <a:rPr lang="en-US" altLang="zh-CN" dirty="0" smtClean="0">
                <a:latin typeface="+mn-ea"/>
              </a:rPr>
              <a:t>x</a:t>
            </a:r>
            <a:r>
              <a:rPr lang="zh-CN" altLang="en-US" dirty="0" smtClean="0">
                <a:latin typeface="+mn-ea"/>
              </a:rPr>
              <a:t>，</a:t>
            </a:r>
            <a:r>
              <a:rPr lang="en-US" altLang="zh-CN" dirty="0" smtClean="0">
                <a:latin typeface="+mn-ea"/>
              </a:rPr>
              <a:t>y </a:t>
            </a:r>
            <a:r>
              <a:rPr lang="zh-CN" altLang="en-US" dirty="0" smtClean="0">
                <a:latin typeface="+mn-ea"/>
              </a:rPr>
              <a:t>和函数</a:t>
            </a:r>
            <a:r>
              <a:rPr lang="en-US" altLang="zh-CN" dirty="0" smtClean="0">
                <a:latin typeface="+mn-ea"/>
              </a:rPr>
              <a:t>pow()</a:t>
            </a:r>
            <a:r>
              <a:rPr lang="zh-CN" altLang="en-US" dirty="0" smtClean="0">
                <a:latin typeface="+mn-ea"/>
              </a:rPr>
              <a:t>均为双精度实数。</a:t>
            </a:r>
          </a:p>
          <a:p>
            <a:pPr eaLnBrk="1" hangingPunct="1">
              <a:lnSpc>
                <a:spcPct val="110000"/>
              </a:lnSpc>
              <a:spcBef>
                <a:spcPct val="45000"/>
              </a:spcBef>
              <a:buFont typeface="Wingdings" panose="05000000000000000000" pitchFamily="2" charset="2"/>
              <a:buNone/>
              <a:defRPr/>
            </a:pPr>
            <a:r>
              <a:rPr lang="zh-CN" altLang="en-US" dirty="0" smtClean="0">
                <a:latin typeface="+mn-ea"/>
              </a:rPr>
              <a:t>        </a:t>
            </a:r>
            <a:endParaRPr lang="en-US" altLang="zh-CN" dirty="0" smtClean="0">
              <a:latin typeface="+mn-ea"/>
            </a:endParaRPr>
          </a:p>
          <a:p>
            <a:pPr marL="342900" indent="-342900" eaLnBrk="1" hangingPunct="1">
              <a:lnSpc>
                <a:spcPct val="110000"/>
              </a:lnSpc>
              <a:spcBef>
                <a:spcPct val="45000"/>
              </a:spcBef>
              <a:buFont typeface="Wingdings" panose="05000000000000000000" pitchFamily="2" charset="2"/>
              <a:buChar char="l"/>
              <a:defRPr/>
            </a:pPr>
            <a:r>
              <a:rPr lang="zh-CN" altLang="en-US" dirty="0" smtClean="0">
                <a:latin typeface="+mn-ea"/>
              </a:rPr>
              <a:t>例   </a:t>
            </a:r>
            <a:r>
              <a:rPr lang="en-US" altLang="zh-CN" dirty="0" smtClean="0">
                <a:latin typeface="+mn-ea"/>
              </a:rPr>
              <a:t>pow(2.0, 3.0)=8</a:t>
            </a:r>
          </a:p>
          <a:p>
            <a:pPr marL="342900" indent="-342900" eaLnBrk="1" hangingPunct="1">
              <a:lnSpc>
                <a:spcPct val="110000"/>
              </a:lnSpc>
              <a:spcBef>
                <a:spcPct val="45000"/>
              </a:spcBef>
              <a:buFont typeface="Wingdings" panose="05000000000000000000" pitchFamily="2" charset="2"/>
              <a:buChar char="l"/>
              <a:defRPr/>
            </a:pPr>
            <a:r>
              <a:rPr lang="zh-CN" altLang="en-US" dirty="0" smtClean="0">
                <a:latin typeface="+mn-ea"/>
              </a:rPr>
              <a:t>思考：</a:t>
            </a:r>
            <a:r>
              <a:rPr lang="en-US" altLang="zh-CN" dirty="0" smtClean="0">
                <a:latin typeface="+mn-ea"/>
              </a:rPr>
              <a:t>pow(2.0,1/2)</a:t>
            </a:r>
            <a:r>
              <a:rPr lang="zh-CN" altLang="en-US" dirty="0" smtClean="0">
                <a:latin typeface="+mn-ea"/>
              </a:rPr>
              <a:t>的值是多少？</a:t>
            </a:r>
            <a:endParaRPr lang="en-US" altLang="zh-CN" dirty="0" smtClean="0">
              <a:latin typeface="+mn-ea"/>
            </a:endParaRPr>
          </a:p>
          <a:p>
            <a:pPr eaLnBrk="1" hangingPunct="1">
              <a:lnSpc>
                <a:spcPct val="110000"/>
              </a:lnSpc>
              <a:spcBef>
                <a:spcPct val="45000"/>
              </a:spcBef>
              <a:buFont typeface="Wingdings" panose="05000000000000000000" pitchFamily="2" charset="2"/>
              <a:buNone/>
              <a:defRPr/>
            </a:pPr>
            <a:endParaRPr lang="en-US" altLang="zh-CN" dirty="0">
              <a:latin typeface="+mn-ea"/>
            </a:endParaRPr>
          </a:p>
        </p:txBody>
      </p:sp>
      <p:sp>
        <p:nvSpPr>
          <p:cNvPr id="2" name="矩形 1"/>
          <p:cNvSpPr/>
          <p:nvPr/>
        </p:nvSpPr>
        <p:spPr>
          <a:xfrm>
            <a:off x="347522" y="279464"/>
            <a:ext cx="7809342" cy="566309"/>
          </a:xfrm>
          <a:prstGeom prst="rect">
            <a:avLst/>
          </a:prstGeom>
        </p:spPr>
        <p:txBody>
          <a:bodyPr wrap="square">
            <a:spAutoFit/>
          </a:bodyPr>
          <a:lstStyle/>
          <a:p>
            <a:pPr eaLnBrk="1" hangingPunct="1">
              <a:lnSpc>
                <a:spcPct val="110000"/>
              </a:lnSpc>
              <a:spcBef>
                <a:spcPct val="45000"/>
              </a:spcBef>
              <a:buFont typeface="Wingdings" panose="05000000000000000000" pitchFamily="2" charset="2"/>
              <a:buNone/>
              <a:defRPr/>
            </a:pPr>
            <a:r>
              <a:rPr lang="en-US" altLang="zh-CN" sz="2800" dirty="0">
                <a:solidFill>
                  <a:srgbClr val="1A93C8"/>
                </a:solidFill>
                <a:latin typeface="+mj-lt"/>
                <a:ea typeface="+mj-ea"/>
                <a:cs typeface="+mj-cs"/>
              </a:rPr>
              <a:t>11、</a:t>
            </a:r>
            <a:r>
              <a:rPr lang="en-US" altLang="en-US" sz="2800" dirty="0">
                <a:solidFill>
                  <a:srgbClr val="1A93C8"/>
                </a:solidFill>
                <a:latin typeface="+mj-lt"/>
                <a:ea typeface="+mj-ea"/>
                <a:cs typeface="+mj-cs"/>
              </a:rPr>
              <a:t> </a:t>
            </a:r>
            <a:r>
              <a:rPr lang="en-US" altLang="en-US" sz="2800" dirty="0" err="1">
                <a:solidFill>
                  <a:srgbClr val="1A93C8"/>
                </a:solidFill>
                <a:latin typeface="+mj-lt"/>
                <a:ea typeface="+mj-ea"/>
                <a:cs typeface="+mj-cs"/>
              </a:rPr>
              <a:t>计算</a:t>
            </a:r>
            <a:r>
              <a:rPr lang="en-US" altLang="zh-CN" sz="2800" dirty="0">
                <a:solidFill>
                  <a:srgbClr val="1A93C8"/>
                </a:solidFill>
                <a:latin typeface="+mj-lt"/>
                <a:ea typeface="+mj-ea"/>
                <a:cs typeface="+mj-cs"/>
              </a:rPr>
              <a:t>  </a:t>
            </a:r>
            <a:r>
              <a:rPr lang="en-US" altLang="zh-CN" sz="2800" dirty="0" err="1">
                <a:solidFill>
                  <a:srgbClr val="1A93C8"/>
                </a:solidFill>
                <a:latin typeface="+mj-lt"/>
                <a:ea typeface="+mj-ea"/>
                <a:cs typeface="+mj-cs"/>
              </a:rPr>
              <a:t>x</a:t>
            </a:r>
            <a:r>
              <a:rPr lang="en-US" altLang="zh-CN" sz="2800" baseline="30000" dirty="0" err="1">
                <a:solidFill>
                  <a:srgbClr val="1A93C8"/>
                </a:solidFill>
                <a:latin typeface="+mj-lt"/>
                <a:ea typeface="+mj-ea"/>
                <a:cs typeface="+mj-cs"/>
              </a:rPr>
              <a:t>y</a:t>
            </a:r>
            <a:r>
              <a:rPr lang="en-US" altLang="zh-CN" sz="2800" dirty="0">
                <a:solidFill>
                  <a:srgbClr val="1A93C8"/>
                </a:solidFill>
                <a:latin typeface="+mj-lt"/>
                <a:ea typeface="+mj-ea"/>
                <a:cs typeface="+mj-cs"/>
              </a:rPr>
              <a:t>  </a:t>
            </a:r>
            <a:r>
              <a:rPr lang="en-US" altLang="en-US" sz="2800" dirty="0" err="1">
                <a:solidFill>
                  <a:srgbClr val="1A93C8"/>
                </a:solidFill>
                <a:latin typeface="+mj-lt"/>
                <a:ea typeface="+mj-ea"/>
                <a:cs typeface="+mj-cs"/>
              </a:rPr>
              <a:t>函数</a:t>
            </a:r>
            <a:endParaRPr lang="en-US" altLang="en-US" sz="2800" dirty="0">
              <a:solidFill>
                <a:srgbClr val="1A93C8"/>
              </a:solidFill>
              <a:latin typeface="+mj-lt"/>
              <a:ea typeface="+mj-ea"/>
              <a:cs typeface="+mj-cs"/>
            </a:endParaRPr>
          </a:p>
        </p:txBody>
      </p:sp>
    </p:spTree>
    <p:extLst>
      <p:ext uri="{BB962C8B-B14F-4D97-AF65-F5344CB8AC3E}">
        <p14:creationId xmlns:p14="http://schemas.microsoft.com/office/powerpoint/2010/main" val="26787610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pPr>
              <a:defRPr/>
            </a:pPr>
            <a:fld id="{B7182C9B-5E9F-4E5F-A82F-630BECD16F84}" type="slidenum">
              <a:rPr lang="zh-CN" altLang="en-US"/>
              <a:pPr>
                <a:defRPr/>
              </a:pPr>
              <a:t>49</a:t>
            </a:fld>
            <a:endParaRPr lang="en-US" altLang="zh-CN"/>
          </a:p>
        </p:txBody>
      </p:sp>
      <p:sp>
        <p:nvSpPr>
          <p:cNvPr id="165890" name="Rectangle 2"/>
          <p:cNvSpPr>
            <a:spLocks noGrp="1" noChangeArrowheads="1"/>
          </p:cNvSpPr>
          <p:nvPr>
            <p:ph type="body" sz="half" idx="1"/>
          </p:nvPr>
        </p:nvSpPr>
        <p:spPr>
          <a:xfrm>
            <a:off x="473075" y="1130981"/>
            <a:ext cx="8351838" cy="5047397"/>
          </a:xfrm>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indent="-342900" eaLnBrk="1" hangingPunct="1">
              <a:lnSpc>
                <a:spcPct val="110000"/>
              </a:lnSpc>
              <a:spcBef>
                <a:spcPct val="45000"/>
              </a:spcBef>
              <a:buFont typeface="Wingdings" panose="05000000000000000000" pitchFamily="2" charset="2"/>
              <a:buChar char="l"/>
              <a:defRPr/>
            </a:pPr>
            <a:r>
              <a:rPr lang="en-US" altLang="en-US" dirty="0" err="1" smtClean="0">
                <a:latin typeface="+mn-ea"/>
              </a:rPr>
              <a:t>函数原型</a:t>
            </a:r>
            <a:r>
              <a:rPr lang="zh-CN" altLang="en-US" dirty="0" smtClean="0">
                <a:latin typeface="+mn-ea"/>
              </a:rPr>
              <a:t>：</a:t>
            </a:r>
            <a:endParaRPr lang="en-US" altLang="en-US" dirty="0" smtClean="0">
              <a:latin typeface="+mn-ea"/>
            </a:endParaRPr>
          </a:p>
          <a:p>
            <a:pPr eaLnBrk="1" hangingPunct="1">
              <a:lnSpc>
                <a:spcPct val="110000"/>
              </a:lnSpc>
              <a:spcBef>
                <a:spcPct val="45000"/>
              </a:spcBef>
              <a:buNone/>
              <a:defRPr/>
            </a:pPr>
            <a:r>
              <a:rPr lang="en-US" altLang="en-US" dirty="0">
                <a:latin typeface="+mn-ea"/>
              </a:rPr>
              <a:t> </a:t>
            </a:r>
            <a:r>
              <a:rPr lang="en-US" altLang="en-US" dirty="0" smtClean="0">
                <a:latin typeface="+mn-ea"/>
              </a:rPr>
              <a:t>  </a:t>
            </a:r>
            <a:r>
              <a:rPr lang="en-US" altLang="en-US" dirty="0" smtClean="0">
                <a:solidFill>
                  <a:schemeClr val="tx2"/>
                </a:solidFill>
                <a:latin typeface="+mn-ea"/>
              </a:rPr>
              <a:t>double</a:t>
            </a:r>
            <a:r>
              <a:rPr lang="en-US" altLang="zh-CN" dirty="0" smtClean="0">
                <a:solidFill>
                  <a:schemeClr val="tx2"/>
                </a:solidFill>
                <a:latin typeface="+mn-ea"/>
              </a:rPr>
              <a:t> </a:t>
            </a:r>
            <a:r>
              <a:rPr lang="en-US" altLang="en-US" dirty="0" smtClean="0">
                <a:latin typeface="+mn-ea"/>
              </a:rPr>
              <a:t>floor</a:t>
            </a:r>
            <a:r>
              <a:rPr lang="en-US" altLang="en-US" dirty="0" smtClean="0">
                <a:solidFill>
                  <a:schemeClr val="tx2"/>
                </a:solidFill>
                <a:latin typeface="+mn-ea"/>
              </a:rPr>
              <a:t> (double </a:t>
            </a:r>
            <a:r>
              <a:rPr lang="en-US" altLang="en-US" dirty="0" smtClean="0">
                <a:latin typeface="+mn-ea"/>
              </a:rPr>
              <a:t>x</a:t>
            </a:r>
            <a:r>
              <a:rPr lang="en-US" altLang="en-US" dirty="0" smtClean="0">
                <a:solidFill>
                  <a:schemeClr val="tx2"/>
                </a:solidFill>
                <a:latin typeface="+mn-ea"/>
              </a:rPr>
              <a:t>)</a:t>
            </a:r>
            <a:r>
              <a:rPr lang="en-US" altLang="zh-CN" dirty="0" smtClean="0">
                <a:solidFill>
                  <a:schemeClr val="tx2"/>
                </a:solidFill>
                <a:latin typeface="+mn-ea"/>
              </a:rPr>
              <a:t> </a:t>
            </a:r>
          </a:p>
          <a:p>
            <a:pPr eaLnBrk="1" hangingPunct="1">
              <a:lnSpc>
                <a:spcPct val="110000"/>
              </a:lnSpc>
              <a:spcBef>
                <a:spcPct val="45000"/>
              </a:spcBef>
              <a:buFont typeface="Wingdings" panose="05000000000000000000" pitchFamily="2" charset="2"/>
              <a:buNone/>
              <a:defRPr/>
            </a:pPr>
            <a:r>
              <a:rPr lang="en-US" altLang="zh-CN" dirty="0" smtClean="0">
                <a:solidFill>
                  <a:schemeClr val="tx2"/>
                </a:solidFill>
                <a:latin typeface="+mn-ea"/>
              </a:rPr>
              <a:t>  </a:t>
            </a:r>
            <a:r>
              <a:rPr lang="en-US" altLang="en-US" dirty="0" err="1" smtClean="0">
                <a:latin typeface="+mn-ea"/>
              </a:rPr>
              <a:t>自变量和函数均为双精度实数</a:t>
            </a:r>
            <a:r>
              <a:rPr lang="en-US" altLang="en-US" dirty="0" smtClean="0">
                <a:latin typeface="+mn-ea"/>
              </a:rPr>
              <a:t>。</a:t>
            </a:r>
          </a:p>
          <a:p>
            <a:pPr marL="342900" indent="-342900" eaLnBrk="1" hangingPunct="1">
              <a:lnSpc>
                <a:spcPct val="110000"/>
              </a:lnSpc>
              <a:spcBef>
                <a:spcPct val="45000"/>
              </a:spcBef>
              <a:buFont typeface="Wingdings" panose="05000000000000000000" pitchFamily="2" charset="2"/>
              <a:buChar char="l"/>
              <a:defRPr/>
            </a:pPr>
            <a:r>
              <a:rPr lang="zh-CN" altLang="en-US" dirty="0" smtClean="0">
                <a:latin typeface="+mn-ea"/>
              </a:rPr>
              <a:t>通常称为“取下整数”</a:t>
            </a:r>
            <a:endParaRPr lang="en-US" altLang="zh-CN" dirty="0" smtClean="0">
              <a:latin typeface="+mn-ea"/>
            </a:endParaRPr>
          </a:p>
          <a:p>
            <a:pPr eaLnBrk="1" hangingPunct="1">
              <a:lnSpc>
                <a:spcPct val="110000"/>
              </a:lnSpc>
              <a:spcBef>
                <a:spcPct val="45000"/>
              </a:spcBef>
              <a:buFont typeface="Wingdings" panose="05000000000000000000" pitchFamily="2" charset="2"/>
              <a:buNone/>
              <a:defRPr/>
            </a:pPr>
            <a:r>
              <a:rPr lang="en-US" altLang="en-US" dirty="0" smtClean="0">
                <a:latin typeface="+mn-ea"/>
              </a:rPr>
              <a:t>              </a:t>
            </a:r>
          </a:p>
          <a:p>
            <a:pPr marL="342900" indent="-342900" eaLnBrk="1" hangingPunct="1">
              <a:lnSpc>
                <a:spcPct val="110000"/>
              </a:lnSpc>
              <a:spcBef>
                <a:spcPct val="45000"/>
              </a:spcBef>
              <a:buFont typeface="Wingdings" panose="05000000000000000000" pitchFamily="2" charset="2"/>
              <a:buChar char="l"/>
              <a:defRPr/>
            </a:pPr>
            <a:r>
              <a:rPr lang="en-US" altLang="en-US" dirty="0" smtClean="0">
                <a:latin typeface="+mn-ea"/>
              </a:rPr>
              <a:t>例 floor(</a:t>
            </a:r>
            <a:r>
              <a:rPr lang="en-US" altLang="zh-CN" dirty="0" smtClean="0">
                <a:latin typeface="+mn-ea"/>
              </a:rPr>
              <a:t> </a:t>
            </a:r>
            <a:r>
              <a:rPr lang="en-US" altLang="en-US" dirty="0" smtClean="0">
                <a:latin typeface="+mn-ea"/>
              </a:rPr>
              <a:t>2.8</a:t>
            </a:r>
            <a:r>
              <a:rPr lang="en-US" altLang="zh-CN" dirty="0" smtClean="0">
                <a:latin typeface="+mn-ea"/>
              </a:rPr>
              <a:t> </a:t>
            </a:r>
            <a:r>
              <a:rPr lang="en-US" altLang="en-US" dirty="0" smtClean="0">
                <a:latin typeface="+mn-ea"/>
              </a:rPr>
              <a:t>)</a:t>
            </a:r>
            <a:r>
              <a:rPr lang="en-US" altLang="zh-CN" dirty="0" smtClean="0">
                <a:latin typeface="+mn-ea"/>
              </a:rPr>
              <a:t> </a:t>
            </a:r>
            <a:r>
              <a:rPr lang="en-US" altLang="en-US" dirty="0" smtClean="0">
                <a:latin typeface="+mn-ea"/>
              </a:rPr>
              <a:t>=</a:t>
            </a:r>
            <a:r>
              <a:rPr lang="en-US" altLang="zh-CN" dirty="0" smtClean="0">
                <a:latin typeface="+mn-ea"/>
              </a:rPr>
              <a:t> </a:t>
            </a:r>
            <a:r>
              <a:rPr lang="en-US" altLang="en-US" dirty="0" smtClean="0">
                <a:latin typeface="+mn-ea"/>
              </a:rPr>
              <a:t>2</a:t>
            </a:r>
          </a:p>
          <a:p>
            <a:pPr eaLnBrk="1" hangingPunct="1">
              <a:lnSpc>
                <a:spcPct val="110000"/>
              </a:lnSpc>
              <a:spcBef>
                <a:spcPct val="45000"/>
              </a:spcBef>
              <a:buFont typeface="Wingdings" panose="05000000000000000000" pitchFamily="2" charset="2"/>
              <a:buNone/>
              <a:defRPr/>
            </a:pPr>
            <a:r>
              <a:rPr lang="en-US" altLang="en-US" dirty="0" smtClean="0">
                <a:latin typeface="+mn-ea"/>
              </a:rPr>
              <a:t>     floor(</a:t>
            </a:r>
            <a:r>
              <a:rPr lang="en-US" altLang="zh-CN" dirty="0" smtClean="0">
                <a:latin typeface="+mn-ea"/>
              </a:rPr>
              <a:t> </a:t>
            </a:r>
            <a:r>
              <a:rPr lang="en-US" altLang="en-US" dirty="0" smtClean="0">
                <a:latin typeface="+mn-ea"/>
              </a:rPr>
              <a:t>-2.2</a:t>
            </a:r>
            <a:r>
              <a:rPr lang="en-US" altLang="zh-CN" dirty="0" smtClean="0">
                <a:latin typeface="+mn-ea"/>
              </a:rPr>
              <a:t> </a:t>
            </a:r>
            <a:r>
              <a:rPr lang="en-US" altLang="en-US" dirty="0" smtClean="0">
                <a:latin typeface="+mn-ea"/>
              </a:rPr>
              <a:t>)</a:t>
            </a:r>
            <a:r>
              <a:rPr lang="en-US" altLang="zh-CN" dirty="0" smtClean="0">
                <a:latin typeface="+mn-ea"/>
              </a:rPr>
              <a:t> </a:t>
            </a:r>
            <a:r>
              <a:rPr lang="en-US" altLang="en-US" dirty="0" smtClean="0">
                <a:latin typeface="+mn-ea"/>
              </a:rPr>
              <a:t>=</a:t>
            </a:r>
            <a:r>
              <a:rPr lang="en-US" altLang="zh-CN" dirty="0" smtClean="0">
                <a:latin typeface="+mn-ea"/>
              </a:rPr>
              <a:t> </a:t>
            </a:r>
            <a:r>
              <a:rPr lang="en-US" altLang="en-US" dirty="0" smtClean="0">
                <a:latin typeface="+mn-ea"/>
              </a:rPr>
              <a:t>-3</a:t>
            </a:r>
          </a:p>
          <a:p>
            <a:pPr eaLnBrk="1" hangingPunct="1">
              <a:lnSpc>
                <a:spcPct val="110000"/>
              </a:lnSpc>
              <a:spcBef>
                <a:spcPct val="45000"/>
              </a:spcBef>
              <a:buFont typeface="Wingdings" panose="05000000000000000000" pitchFamily="2" charset="2"/>
              <a:buNone/>
              <a:defRPr/>
            </a:pPr>
            <a:endParaRPr lang="en-US" altLang="zh-CN" b="1" dirty="0" smtClean="0">
              <a:ea typeface="黑体" panose="02010609060101010101" pitchFamily="49" charset="-122"/>
            </a:endParaRPr>
          </a:p>
          <a:p>
            <a:pPr eaLnBrk="1" hangingPunct="1">
              <a:lnSpc>
                <a:spcPct val="110000"/>
              </a:lnSpc>
              <a:spcBef>
                <a:spcPct val="45000"/>
              </a:spcBef>
              <a:buFont typeface="Wingdings" panose="05000000000000000000" pitchFamily="2" charset="2"/>
              <a:buNone/>
              <a:defRPr/>
            </a:pPr>
            <a:endParaRPr lang="zh-CN" altLang="en-US" dirty="0">
              <a:latin typeface="+mn-ea"/>
            </a:endParaRPr>
          </a:p>
          <a:p>
            <a:pPr eaLnBrk="1" hangingPunct="1">
              <a:lnSpc>
                <a:spcPct val="110000"/>
              </a:lnSpc>
              <a:spcBef>
                <a:spcPct val="45000"/>
              </a:spcBef>
              <a:buFont typeface="Wingdings" panose="05000000000000000000" pitchFamily="2" charset="2"/>
              <a:buNone/>
              <a:defRPr/>
            </a:pPr>
            <a:endParaRPr lang="en-US" altLang="zh-CN" b="1" dirty="0" smtClean="0">
              <a:ea typeface="黑体" panose="02010609060101010101" pitchFamily="49" charset="-122"/>
            </a:endParaRPr>
          </a:p>
          <a:p>
            <a:pPr eaLnBrk="1" hangingPunct="1">
              <a:lnSpc>
                <a:spcPct val="110000"/>
              </a:lnSpc>
              <a:spcBef>
                <a:spcPct val="45000"/>
              </a:spcBef>
              <a:buFont typeface="Wingdings" panose="05000000000000000000" pitchFamily="2" charset="2"/>
              <a:buNone/>
              <a:defRPr/>
            </a:pPr>
            <a:r>
              <a:rPr lang="en-US" altLang="zh-CN" sz="2800" b="1" dirty="0" smtClean="0">
                <a:ea typeface="黑体" panose="02010609060101010101" pitchFamily="49" charset="-122"/>
              </a:rPr>
              <a:t> </a:t>
            </a:r>
          </a:p>
        </p:txBody>
      </p:sp>
      <p:sp>
        <p:nvSpPr>
          <p:cNvPr id="2" name="矩形 1"/>
          <p:cNvSpPr/>
          <p:nvPr/>
        </p:nvSpPr>
        <p:spPr>
          <a:xfrm>
            <a:off x="424761" y="319360"/>
            <a:ext cx="6288901" cy="532838"/>
          </a:xfrm>
          <a:prstGeom prst="rect">
            <a:avLst/>
          </a:prstGeom>
        </p:spPr>
        <p:txBody>
          <a:bodyPr wrap="none">
            <a:spAutoFit/>
          </a:bodyPr>
          <a:lstStyle/>
          <a:p>
            <a:pPr eaLnBrk="1" hangingPunct="1">
              <a:lnSpc>
                <a:spcPct val="110000"/>
              </a:lnSpc>
              <a:spcBef>
                <a:spcPct val="45000"/>
              </a:spcBef>
              <a:buFont typeface="Wingdings" panose="05000000000000000000" pitchFamily="2" charset="2"/>
              <a:buNone/>
              <a:defRPr/>
            </a:pPr>
            <a:r>
              <a:rPr lang="en-US" altLang="en-US" sz="2800" dirty="0">
                <a:solidFill>
                  <a:srgbClr val="1A93C8"/>
                </a:solidFill>
                <a:latin typeface="+mj-lt"/>
                <a:ea typeface="+mj-ea"/>
                <a:cs typeface="+mj-cs"/>
              </a:rPr>
              <a:t>12</a:t>
            </a:r>
            <a:r>
              <a:rPr lang="en-US" altLang="zh-CN" sz="2800" dirty="0">
                <a:solidFill>
                  <a:srgbClr val="1A93C8"/>
                </a:solidFill>
                <a:latin typeface="+mj-lt"/>
                <a:ea typeface="+mj-ea"/>
                <a:cs typeface="+mj-cs"/>
              </a:rPr>
              <a:t>、</a:t>
            </a:r>
            <a:r>
              <a:rPr lang="en-US" altLang="en-US" sz="2800" dirty="0">
                <a:solidFill>
                  <a:srgbClr val="1A93C8"/>
                </a:solidFill>
                <a:latin typeface="+mj-lt"/>
                <a:ea typeface="+mj-ea"/>
                <a:cs typeface="+mj-cs"/>
              </a:rPr>
              <a:t>计算不大于自变量</a:t>
            </a:r>
            <a:r>
              <a:rPr lang="en-US" altLang="zh-CN" sz="2800" dirty="0">
                <a:solidFill>
                  <a:srgbClr val="1A93C8"/>
                </a:solidFill>
                <a:latin typeface="+mj-lt"/>
                <a:ea typeface="+mj-ea"/>
                <a:cs typeface="+mj-cs"/>
              </a:rPr>
              <a:t> </a:t>
            </a:r>
            <a:r>
              <a:rPr lang="en-US" altLang="en-US" sz="2800" dirty="0">
                <a:solidFill>
                  <a:srgbClr val="1A93C8"/>
                </a:solidFill>
                <a:latin typeface="+mj-lt"/>
                <a:ea typeface="+mj-ea"/>
                <a:cs typeface="+mj-cs"/>
              </a:rPr>
              <a:t>x</a:t>
            </a:r>
            <a:r>
              <a:rPr lang="en-US" altLang="zh-CN" sz="2800" dirty="0">
                <a:solidFill>
                  <a:srgbClr val="1A93C8"/>
                </a:solidFill>
                <a:latin typeface="+mj-lt"/>
                <a:ea typeface="+mj-ea"/>
                <a:cs typeface="+mj-cs"/>
              </a:rPr>
              <a:t> </a:t>
            </a:r>
            <a:r>
              <a:rPr lang="en-US" altLang="en-US" sz="2800" dirty="0" err="1">
                <a:solidFill>
                  <a:srgbClr val="1A93C8"/>
                </a:solidFill>
                <a:latin typeface="+mj-lt"/>
                <a:ea typeface="+mj-ea"/>
                <a:cs typeface="+mj-cs"/>
              </a:rPr>
              <a:t>的整数值函数</a:t>
            </a:r>
            <a:endParaRPr lang="en-US" altLang="en-US" sz="2800" dirty="0">
              <a:solidFill>
                <a:srgbClr val="1A93C8"/>
              </a:solidFill>
              <a:latin typeface="+mj-lt"/>
              <a:ea typeface="+mj-ea"/>
              <a:cs typeface="+mj-cs"/>
            </a:endParaRPr>
          </a:p>
        </p:txBody>
      </p:sp>
    </p:spTree>
    <p:extLst>
      <p:ext uri="{BB962C8B-B14F-4D97-AF65-F5344CB8AC3E}">
        <p14:creationId xmlns:p14="http://schemas.microsoft.com/office/powerpoint/2010/main" val="49116584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Dev-</a:t>
            </a:r>
            <a:r>
              <a:rPr lang="en-US" altLang="zh-CN" dirty="0" err="1" smtClean="0"/>
              <a:t>Cpp</a:t>
            </a:r>
            <a:r>
              <a:rPr lang="zh-CN" altLang="en-US" dirty="0" smtClean="0"/>
              <a:t>的安装过程</a:t>
            </a:r>
            <a:endParaRPr lang="zh-CN" altLang="en-US"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smtClean="0"/>
              <a:t>我们以</a:t>
            </a:r>
            <a:r>
              <a:rPr lang="en-US" altLang="zh-CN" dirty="0" smtClean="0"/>
              <a:t>Dev-</a:t>
            </a:r>
            <a:r>
              <a:rPr lang="en-US" altLang="zh-CN" dirty="0" err="1" smtClean="0"/>
              <a:t>Cpp</a:t>
            </a:r>
            <a:r>
              <a:rPr lang="zh-CN" altLang="en-US" dirty="0" smtClean="0"/>
              <a:t>为例</a:t>
            </a:r>
            <a:endParaRPr lang="en-US" altLang="zh-CN" dirty="0" smtClean="0"/>
          </a:p>
          <a:p>
            <a:pPr marL="342900" indent="-342900">
              <a:buFont typeface="Wingdings" panose="05000000000000000000" pitchFamily="2" charset="2"/>
              <a:buChar char="l"/>
            </a:pPr>
            <a:r>
              <a:rPr lang="zh-CN" altLang="en-US" dirty="0" smtClean="0"/>
              <a:t>下载及安装过程参见“实验指导书”</a:t>
            </a:r>
            <a:endParaRPr lang="en-US" altLang="zh-CN" dirty="0" smtClean="0"/>
          </a:p>
          <a:p>
            <a:pPr marL="971550" lvl="1"/>
            <a:r>
              <a:rPr lang="zh-CN" altLang="en-US" dirty="0" smtClean="0"/>
              <a:t>基础模块，实验一</a:t>
            </a:r>
            <a:endParaRPr lang="en-US" altLang="zh-CN" dirty="0"/>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7774063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pPr>
              <a:defRPr/>
            </a:pPr>
            <a:fld id="{B7182C9B-5E9F-4E5F-A82F-630BECD16F84}" type="slidenum">
              <a:rPr lang="zh-CN" altLang="en-US"/>
              <a:pPr>
                <a:defRPr/>
              </a:pPr>
              <a:t>50</a:t>
            </a:fld>
            <a:endParaRPr lang="en-US" altLang="zh-CN"/>
          </a:p>
        </p:txBody>
      </p:sp>
      <p:sp>
        <p:nvSpPr>
          <p:cNvPr id="165890" name="Rectangle 2"/>
          <p:cNvSpPr>
            <a:spLocks noGrp="1" noChangeArrowheads="1"/>
          </p:cNvSpPr>
          <p:nvPr>
            <p:ph type="body" sz="half" idx="1"/>
          </p:nvPr>
        </p:nvSpPr>
        <p:spPr>
          <a:xfrm>
            <a:off x="473075" y="1130981"/>
            <a:ext cx="8351838" cy="5047397"/>
          </a:xfrm>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marL="342900" indent="-342900">
              <a:lnSpc>
                <a:spcPct val="110000"/>
              </a:lnSpc>
              <a:spcBef>
                <a:spcPct val="45000"/>
              </a:spcBef>
              <a:buFont typeface="Wingdings" panose="05000000000000000000" pitchFamily="2" charset="2"/>
              <a:buChar char="l"/>
              <a:defRPr/>
            </a:pPr>
            <a:r>
              <a:rPr lang="en-US" altLang="en-US" dirty="0" err="1" smtClean="0">
                <a:latin typeface="+mn-ea"/>
              </a:rPr>
              <a:t>函数原型</a:t>
            </a:r>
            <a:r>
              <a:rPr lang="zh-CN" altLang="en-US" dirty="0" smtClean="0">
                <a:latin typeface="+mn-ea"/>
              </a:rPr>
              <a:t>：</a:t>
            </a:r>
            <a:endParaRPr lang="en-US" altLang="en-US" dirty="0" smtClean="0">
              <a:latin typeface="+mn-ea"/>
            </a:endParaRPr>
          </a:p>
          <a:p>
            <a:pPr>
              <a:lnSpc>
                <a:spcPct val="110000"/>
              </a:lnSpc>
              <a:spcBef>
                <a:spcPct val="45000"/>
              </a:spcBef>
              <a:buNone/>
              <a:defRPr/>
            </a:pPr>
            <a:r>
              <a:rPr lang="en-US" altLang="en-US" dirty="0">
                <a:latin typeface="+mn-ea"/>
              </a:rPr>
              <a:t> </a:t>
            </a:r>
            <a:r>
              <a:rPr lang="en-US" altLang="en-US" dirty="0" smtClean="0">
                <a:latin typeface="+mn-ea"/>
              </a:rPr>
              <a:t> </a:t>
            </a:r>
            <a:r>
              <a:rPr lang="en-US" altLang="zh-CN" dirty="0" smtClean="0">
                <a:latin typeface="+mn-ea"/>
              </a:rPr>
              <a:t> </a:t>
            </a:r>
            <a:r>
              <a:rPr lang="en-US" altLang="zh-CN" dirty="0">
                <a:solidFill>
                  <a:schemeClr val="tx2"/>
                </a:solidFill>
                <a:latin typeface="+mn-ea"/>
              </a:rPr>
              <a:t>double</a:t>
            </a:r>
            <a:r>
              <a:rPr lang="en-US" altLang="zh-CN" dirty="0">
                <a:latin typeface="+mn-ea"/>
              </a:rPr>
              <a:t> ceil(</a:t>
            </a:r>
            <a:r>
              <a:rPr lang="en-US" altLang="zh-CN" dirty="0">
                <a:solidFill>
                  <a:schemeClr val="tx2"/>
                </a:solidFill>
                <a:latin typeface="+mn-ea"/>
              </a:rPr>
              <a:t>double</a:t>
            </a:r>
            <a:r>
              <a:rPr lang="en-US" altLang="zh-CN" dirty="0">
                <a:latin typeface="+mn-ea"/>
              </a:rPr>
              <a:t> x, </a:t>
            </a:r>
            <a:r>
              <a:rPr lang="en-US" altLang="zh-CN" dirty="0">
                <a:solidFill>
                  <a:schemeClr val="tx2"/>
                </a:solidFill>
                <a:latin typeface="+mn-ea"/>
              </a:rPr>
              <a:t>double</a:t>
            </a:r>
            <a:r>
              <a:rPr lang="en-US" altLang="zh-CN" dirty="0">
                <a:latin typeface="+mn-ea"/>
              </a:rPr>
              <a:t> y)</a:t>
            </a:r>
            <a:endParaRPr lang="zh-CN" altLang="en-US" dirty="0">
              <a:latin typeface="+mn-ea"/>
            </a:endParaRPr>
          </a:p>
          <a:p>
            <a:pPr eaLnBrk="1" hangingPunct="1">
              <a:lnSpc>
                <a:spcPct val="110000"/>
              </a:lnSpc>
              <a:spcBef>
                <a:spcPct val="45000"/>
              </a:spcBef>
              <a:buFont typeface="Wingdings" panose="05000000000000000000" pitchFamily="2" charset="2"/>
              <a:buNone/>
              <a:defRPr/>
            </a:pPr>
            <a:r>
              <a:rPr lang="en-US" altLang="zh-CN" dirty="0" smtClean="0">
                <a:solidFill>
                  <a:schemeClr val="tx2"/>
                </a:solidFill>
                <a:latin typeface="+mn-ea"/>
              </a:rPr>
              <a:t>  </a:t>
            </a:r>
            <a:r>
              <a:rPr lang="en-US" altLang="en-US" dirty="0" err="1" smtClean="0">
                <a:latin typeface="+mn-ea"/>
              </a:rPr>
              <a:t>自变量和函数均为双精度实数</a:t>
            </a:r>
            <a:r>
              <a:rPr lang="en-US" altLang="en-US" dirty="0" smtClean="0">
                <a:latin typeface="+mn-ea"/>
              </a:rPr>
              <a:t>。</a:t>
            </a:r>
          </a:p>
          <a:p>
            <a:pPr marL="342900" indent="-342900" eaLnBrk="1" hangingPunct="1">
              <a:lnSpc>
                <a:spcPct val="110000"/>
              </a:lnSpc>
              <a:spcBef>
                <a:spcPct val="45000"/>
              </a:spcBef>
              <a:buFont typeface="Wingdings" panose="05000000000000000000" pitchFamily="2" charset="2"/>
              <a:buChar char="l"/>
              <a:defRPr/>
            </a:pPr>
            <a:r>
              <a:rPr lang="zh-CN" altLang="en-US" dirty="0" smtClean="0">
                <a:latin typeface="+mn-ea"/>
              </a:rPr>
              <a:t>通常称为“取</a:t>
            </a:r>
            <a:r>
              <a:rPr lang="zh-CN" altLang="en-US" dirty="0">
                <a:latin typeface="+mn-ea"/>
              </a:rPr>
              <a:t>上</a:t>
            </a:r>
            <a:r>
              <a:rPr lang="zh-CN" altLang="en-US" dirty="0" smtClean="0">
                <a:latin typeface="+mn-ea"/>
              </a:rPr>
              <a:t>整数”</a:t>
            </a:r>
            <a:endParaRPr lang="en-US" altLang="zh-CN" dirty="0" smtClean="0">
              <a:latin typeface="+mn-ea"/>
            </a:endParaRPr>
          </a:p>
          <a:p>
            <a:pPr eaLnBrk="1" hangingPunct="1">
              <a:lnSpc>
                <a:spcPct val="110000"/>
              </a:lnSpc>
              <a:spcBef>
                <a:spcPct val="45000"/>
              </a:spcBef>
              <a:buFont typeface="Wingdings" panose="05000000000000000000" pitchFamily="2" charset="2"/>
              <a:buNone/>
              <a:defRPr/>
            </a:pPr>
            <a:r>
              <a:rPr lang="en-US" altLang="en-US" dirty="0" smtClean="0">
                <a:latin typeface="+mn-ea"/>
              </a:rPr>
              <a:t>              </a:t>
            </a:r>
          </a:p>
          <a:p>
            <a:pPr marL="342900" indent="-342900" eaLnBrk="1" hangingPunct="1">
              <a:lnSpc>
                <a:spcPct val="110000"/>
              </a:lnSpc>
              <a:spcBef>
                <a:spcPct val="45000"/>
              </a:spcBef>
              <a:buFont typeface="Wingdings" panose="05000000000000000000" pitchFamily="2" charset="2"/>
              <a:buChar char="l"/>
              <a:defRPr/>
            </a:pPr>
            <a:r>
              <a:rPr lang="en-US" altLang="en-US" dirty="0" smtClean="0">
                <a:latin typeface="+mn-ea"/>
              </a:rPr>
              <a:t>例 </a:t>
            </a:r>
            <a:r>
              <a:rPr lang="en-US" altLang="zh-CN" dirty="0">
                <a:latin typeface="+mn-ea"/>
              </a:rPr>
              <a:t>ceil </a:t>
            </a:r>
            <a:r>
              <a:rPr lang="en-US" altLang="en-US" dirty="0" smtClean="0">
                <a:latin typeface="+mn-ea"/>
              </a:rPr>
              <a:t>(</a:t>
            </a:r>
            <a:r>
              <a:rPr lang="en-US" altLang="zh-CN" dirty="0" smtClean="0">
                <a:latin typeface="+mn-ea"/>
              </a:rPr>
              <a:t> </a:t>
            </a:r>
            <a:r>
              <a:rPr lang="en-US" altLang="en-US" dirty="0" smtClean="0">
                <a:latin typeface="+mn-ea"/>
              </a:rPr>
              <a:t>2.2</a:t>
            </a:r>
            <a:r>
              <a:rPr lang="en-US" altLang="zh-CN" dirty="0" smtClean="0">
                <a:latin typeface="+mn-ea"/>
              </a:rPr>
              <a:t> </a:t>
            </a:r>
            <a:r>
              <a:rPr lang="en-US" altLang="en-US" dirty="0" smtClean="0">
                <a:latin typeface="+mn-ea"/>
              </a:rPr>
              <a:t>)</a:t>
            </a:r>
            <a:r>
              <a:rPr lang="en-US" altLang="zh-CN" dirty="0" smtClean="0">
                <a:latin typeface="+mn-ea"/>
              </a:rPr>
              <a:t> </a:t>
            </a:r>
            <a:r>
              <a:rPr lang="en-US" altLang="en-US" dirty="0" smtClean="0">
                <a:latin typeface="+mn-ea"/>
              </a:rPr>
              <a:t>=</a:t>
            </a:r>
            <a:r>
              <a:rPr lang="en-US" altLang="zh-CN" dirty="0" smtClean="0">
                <a:latin typeface="+mn-ea"/>
              </a:rPr>
              <a:t> </a:t>
            </a:r>
            <a:r>
              <a:rPr lang="en-US" altLang="zh-CN" dirty="0">
                <a:latin typeface="+mn-ea"/>
              </a:rPr>
              <a:t>3</a:t>
            </a:r>
            <a:endParaRPr lang="en-US" altLang="en-US" dirty="0" smtClean="0">
              <a:latin typeface="+mn-ea"/>
            </a:endParaRPr>
          </a:p>
          <a:p>
            <a:pPr eaLnBrk="1" hangingPunct="1">
              <a:lnSpc>
                <a:spcPct val="110000"/>
              </a:lnSpc>
              <a:spcBef>
                <a:spcPct val="45000"/>
              </a:spcBef>
              <a:buFont typeface="Wingdings" panose="05000000000000000000" pitchFamily="2" charset="2"/>
              <a:buNone/>
              <a:defRPr/>
            </a:pPr>
            <a:r>
              <a:rPr lang="en-US" altLang="en-US" dirty="0" smtClean="0">
                <a:latin typeface="+mn-ea"/>
              </a:rPr>
              <a:t>     </a:t>
            </a:r>
            <a:r>
              <a:rPr lang="en-US" altLang="zh-CN" dirty="0">
                <a:latin typeface="+mn-ea"/>
              </a:rPr>
              <a:t>ceil </a:t>
            </a:r>
            <a:r>
              <a:rPr lang="en-US" altLang="en-US" dirty="0" smtClean="0">
                <a:latin typeface="+mn-ea"/>
              </a:rPr>
              <a:t>(</a:t>
            </a:r>
            <a:r>
              <a:rPr lang="en-US" altLang="zh-CN" dirty="0" smtClean="0">
                <a:latin typeface="+mn-ea"/>
              </a:rPr>
              <a:t> </a:t>
            </a:r>
            <a:r>
              <a:rPr lang="en-US" altLang="en-US" dirty="0" smtClean="0">
                <a:latin typeface="+mn-ea"/>
              </a:rPr>
              <a:t>-2.8</a:t>
            </a:r>
            <a:r>
              <a:rPr lang="en-US" altLang="zh-CN" dirty="0" smtClean="0">
                <a:latin typeface="+mn-ea"/>
              </a:rPr>
              <a:t> </a:t>
            </a:r>
            <a:r>
              <a:rPr lang="en-US" altLang="en-US" dirty="0" smtClean="0">
                <a:latin typeface="+mn-ea"/>
              </a:rPr>
              <a:t>)</a:t>
            </a:r>
            <a:r>
              <a:rPr lang="en-US" altLang="zh-CN" dirty="0" smtClean="0">
                <a:latin typeface="+mn-ea"/>
              </a:rPr>
              <a:t> </a:t>
            </a:r>
            <a:r>
              <a:rPr lang="en-US" altLang="en-US" dirty="0" smtClean="0">
                <a:latin typeface="+mn-ea"/>
              </a:rPr>
              <a:t>=</a:t>
            </a:r>
            <a:r>
              <a:rPr lang="en-US" altLang="zh-CN" dirty="0" smtClean="0">
                <a:latin typeface="+mn-ea"/>
              </a:rPr>
              <a:t> </a:t>
            </a:r>
            <a:r>
              <a:rPr lang="en-US" altLang="en-US" dirty="0" smtClean="0">
                <a:latin typeface="+mn-ea"/>
              </a:rPr>
              <a:t>-2</a:t>
            </a:r>
          </a:p>
          <a:p>
            <a:pPr eaLnBrk="1" hangingPunct="1">
              <a:lnSpc>
                <a:spcPct val="110000"/>
              </a:lnSpc>
              <a:spcBef>
                <a:spcPct val="45000"/>
              </a:spcBef>
              <a:buFont typeface="Wingdings" panose="05000000000000000000" pitchFamily="2" charset="2"/>
              <a:buNone/>
              <a:defRPr/>
            </a:pPr>
            <a:endParaRPr lang="en-US" altLang="zh-CN" b="1" dirty="0" smtClean="0">
              <a:ea typeface="黑体" panose="02010609060101010101" pitchFamily="49" charset="-122"/>
            </a:endParaRPr>
          </a:p>
          <a:p>
            <a:pPr eaLnBrk="1" hangingPunct="1">
              <a:lnSpc>
                <a:spcPct val="110000"/>
              </a:lnSpc>
              <a:spcBef>
                <a:spcPct val="45000"/>
              </a:spcBef>
              <a:buFont typeface="Wingdings" panose="05000000000000000000" pitchFamily="2" charset="2"/>
              <a:buNone/>
              <a:defRPr/>
            </a:pPr>
            <a:endParaRPr lang="en-US" altLang="zh-CN" b="1" dirty="0" smtClean="0">
              <a:ea typeface="黑体" panose="02010609060101010101" pitchFamily="49" charset="-122"/>
            </a:endParaRPr>
          </a:p>
          <a:p>
            <a:pPr eaLnBrk="1" hangingPunct="1">
              <a:lnSpc>
                <a:spcPct val="110000"/>
              </a:lnSpc>
              <a:spcBef>
                <a:spcPct val="45000"/>
              </a:spcBef>
              <a:buFont typeface="Wingdings" panose="05000000000000000000" pitchFamily="2" charset="2"/>
              <a:buNone/>
              <a:defRPr/>
            </a:pPr>
            <a:r>
              <a:rPr lang="en-US" altLang="zh-CN" sz="2800" b="1" dirty="0" smtClean="0">
                <a:ea typeface="黑体" panose="02010609060101010101" pitchFamily="49" charset="-122"/>
              </a:rPr>
              <a:t> </a:t>
            </a:r>
          </a:p>
        </p:txBody>
      </p:sp>
      <p:sp>
        <p:nvSpPr>
          <p:cNvPr id="2" name="矩形 1"/>
          <p:cNvSpPr/>
          <p:nvPr/>
        </p:nvSpPr>
        <p:spPr>
          <a:xfrm>
            <a:off x="424761" y="319360"/>
            <a:ext cx="6288901" cy="566309"/>
          </a:xfrm>
          <a:prstGeom prst="rect">
            <a:avLst/>
          </a:prstGeom>
        </p:spPr>
        <p:txBody>
          <a:bodyPr wrap="none">
            <a:spAutoFit/>
          </a:bodyPr>
          <a:lstStyle/>
          <a:p>
            <a:pPr eaLnBrk="1" hangingPunct="1">
              <a:lnSpc>
                <a:spcPct val="110000"/>
              </a:lnSpc>
              <a:spcBef>
                <a:spcPct val="45000"/>
              </a:spcBef>
              <a:buFont typeface="Wingdings" panose="05000000000000000000" pitchFamily="2" charset="2"/>
              <a:buNone/>
              <a:defRPr/>
            </a:pPr>
            <a:r>
              <a:rPr lang="en-US" altLang="en-US" sz="2800" dirty="0" smtClean="0">
                <a:solidFill>
                  <a:srgbClr val="1A93C8"/>
                </a:solidFill>
                <a:latin typeface="+mj-lt"/>
                <a:ea typeface="+mj-ea"/>
                <a:cs typeface="+mj-cs"/>
              </a:rPr>
              <a:t>13</a:t>
            </a:r>
            <a:r>
              <a:rPr lang="en-US" altLang="zh-CN" sz="2800" dirty="0" smtClean="0">
                <a:solidFill>
                  <a:srgbClr val="1A93C8"/>
                </a:solidFill>
                <a:latin typeface="+mj-lt"/>
                <a:ea typeface="+mj-ea"/>
                <a:cs typeface="+mj-cs"/>
              </a:rPr>
              <a:t>、</a:t>
            </a:r>
            <a:r>
              <a:rPr lang="en-US" altLang="en-US" sz="2800" dirty="0" smtClean="0">
                <a:solidFill>
                  <a:srgbClr val="1A93C8"/>
                </a:solidFill>
                <a:latin typeface="+mj-lt"/>
                <a:ea typeface="+mj-ea"/>
                <a:cs typeface="+mj-cs"/>
              </a:rPr>
              <a:t>计算不</a:t>
            </a:r>
            <a:r>
              <a:rPr lang="zh-CN" altLang="en-US" sz="2800" dirty="0" smtClean="0">
                <a:solidFill>
                  <a:srgbClr val="1A93C8"/>
                </a:solidFill>
                <a:latin typeface="+mj-lt"/>
                <a:ea typeface="+mj-ea"/>
                <a:cs typeface="+mj-cs"/>
              </a:rPr>
              <a:t>小</a:t>
            </a:r>
            <a:r>
              <a:rPr lang="en-US" altLang="en-US" sz="2800" dirty="0" err="1" smtClean="0">
                <a:solidFill>
                  <a:srgbClr val="1A93C8"/>
                </a:solidFill>
                <a:latin typeface="+mj-lt"/>
                <a:ea typeface="+mj-ea"/>
                <a:cs typeface="+mj-cs"/>
              </a:rPr>
              <a:t>于自变量</a:t>
            </a:r>
            <a:r>
              <a:rPr lang="en-US" altLang="zh-CN" sz="2800" dirty="0" smtClean="0">
                <a:solidFill>
                  <a:srgbClr val="1A93C8"/>
                </a:solidFill>
                <a:latin typeface="+mj-lt"/>
                <a:ea typeface="+mj-ea"/>
                <a:cs typeface="+mj-cs"/>
              </a:rPr>
              <a:t> </a:t>
            </a:r>
            <a:r>
              <a:rPr lang="en-US" altLang="en-US" sz="2800" dirty="0">
                <a:solidFill>
                  <a:srgbClr val="1A93C8"/>
                </a:solidFill>
                <a:latin typeface="+mj-lt"/>
                <a:ea typeface="+mj-ea"/>
                <a:cs typeface="+mj-cs"/>
              </a:rPr>
              <a:t>x</a:t>
            </a:r>
            <a:r>
              <a:rPr lang="en-US" altLang="zh-CN" sz="2800" dirty="0">
                <a:solidFill>
                  <a:srgbClr val="1A93C8"/>
                </a:solidFill>
                <a:latin typeface="+mj-lt"/>
                <a:ea typeface="+mj-ea"/>
                <a:cs typeface="+mj-cs"/>
              </a:rPr>
              <a:t> </a:t>
            </a:r>
            <a:r>
              <a:rPr lang="en-US" altLang="en-US" sz="2800" dirty="0" err="1">
                <a:solidFill>
                  <a:srgbClr val="1A93C8"/>
                </a:solidFill>
                <a:latin typeface="+mj-lt"/>
                <a:ea typeface="+mj-ea"/>
                <a:cs typeface="+mj-cs"/>
              </a:rPr>
              <a:t>的整数值函数</a:t>
            </a:r>
            <a:endParaRPr lang="en-US" altLang="en-US" sz="2800" dirty="0">
              <a:solidFill>
                <a:srgbClr val="1A93C8"/>
              </a:solidFill>
              <a:latin typeface="+mj-lt"/>
              <a:ea typeface="+mj-ea"/>
              <a:cs typeface="+mj-cs"/>
            </a:endParaRPr>
          </a:p>
        </p:txBody>
      </p:sp>
    </p:spTree>
    <p:extLst>
      <p:ext uri="{BB962C8B-B14F-4D97-AF65-F5344CB8AC3E}">
        <p14:creationId xmlns:p14="http://schemas.microsoft.com/office/powerpoint/2010/main" val="210561375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pPr>
              <a:defRPr/>
            </a:pPr>
            <a:fld id="{F11B1515-24D4-4330-84D5-26BAB5F09749}" type="slidenum">
              <a:rPr lang="zh-CN" altLang="en-US"/>
              <a:pPr>
                <a:defRPr/>
              </a:pPr>
              <a:t>51</a:t>
            </a:fld>
            <a:endParaRPr lang="en-US" altLang="zh-CN"/>
          </a:p>
        </p:txBody>
      </p:sp>
      <p:sp>
        <p:nvSpPr>
          <p:cNvPr id="222211" name="Rectangle 3"/>
          <p:cNvSpPr>
            <a:spLocks noGrp="1" noChangeArrowheads="1"/>
          </p:cNvSpPr>
          <p:nvPr>
            <p:ph type="body" sz="half" idx="1"/>
          </p:nvPr>
        </p:nvSpPr>
        <p:spPr>
          <a:xfrm>
            <a:off x="446314" y="1075418"/>
            <a:ext cx="7772400" cy="4454525"/>
          </a:xfrm>
        </p:spPr>
        <p:txBody>
          <a:bodyPr/>
          <a:lstStyle/>
          <a:p>
            <a:pPr marL="342900" indent="-342900" eaLnBrk="1" hangingPunct="1">
              <a:lnSpc>
                <a:spcPct val="110000"/>
              </a:lnSpc>
              <a:spcBef>
                <a:spcPct val="45000"/>
              </a:spcBef>
              <a:buFont typeface="Wingdings" panose="05000000000000000000" pitchFamily="2" charset="2"/>
              <a:buChar char="l"/>
              <a:defRPr/>
            </a:pPr>
            <a:r>
              <a:rPr lang="zh-CN" altLang="en-US" dirty="0" smtClean="0">
                <a:latin typeface="+mn-ea"/>
              </a:rPr>
              <a:t>函数原型：</a:t>
            </a:r>
            <a:endParaRPr lang="en-US" altLang="zh-CN" dirty="0" smtClean="0">
              <a:latin typeface="+mn-ea"/>
            </a:endParaRPr>
          </a:p>
          <a:p>
            <a:pPr eaLnBrk="1" hangingPunct="1">
              <a:lnSpc>
                <a:spcPct val="110000"/>
              </a:lnSpc>
              <a:spcBef>
                <a:spcPct val="45000"/>
              </a:spcBef>
              <a:buFont typeface="Wingdings" panose="05000000000000000000" pitchFamily="2" charset="2"/>
              <a:buNone/>
              <a:defRPr/>
            </a:pPr>
            <a:r>
              <a:rPr lang="zh-CN" altLang="en-US" dirty="0" smtClean="0">
                <a:latin typeface="+mn-ea"/>
              </a:rPr>
              <a:t>   </a:t>
            </a:r>
            <a:r>
              <a:rPr lang="en-US" altLang="zh-CN" dirty="0" smtClean="0">
                <a:solidFill>
                  <a:schemeClr val="tx2"/>
                </a:solidFill>
                <a:latin typeface="+mn-ea"/>
              </a:rPr>
              <a:t>double </a:t>
            </a:r>
            <a:r>
              <a:rPr lang="en-US" altLang="zh-CN" dirty="0" err="1" smtClean="0">
                <a:latin typeface="+mn-ea"/>
              </a:rPr>
              <a:t>sqrt</a:t>
            </a:r>
            <a:r>
              <a:rPr lang="en-US" altLang="zh-CN" dirty="0" smtClean="0">
                <a:solidFill>
                  <a:schemeClr val="tx2"/>
                </a:solidFill>
                <a:latin typeface="+mn-ea"/>
              </a:rPr>
              <a:t> ( double </a:t>
            </a:r>
            <a:r>
              <a:rPr lang="en-US" altLang="zh-CN" dirty="0" smtClean="0">
                <a:latin typeface="+mn-ea"/>
              </a:rPr>
              <a:t>x </a:t>
            </a:r>
            <a:r>
              <a:rPr lang="en-US" altLang="zh-CN" dirty="0" smtClean="0">
                <a:solidFill>
                  <a:schemeClr val="tx2"/>
                </a:solidFill>
                <a:latin typeface="+mn-ea"/>
              </a:rPr>
              <a:t>)</a:t>
            </a:r>
            <a:r>
              <a:rPr lang="en-US" altLang="zh-CN" dirty="0" smtClean="0">
                <a:latin typeface="+mn-ea"/>
              </a:rPr>
              <a:t> </a:t>
            </a:r>
          </a:p>
          <a:p>
            <a:pPr eaLnBrk="1" hangingPunct="1">
              <a:lnSpc>
                <a:spcPct val="110000"/>
              </a:lnSpc>
              <a:spcBef>
                <a:spcPct val="45000"/>
              </a:spcBef>
              <a:buFont typeface="Wingdings" panose="05000000000000000000" pitchFamily="2" charset="2"/>
              <a:buNone/>
              <a:defRPr/>
            </a:pPr>
            <a:r>
              <a:rPr lang="zh-CN" altLang="en-US" dirty="0" smtClean="0">
                <a:latin typeface="+mn-ea"/>
              </a:rPr>
              <a:t>   自变量和函数均为双精度实数。       </a:t>
            </a:r>
            <a:br>
              <a:rPr lang="zh-CN" altLang="en-US" dirty="0" smtClean="0">
                <a:latin typeface="+mn-ea"/>
              </a:rPr>
            </a:br>
            <a:r>
              <a:rPr lang="zh-CN" altLang="en-US" dirty="0" smtClean="0">
                <a:latin typeface="+mn-ea"/>
              </a:rPr>
              <a:t>   </a:t>
            </a:r>
            <a:endParaRPr lang="en-US" altLang="zh-CN" dirty="0" smtClean="0">
              <a:latin typeface="+mn-ea"/>
            </a:endParaRPr>
          </a:p>
          <a:p>
            <a:pPr marL="342900" indent="-342900" eaLnBrk="1" hangingPunct="1">
              <a:lnSpc>
                <a:spcPct val="110000"/>
              </a:lnSpc>
              <a:spcBef>
                <a:spcPct val="45000"/>
              </a:spcBef>
              <a:buFont typeface="Wingdings" panose="05000000000000000000" pitchFamily="2" charset="2"/>
              <a:buChar char="l"/>
              <a:defRPr/>
            </a:pPr>
            <a:r>
              <a:rPr lang="zh-CN" altLang="en-US" dirty="0" smtClean="0">
                <a:latin typeface="+mn-ea"/>
              </a:rPr>
              <a:t>例   </a:t>
            </a:r>
            <a:r>
              <a:rPr lang="en-US" altLang="zh-CN" dirty="0" err="1" smtClean="0">
                <a:latin typeface="+mn-ea"/>
              </a:rPr>
              <a:t>sqrt</a:t>
            </a:r>
            <a:r>
              <a:rPr lang="en-US" altLang="zh-CN" dirty="0" smtClean="0">
                <a:latin typeface="+mn-ea"/>
              </a:rPr>
              <a:t>( 42.25 ) = 6.5</a:t>
            </a:r>
          </a:p>
          <a:p>
            <a:pPr>
              <a:lnSpc>
                <a:spcPct val="110000"/>
              </a:lnSpc>
              <a:spcBef>
                <a:spcPct val="45000"/>
              </a:spcBef>
              <a:buNone/>
              <a:defRPr/>
            </a:pPr>
            <a:r>
              <a:rPr lang="en-US" altLang="zh-CN" dirty="0" smtClean="0">
                <a:latin typeface="+mn-ea"/>
              </a:rPr>
              <a:t>       </a:t>
            </a:r>
            <a:r>
              <a:rPr lang="en-US" altLang="zh-CN" dirty="0" err="1" smtClean="0">
                <a:latin typeface="+mn-ea"/>
              </a:rPr>
              <a:t>sqrt</a:t>
            </a:r>
            <a:r>
              <a:rPr lang="en-US" altLang="zh-CN" dirty="0">
                <a:latin typeface="+mn-ea"/>
              </a:rPr>
              <a:t>( 4</a:t>
            </a:r>
            <a:r>
              <a:rPr lang="en-US" altLang="zh-CN" dirty="0" smtClean="0">
                <a:latin typeface="+mn-ea"/>
              </a:rPr>
              <a:t> </a:t>
            </a:r>
            <a:r>
              <a:rPr lang="en-US" altLang="zh-CN" dirty="0">
                <a:latin typeface="+mn-ea"/>
              </a:rPr>
              <a:t>) = </a:t>
            </a:r>
            <a:r>
              <a:rPr lang="en-US" altLang="zh-CN" dirty="0" smtClean="0">
                <a:latin typeface="+mn-ea"/>
              </a:rPr>
              <a:t>2.0</a:t>
            </a:r>
            <a:endParaRPr lang="en-US" altLang="zh-CN" dirty="0">
              <a:latin typeface="+mn-ea"/>
            </a:endParaRPr>
          </a:p>
          <a:p>
            <a:pPr eaLnBrk="1" hangingPunct="1">
              <a:lnSpc>
                <a:spcPct val="110000"/>
              </a:lnSpc>
              <a:spcBef>
                <a:spcPct val="45000"/>
              </a:spcBef>
              <a:buFont typeface="Wingdings" panose="05000000000000000000" pitchFamily="2" charset="2"/>
              <a:buNone/>
              <a:defRPr/>
            </a:pPr>
            <a:endParaRPr lang="en-US" altLang="zh-CN" dirty="0" smtClean="0">
              <a:latin typeface="+mn-ea"/>
            </a:endParaRPr>
          </a:p>
          <a:p>
            <a:pPr eaLnBrk="1" hangingPunct="1">
              <a:buFont typeface="Wingdings" panose="05000000000000000000" pitchFamily="2" charset="2"/>
              <a:buNone/>
              <a:defRPr/>
            </a:pPr>
            <a:endParaRPr lang="zh-CN" altLang="en-US" dirty="0" smtClean="0">
              <a:latin typeface="+mn-ea"/>
            </a:endParaRPr>
          </a:p>
        </p:txBody>
      </p:sp>
      <mc:AlternateContent xmlns:mc="http://schemas.openxmlformats.org/markup-compatibility/2006" xmlns:a14="http://schemas.microsoft.com/office/drawing/2010/main">
        <mc:Choice Requires="a14">
          <p:sp>
            <p:nvSpPr>
              <p:cNvPr id="2" name="矩形 1"/>
              <p:cNvSpPr/>
              <p:nvPr/>
            </p:nvSpPr>
            <p:spPr>
              <a:xfrm>
                <a:off x="446313" y="267375"/>
                <a:ext cx="7450777" cy="571631"/>
              </a:xfrm>
              <a:prstGeom prst="rect">
                <a:avLst/>
              </a:prstGeom>
            </p:spPr>
            <p:txBody>
              <a:bodyPr wrap="square">
                <a:spAutoFit/>
              </a:bodyPr>
              <a:lstStyle/>
              <a:p>
                <a:pPr eaLnBrk="1" hangingPunct="1">
                  <a:lnSpc>
                    <a:spcPct val="110000"/>
                  </a:lnSpc>
                  <a:spcBef>
                    <a:spcPct val="45000"/>
                  </a:spcBef>
                  <a:buFont typeface="Wingdings" panose="05000000000000000000" pitchFamily="2" charset="2"/>
                  <a:buNone/>
                  <a:defRPr/>
                </a:pPr>
                <a:r>
                  <a:rPr lang="en-US" altLang="zh-CN" sz="2800" dirty="0">
                    <a:solidFill>
                      <a:srgbClr val="1A93C8"/>
                    </a:solidFill>
                    <a:latin typeface="+mj-lt"/>
                    <a:ea typeface="+mj-ea"/>
                    <a:cs typeface="+mj-cs"/>
                  </a:rPr>
                  <a:t>13</a:t>
                </a:r>
                <a:r>
                  <a:rPr lang="zh-CN" altLang="en-US" sz="2800" dirty="0">
                    <a:solidFill>
                      <a:srgbClr val="1A93C8"/>
                    </a:solidFill>
                    <a:latin typeface="+mj-lt"/>
                    <a:ea typeface="+mj-ea"/>
                    <a:cs typeface="+mj-cs"/>
                  </a:rPr>
                  <a:t>、计算</a:t>
                </a:r>
                <a14:m>
                  <m:oMath xmlns:m="http://schemas.openxmlformats.org/officeDocument/2006/math">
                    <m:rad>
                      <m:radPr>
                        <m:degHide m:val="on"/>
                        <m:ctrlPr>
                          <a:rPr lang="zh-CN" altLang="en-US" sz="2800" i="1">
                            <a:solidFill>
                              <a:srgbClr val="1A93C8"/>
                            </a:solidFill>
                            <a:latin typeface="Cambria Math" panose="02040503050406030204" pitchFamily="18" charset="0"/>
                            <a:ea typeface="+mj-ea"/>
                            <a:cs typeface="+mj-cs"/>
                          </a:rPr>
                        </m:ctrlPr>
                      </m:radPr>
                      <m:deg/>
                      <m:e>
                        <m:r>
                          <a:rPr lang="en-US" altLang="zh-CN" sz="2800">
                            <a:solidFill>
                              <a:srgbClr val="1A93C8"/>
                            </a:solidFill>
                            <a:latin typeface="Cambria Math" panose="02040503050406030204" pitchFamily="18" charset="0"/>
                            <a:ea typeface="+mj-ea"/>
                            <a:cs typeface="+mj-cs"/>
                          </a:rPr>
                          <m:t>𝑥</m:t>
                        </m:r>
                      </m:e>
                    </m:rad>
                  </m:oMath>
                </a14:m>
                <a:r>
                  <a:rPr lang="zh-CN" altLang="en-US" sz="2800" dirty="0">
                    <a:solidFill>
                      <a:srgbClr val="1A93C8"/>
                    </a:solidFill>
                    <a:latin typeface="+mj-lt"/>
                    <a:ea typeface="+mj-ea"/>
                    <a:cs typeface="+mj-cs"/>
                  </a:rPr>
                  <a:t>函数</a:t>
                </a:r>
              </a:p>
            </p:txBody>
          </p:sp>
        </mc:Choice>
        <mc:Fallback xmlns="">
          <p:sp>
            <p:nvSpPr>
              <p:cNvPr id="2" name="矩形 1"/>
              <p:cNvSpPr>
                <a:spLocks noRot="1" noChangeAspect="1" noMove="1" noResize="1" noEditPoints="1" noAdjustHandles="1" noChangeArrowheads="1" noChangeShapeType="1" noTextEdit="1"/>
              </p:cNvSpPr>
              <p:nvPr/>
            </p:nvSpPr>
            <p:spPr>
              <a:xfrm>
                <a:off x="446313" y="267375"/>
                <a:ext cx="7450777" cy="571631"/>
              </a:xfrm>
              <a:prstGeom prst="rect">
                <a:avLst/>
              </a:prstGeom>
              <a:blipFill rotWithShape="0">
                <a:blip r:embed="rId2"/>
                <a:stretch>
                  <a:fillRect l="-1637" t="-9574" b="-223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58957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pPr>
              <a:defRPr/>
            </a:pPr>
            <a:fld id="{A4B8466B-A0BA-45DF-9DC8-3DEC1E0E4655}" type="slidenum">
              <a:rPr lang="zh-CN" altLang="en-US"/>
              <a:pPr>
                <a:defRPr/>
              </a:pPr>
              <a:t>52</a:t>
            </a:fld>
            <a:endParaRPr lang="en-US" altLang="zh-CN"/>
          </a:p>
        </p:txBody>
      </p:sp>
      <p:sp>
        <p:nvSpPr>
          <p:cNvPr id="4" name="标题 1"/>
          <p:cNvSpPr>
            <a:spLocks noGrp="1"/>
          </p:cNvSpPr>
          <p:nvPr>
            <p:ph type="title"/>
          </p:nvPr>
        </p:nvSpPr>
        <p:spPr>
          <a:xfrm>
            <a:off x="485775" y="255588"/>
            <a:ext cx="8089900" cy="584200"/>
          </a:xfrm>
        </p:spPr>
        <p:txBody>
          <a:bodyPr/>
          <a:lstStyle/>
          <a:p>
            <a:r>
              <a:rPr lang="zh-CN" altLang="en-US" dirty="0" smtClean="0"/>
              <a:t>作业：利用</a:t>
            </a:r>
            <a:r>
              <a:rPr lang="en-US" altLang="zh-CN" dirty="0" smtClean="0"/>
              <a:t>C</a:t>
            </a:r>
            <a:r>
              <a:rPr lang="zh-CN" altLang="en-US" dirty="0" smtClean="0"/>
              <a:t>语言语法写出下列各表达式</a:t>
            </a:r>
            <a:endParaRPr lang="zh-CN" altLang="en-US" dirty="0"/>
          </a:p>
        </p:txBody>
      </p:sp>
      <mc:AlternateContent xmlns:mc="http://schemas.openxmlformats.org/markup-compatibility/2006" xmlns:a14="http://schemas.microsoft.com/office/drawing/2010/main">
        <mc:Choice Requires="a14">
          <p:sp>
            <p:nvSpPr>
              <p:cNvPr id="2" name="矩形 1"/>
              <p:cNvSpPr/>
              <p:nvPr/>
            </p:nvSpPr>
            <p:spPr>
              <a:xfrm>
                <a:off x="706581" y="1083262"/>
                <a:ext cx="7356763" cy="5246308"/>
              </a:xfrm>
              <a:prstGeom prst="rect">
                <a:avLst/>
              </a:prstGeom>
            </p:spPr>
            <p:txBody>
              <a:bodyPr wrap="square">
                <a:spAutoFit/>
              </a:bodyPr>
              <a:lstStyle/>
              <a:p>
                <a:pPr indent="609600" algn="just">
                  <a:spcBef>
                    <a:spcPts val="1200"/>
                  </a:spcBef>
                  <a:spcAft>
                    <a:spcPts val="0"/>
                  </a:spcAft>
                </a:pPr>
                <a:r>
                  <a:rPr lang="en-US" altLang="zh-CN" kern="100" dirty="0" smtClean="0">
                    <a:solidFill>
                      <a:srgbClr val="000000"/>
                    </a:solidFill>
                    <a:latin typeface="Times New Roman" panose="02020603050405020304" pitchFamily="18" charset="0"/>
                    <a:ea typeface="宋体" panose="02010600030101010101" pitchFamily="2" charset="-122"/>
                    <a:cs typeface="Mongolian Baiti" panose="03000500000000000000" pitchFamily="66" charset="0"/>
                  </a:rPr>
                  <a:t>(1)  </a:t>
                </a:r>
                <a14:m>
                  <m:oMath xmlns:m="http://schemas.openxmlformats.org/officeDocument/2006/math">
                    <m:r>
                      <m:rPr>
                        <m:sty m:val="p"/>
                      </m:rPr>
                      <a:rPr lang="en-US" altLang="zh-CN"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y</m:t>
                    </m:r>
                    <m:r>
                      <a:rPr lang="en-US" altLang="zh-CN"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f>
                      <m:fPr>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f>
                          <m:fPr>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f>
                              <m:fPr>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5</m:t>
                                </m:r>
                              </m:den>
                            </m:f>
                          </m:den>
                        </m:f>
                      </m:den>
                    </m:f>
                  </m:oMath>
                </a14:m>
                <a:endParaRPr lang="zh-CN" altLang="zh-CN" sz="1400" kern="100" dirty="0">
                  <a:solidFill>
                    <a:srgbClr val="000000"/>
                  </a:solidFill>
                  <a:effectLst/>
                  <a:latin typeface="Calibri" panose="020F0502020204030204" pitchFamily="34" charset="0"/>
                  <a:ea typeface="宋体" panose="02010600030101010101" pitchFamily="2" charset="-122"/>
                  <a:cs typeface="Mongolian Baiti" panose="03000500000000000000" pitchFamily="66" charset="0"/>
                </a:endParaRPr>
              </a:p>
              <a:p>
                <a:pPr indent="609600" algn="just">
                  <a:spcBef>
                    <a:spcPts val="1200"/>
                  </a:spcBef>
                  <a:spcAft>
                    <a:spcPts val="0"/>
                  </a:spcAft>
                </a:pPr>
                <a:r>
                  <a:rPr lang="en-US" altLang="zh-CN"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(2) </a:t>
                </a:r>
                <a14:m>
                  <m:oMath xmlns:m="http://schemas.openxmlformats.org/officeDocument/2006/math">
                    <m:r>
                      <m:rPr>
                        <m:sty m:val="p"/>
                      </m:rPr>
                      <a:rPr lang="en-US" altLang="zh-CN"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y</m:t>
                    </m:r>
                    <m:r>
                      <a:rPr lang="en-US" altLang="zh-CN"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sSup>
                          <m:sSupPr>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3</m:t>
                            </m:r>
                          </m:e>
                          <m:sup>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4</m:t>
                            </m:r>
                          </m:e>
                          <m:sup>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p>
                        </m:sSup>
                      </m:e>
                    </m:rad>
                  </m:oMath>
                </a14:m>
                <a:endParaRPr lang="zh-CN" altLang="zh-CN" sz="1400" kern="100" dirty="0">
                  <a:solidFill>
                    <a:srgbClr val="000000"/>
                  </a:solidFill>
                  <a:effectLst/>
                  <a:latin typeface="Calibri" panose="020F0502020204030204" pitchFamily="34" charset="0"/>
                  <a:ea typeface="宋体" panose="02010600030101010101" pitchFamily="2" charset="-122"/>
                  <a:cs typeface="Mongolian Baiti" panose="03000500000000000000" pitchFamily="66" charset="0"/>
                </a:endParaRPr>
              </a:p>
              <a:p>
                <a:pPr indent="609600" algn="just">
                  <a:spcBef>
                    <a:spcPts val="1200"/>
                  </a:spcBef>
                  <a:spcAft>
                    <a:spcPts val="0"/>
                  </a:spcAft>
                </a:pPr>
                <a:r>
                  <a:rPr lang="en-US" altLang="zh-CN"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(3) </a:t>
                </a:r>
                <a14:m>
                  <m:oMath xmlns:m="http://schemas.openxmlformats.org/officeDocument/2006/math">
                    <m:r>
                      <m:rPr>
                        <m:sty m:val="p"/>
                      </m:rPr>
                      <a:rPr lang="en-US" altLang="zh-CN"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y</m:t>
                    </m:r>
                    <m:r>
                      <a:rPr lang="en-US" altLang="zh-CN"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𝑐𝑜𝑠</m:t>
                            </m:r>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lin"/>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3</m:t>
                                </m:r>
                              </m:den>
                            </m:f>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num>
                          <m:den>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den>
                        </m:f>
                      </m:e>
                    </m:rad>
                  </m:oMath>
                </a14:m>
                <a:endParaRPr lang="zh-CN" altLang="zh-CN" sz="1400" kern="100" dirty="0">
                  <a:solidFill>
                    <a:srgbClr val="000000"/>
                  </a:solidFill>
                  <a:effectLst/>
                  <a:latin typeface="Calibri" panose="020F0502020204030204" pitchFamily="34" charset="0"/>
                  <a:ea typeface="宋体" panose="02010600030101010101" pitchFamily="2" charset="-122"/>
                  <a:cs typeface="Mongolian Baiti" panose="03000500000000000000" pitchFamily="66" charset="0"/>
                </a:endParaRPr>
              </a:p>
              <a:p>
                <a:pPr indent="609600" algn="just">
                  <a:spcBef>
                    <a:spcPts val="1200"/>
                  </a:spcBef>
                  <a:spcAft>
                    <a:spcPts val="0"/>
                  </a:spcAft>
                </a:pPr>
                <a:r>
                  <a:rPr lang="en-US" altLang="zh-CN"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(4) </a:t>
                </a:r>
                <a14:m>
                  <m:oMath xmlns:m="http://schemas.openxmlformats.org/officeDocument/2006/math">
                    <m:r>
                      <m:rPr>
                        <m:sty m:val="p"/>
                      </m:rPr>
                      <a:rPr lang="en-US" altLang="zh-CN"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y</m:t>
                    </m:r>
                    <m:r>
                      <a:rPr lang="en-US" altLang="zh-CN"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𝑠𝑖𝑛</m:t>
                        </m:r>
                      </m:e>
                      <m:sup>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p>
                    </m:sSup>
                    <m:d>
                      <m:dPr>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lin"/>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4</m:t>
                            </m:r>
                          </m:den>
                        </m:f>
                      </m:e>
                    </m:d>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𝑠𝑖𝑛</m:t>
                    </m:r>
                    <m:d>
                      <m:dPr>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lin"/>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4</m:t>
                            </m:r>
                          </m:den>
                        </m:f>
                      </m:e>
                    </m:d>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𝑐𝑜𝑠</m:t>
                    </m:r>
                    <m:d>
                      <m:dPr>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lin"/>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4</m:t>
                            </m:r>
                          </m:den>
                        </m:f>
                      </m:e>
                    </m:d>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𝑐𝑜𝑠</m:t>
                        </m:r>
                      </m:e>
                      <m:sup>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p>
                    </m:sSup>
                    <m:d>
                      <m:dPr>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lin"/>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4</m:t>
                            </m:r>
                          </m:den>
                        </m:f>
                      </m:e>
                    </m:d>
                  </m:oMath>
                </a14:m>
                <a:endParaRPr lang="zh-CN" altLang="zh-CN" sz="1400" kern="100" dirty="0">
                  <a:solidFill>
                    <a:srgbClr val="000000"/>
                  </a:solidFill>
                  <a:effectLst/>
                  <a:latin typeface="Calibri" panose="020F0502020204030204" pitchFamily="34" charset="0"/>
                  <a:ea typeface="宋体" panose="02010600030101010101" pitchFamily="2" charset="-122"/>
                  <a:cs typeface="Mongolian Baiti" panose="03000500000000000000" pitchFamily="66" charset="0"/>
                </a:endParaRPr>
              </a:p>
              <a:p>
                <a:pPr indent="609600" algn="just">
                  <a:spcBef>
                    <a:spcPts val="1200"/>
                  </a:spcBef>
                  <a:spcAft>
                    <a:spcPts val="0"/>
                  </a:spcAft>
                </a:pPr>
                <a:r>
                  <a:rPr lang="en-US" altLang="zh-CN"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(5) </a:t>
                </a:r>
                <a14:m>
                  <m:oMath xmlns:m="http://schemas.openxmlformats.org/officeDocument/2006/math">
                    <m:r>
                      <m:rPr>
                        <m:sty m:val="p"/>
                      </m:rPr>
                      <a:rPr lang="en-US" altLang="zh-CN"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y</m:t>
                    </m:r>
                    <m:r>
                      <a:rPr lang="en-US" altLang="zh-CN"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rad>
                          <m:radPr>
                            <m:degHide m:val="on"/>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5</m:t>
                            </m:r>
                          </m:e>
                        </m:rad>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ad>
                          <m:radPr>
                            <m:degHide m:val="on"/>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6</m:t>
                            </m:r>
                          </m:e>
                        </m:rad>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3</m:t>
                            </m:r>
                          </m:e>
                        </m:rad>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num>
                      <m:den>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6+3</m:t>
                        </m:r>
                      </m:den>
                    </m:f>
                  </m:oMath>
                </a14:m>
                <a:endParaRPr lang="zh-CN" altLang="zh-CN" sz="1400" kern="100" dirty="0">
                  <a:solidFill>
                    <a:srgbClr val="000000"/>
                  </a:solidFill>
                  <a:effectLst/>
                  <a:latin typeface="Calibri" panose="020F0502020204030204" pitchFamily="34" charset="0"/>
                  <a:ea typeface="宋体" panose="02010600030101010101" pitchFamily="2" charset="-122"/>
                  <a:cs typeface="Mongolian Baiti" panose="03000500000000000000" pitchFamily="66" charset="0"/>
                </a:endParaRPr>
              </a:p>
              <a:p>
                <a:pPr indent="609600" algn="just">
                  <a:spcBef>
                    <a:spcPts val="1200"/>
                  </a:spcBef>
                  <a:spcAft>
                    <a:spcPts val="0"/>
                  </a:spcAft>
                </a:pPr>
                <a:r>
                  <a:rPr lang="en-US" altLang="zh-CN"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(6) </a:t>
                </a:r>
                <a14:m>
                  <m:oMath xmlns:m="http://schemas.openxmlformats.org/officeDocument/2006/math">
                    <m:r>
                      <m:rPr>
                        <m:sty m:val="p"/>
                      </m:rPr>
                      <a:rPr lang="en-US" altLang="zh-CN"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y</m:t>
                    </m:r>
                    <m:r>
                      <a:rPr lang="en-US" altLang="zh-CN"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𝑙𝑛</m:t>
                        </m:r>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5</m:t>
                        </m:r>
                        <m:d>
                          <m:dPr>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𝑙𝑛</m:t>
                            </m:r>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3</m:t>
                            </m:r>
                          </m:e>
                        </m:d>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𝑙𝑛</m:t>
                        </m:r>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num>
                      <m:den>
                        <m:r>
                          <m:rPr>
                            <m:sty m:val="p"/>
                          </m:rPr>
                          <a:rPr lang="en-US" altLang="zh-CN"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f>
                          <m:fPr>
                            <m:type m:val="lin"/>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𝜋</m:t>
                            </m:r>
                          </m:num>
                          <m:den>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3</m:t>
                            </m:r>
                          </m:den>
                        </m:f>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den>
                    </m:f>
                  </m:oMath>
                </a14:m>
                <a:endParaRPr lang="zh-CN" altLang="zh-CN" sz="1400" kern="100" dirty="0">
                  <a:solidFill>
                    <a:srgbClr val="000000"/>
                  </a:solidFill>
                  <a:effectLst/>
                  <a:latin typeface="Calibri" panose="020F0502020204030204" pitchFamily="34" charset="0"/>
                  <a:ea typeface="宋体" panose="02010600030101010101" pitchFamily="2" charset="-122"/>
                  <a:cs typeface="Mongolian Baiti" panose="03000500000000000000" pitchFamily="66" charset="0"/>
                </a:endParaRPr>
              </a:p>
              <a:p>
                <a:pPr indent="609600" algn="just">
                  <a:spcBef>
                    <a:spcPts val="1200"/>
                  </a:spcBef>
                  <a:spcAft>
                    <a:spcPts val="0"/>
                  </a:spcAft>
                </a:pPr>
                <a:r>
                  <a:rPr lang="en-US" altLang="zh-CN"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(7) </a:t>
                </a:r>
                <a14:m>
                  <m:oMath xmlns:m="http://schemas.openxmlformats.org/officeDocument/2006/math">
                    <m:r>
                      <m:rPr>
                        <m:sty m:val="p"/>
                      </m:rPr>
                      <a:rPr lang="en-US" altLang="zh-CN"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y</m:t>
                    </m:r>
                    <m:r>
                      <a:rPr lang="en-US" altLang="zh-CN"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𝑒</m:t>
                        </m:r>
                      </m:e>
                      <m:sup>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3</m:t>
                        </m:r>
                      </m:sup>
                    </m:sSup>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func>
                      <m:funcPr>
                        <m:ctrlPr>
                          <a:rPr lang="zh-CN" altLang="zh-CN"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i="1" kern="10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lg</m:t>
                        </m:r>
                      </m:fName>
                      <m:e>
                        <m:r>
                          <a:rPr lang="en-US" altLang="zh-CN"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105</m:t>
                        </m:r>
                      </m:e>
                    </m:func>
                  </m:oMath>
                </a14:m>
                <a:endParaRPr lang="zh-CN" altLang="zh-CN" sz="1400" kern="100" dirty="0">
                  <a:solidFill>
                    <a:srgbClr val="000000"/>
                  </a:solidFill>
                  <a:effectLst/>
                  <a:latin typeface="Calibri" panose="020F0502020204030204" pitchFamily="34" charset="0"/>
                  <a:ea typeface="宋体" panose="02010600030101010101" pitchFamily="2" charset="-122"/>
                  <a:cs typeface="Mongolian Baiti" panose="03000500000000000000" pitchFamily="66" charset="0"/>
                </a:endParaRPr>
              </a:p>
              <a:p>
                <a:pPr indent="609600" algn="just">
                  <a:spcBef>
                    <a:spcPts val="1200"/>
                  </a:spcBef>
                  <a:spcAft>
                    <a:spcPts val="0"/>
                  </a:spcAft>
                </a:pPr>
                <a:r>
                  <a:rPr lang="en-US" altLang="zh-CN"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(8)  y= 3/4+103</a:t>
                </a:r>
                <a:r>
                  <a:rPr lang="zh-CN"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除以</a:t>
                </a:r>
                <a:r>
                  <a:rPr lang="en-US" altLang="zh-CN"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3</a:t>
                </a:r>
                <a:r>
                  <a:rPr lang="zh-CN"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的余数</a:t>
                </a:r>
                <a:endParaRPr lang="zh-CN" altLang="zh-CN" sz="1400" kern="100" dirty="0">
                  <a:solidFill>
                    <a:srgbClr val="000000"/>
                  </a:solidFill>
                  <a:effectLst/>
                  <a:latin typeface="Calibri" panose="020F0502020204030204" pitchFamily="34" charset="0"/>
                  <a:ea typeface="宋体" panose="02010600030101010101" pitchFamily="2" charset="-122"/>
                  <a:cs typeface="Mongolian Baiti" panose="03000500000000000000" pitchFamily="66" charset="0"/>
                </a:endParaRPr>
              </a:p>
              <a:p>
                <a:pPr indent="609600" algn="just">
                  <a:spcBef>
                    <a:spcPts val="1200"/>
                  </a:spcBef>
                  <a:spcAft>
                    <a:spcPts val="0"/>
                  </a:spcAft>
                </a:pPr>
                <a:r>
                  <a:rPr lang="en-US" altLang="zh-CN"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(9) </a:t>
                </a:r>
                <a:r>
                  <a:rPr lang="zh-CN" altLang="zh-CN"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计算</a:t>
                </a:r>
                <a:r>
                  <a:rPr lang="zh-CN"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不大于</a:t>
                </a:r>
                <a:r>
                  <a:rPr lang="en-US" altLang="zh-CN"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3.8</a:t>
                </a:r>
                <a:r>
                  <a:rPr lang="zh-CN"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及</a:t>
                </a:r>
                <a:r>
                  <a:rPr lang="en-US" altLang="zh-CN"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-3.8</a:t>
                </a:r>
                <a:r>
                  <a:rPr lang="zh-CN"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的整数</a:t>
                </a:r>
                <a:endParaRPr lang="zh-CN" altLang="zh-CN" sz="1400" kern="100" dirty="0">
                  <a:solidFill>
                    <a:srgbClr val="000000"/>
                  </a:solidFill>
                  <a:effectLst/>
                  <a:latin typeface="Calibri" panose="020F0502020204030204" pitchFamily="34" charset="0"/>
                  <a:ea typeface="宋体" panose="02010600030101010101" pitchFamily="2" charset="-122"/>
                  <a:cs typeface="Mongolian Baiti" panose="03000500000000000000" pitchFamily="66" charset="0"/>
                </a:endParaRPr>
              </a:p>
              <a:p>
                <a:pPr indent="609600" algn="just">
                  <a:spcBef>
                    <a:spcPts val="1200"/>
                  </a:spcBef>
                  <a:spcAft>
                    <a:spcPts val="0"/>
                  </a:spcAft>
                </a:pPr>
                <a:r>
                  <a:rPr lang="en-US" altLang="zh-CN"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(10) </a:t>
                </a:r>
                <a:r>
                  <a:rPr lang="zh-CN" altLang="zh-CN"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计算</a:t>
                </a:r>
                <a:r>
                  <a:rPr lang="zh-CN"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不小于</a:t>
                </a:r>
                <a:r>
                  <a:rPr lang="en-US" altLang="zh-CN"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3.2</a:t>
                </a:r>
                <a:r>
                  <a:rPr lang="zh-CN"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及</a:t>
                </a:r>
                <a:r>
                  <a:rPr lang="en-US" altLang="zh-CN" kern="100" dirty="0">
                    <a:solidFill>
                      <a:srgbClr val="000000"/>
                    </a:solidFill>
                    <a:effectLst/>
                    <a:latin typeface="Times New Roman" panose="02020603050405020304" pitchFamily="18" charset="0"/>
                    <a:ea typeface="宋体" panose="02010600030101010101" pitchFamily="2" charset="-122"/>
                    <a:cs typeface="Mongolian Baiti" panose="03000500000000000000" pitchFamily="66" charset="0"/>
                  </a:rPr>
                  <a:t>-3.2</a:t>
                </a:r>
                <a:r>
                  <a:rPr lang="zh-CN" altLang="zh-CN"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的整数</a:t>
                </a:r>
                <a:r>
                  <a:rPr lang="zh-CN" altLang="zh-CN" kern="100" dirty="0">
                    <a:solidFill>
                      <a:srgbClr val="000000"/>
                    </a:solidFill>
                    <a:effectLst/>
                    <a:latin typeface="Calibri" panose="020F0502020204030204" pitchFamily="34" charset="0"/>
                    <a:ea typeface="Times New Roman" panose="02020603050405020304" pitchFamily="18" charset="0"/>
                    <a:cs typeface="Mongolian Baiti" panose="03000500000000000000" pitchFamily="66" charset="0"/>
                  </a:rPr>
                  <a:t> </a:t>
                </a:r>
                <a:endParaRPr lang="zh-CN" altLang="zh-CN" sz="1400" kern="100" dirty="0">
                  <a:solidFill>
                    <a:srgbClr val="000000"/>
                  </a:solidFill>
                  <a:effectLst/>
                  <a:latin typeface="Calibri" panose="020F0502020204030204" pitchFamily="34" charset="0"/>
                  <a:ea typeface="宋体" panose="02010600030101010101" pitchFamily="2" charset="-122"/>
                  <a:cs typeface="Mongolian Baiti" panose="03000500000000000000" pitchFamily="66"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706581" y="1083262"/>
                <a:ext cx="7356763" cy="5246308"/>
              </a:xfrm>
              <a:prstGeom prst="rect">
                <a:avLst/>
              </a:prstGeom>
              <a:blipFill rotWithShape="0">
                <a:blip r:embed="rId2"/>
                <a:stretch>
                  <a:fillRect b="-9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373635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Dev-</a:t>
            </a:r>
            <a:r>
              <a:rPr lang="en-US" altLang="zh-CN" dirty="0" err="1" smtClean="0"/>
              <a:t>Cpp</a:t>
            </a:r>
            <a:r>
              <a:rPr lang="zh-CN" altLang="en-US" dirty="0" smtClean="0"/>
              <a:t>启动界面</a:t>
            </a:r>
            <a:endParaRPr lang="zh-CN" altLang="en-US" dirty="0"/>
          </a:p>
        </p:txBody>
      </p:sp>
      <p:sp>
        <p:nvSpPr>
          <p:cNvPr id="3" name="内容占位符 2"/>
          <p:cNvSpPr>
            <a:spLocks noGrp="1"/>
          </p:cNvSpPr>
          <p:nvPr>
            <p:ph idx="1"/>
          </p:nvPr>
        </p:nvSpPr>
        <p:spPr>
          <a:xfrm>
            <a:off x="485775" y="1135063"/>
            <a:ext cx="8089900" cy="569046"/>
          </a:xfrm>
        </p:spPr>
        <p:txBody>
          <a:bodyPr/>
          <a:lstStyle/>
          <a:p>
            <a:pPr marL="342900" indent="-342900">
              <a:buFont typeface="Wingdings" panose="05000000000000000000" pitchFamily="2" charset="2"/>
              <a:buChar char="l"/>
            </a:pPr>
            <a:r>
              <a:rPr lang="zh-CN" altLang="zh-CN" sz="2000" dirty="0"/>
              <a:t>鼠标左键双桌面</a:t>
            </a:r>
            <a:r>
              <a:rPr lang="zh-CN" altLang="zh-CN" sz="2000" dirty="0" smtClean="0"/>
              <a:t>上的</a:t>
            </a:r>
            <a:r>
              <a:rPr lang="en-GB" altLang="zh-CN" sz="2000" dirty="0"/>
              <a:t>Dev-C++</a:t>
            </a:r>
            <a:r>
              <a:rPr lang="zh-CN" altLang="zh-CN" sz="2000" dirty="0" smtClean="0"/>
              <a:t>图标，</a:t>
            </a:r>
            <a:r>
              <a:rPr lang="zh-CN" altLang="zh-CN" sz="2000" dirty="0"/>
              <a:t>打开</a:t>
            </a:r>
            <a:r>
              <a:rPr lang="en-GB" altLang="zh-CN" sz="2000" dirty="0"/>
              <a:t>Dev-</a:t>
            </a:r>
            <a:r>
              <a:rPr lang="en-GB" altLang="zh-CN" sz="2000" dirty="0" err="1"/>
              <a:t>Cpp</a:t>
            </a:r>
            <a:r>
              <a:rPr lang="zh-CN" altLang="zh-CN" sz="2000" dirty="0"/>
              <a:t>集成开发</a:t>
            </a:r>
            <a:r>
              <a:rPr lang="zh-CN" altLang="zh-CN" sz="2000" dirty="0" smtClean="0"/>
              <a:t>环境</a:t>
            </a:r>
            <a:endParaRPr lang="en-US" altLang="zh-CN" sz="2000" dirty="0" smtClean="0"/>
          </a:p>
          <a:p>
            <a:pPr marL="342900" indent="-342900">
              <a:buFont typeface="Wingdings" panose="05000000000000000000" pitchFamily="2" charset="2"/>
              <a:buChar char="l"/>
            </a:pPr>
            <a:endParaRPr lang="zh-CN" altLang="en-US" sz="2000"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698341" y="1787236"/>
            <a:ext cx="7664768" cy="4384964"/>
          </a:xfrm>
          <a:prstGeom prst="rect">
            <a:avLst/>
          </a:prstGeom>
          <a:noFill/>
          <a:ln>
            <a:noFill/>
          </a:ln>
        </p:spPr>
      </p:pic>
    </p:spTree>
    <p:extLst>
      <p:ext uri="{BB962C8B-B14F-4D97-AF65-F5344CB8AC3E}">
        <p14:creationId xmlns:p14="http://schemas.microsoft.com/office/powerpoint/2010/main" val="461748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几个术语</a:t>
            </a:r>
            <a:endParaRPr lang="zh-CN" altLang="en-US"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en-GB" altLang="zh-CN" sz="2000" dirty="0"/>
              <a:t>C/C++</a:t>
            </a:r>
            <a:r>
              <a:rPr lang="zh-CN" altLang="zh-CN" sz="2000" dirty="0" smtClean="0"/>
              <a:t>源程序</a:t>
            </a:r>
            <a:r>
              <a:rPr lang="zh-CN" altLang="en-US" sz="2000" dirty="0" smtClean="0"/>
              <a:t>，或源文件</a:t>
            </a:r>
            <a:r>
              <a:rPr lang="zh-CN" altLang="zh-CN" sz="2000" dirty="0" smtClean="0"/>
              <a:t>（</a:t>
            </a:r>
            <a:r>
              <a:rPr lang="en-GB" altLang="zh-CN" sz="2000" dirty="0"/>
              <a:t>source code</a:t>
            </a:r>
            <a:r>
              <a:rPr lang="zh-CN" altLang="zh-CN" sz="2000" dirty="0"/>
              <a:t>）</a:t>
            </a:r>
          </a:p>
          <a:p>
            <a:pPr lvl="1"/>
            <a:r>
              <a:rPr lang="zh-CN" altLang="zh-CN" sz="1800" dirty="0"/>
              <a:t>基于</a:t>
            </a:r>
            <a:r>
              <a:rPr lang="en-GB" altLang="zh-CN" sz="1800" dirty="0"/>
              <a:t>C/C++</a:t>
            </a:r>
            <a:r>
              <a:rPr lang="zh-CN" altLang="zh-CN" sz="1800" dirty="0"/>
              <a:t>语法与功能编写的源代码</a:t>
            </a:r>
            <a:r>
              <a:rPr lang="zh-CN" altLang="zh-CN" sz="1800" dirty="0" smtClean="0"/>
              <a:t>程序</a:t>
            </a:r>
            <a:endParaRPr lang="en-US" altLang="zh-CN" sz="1800" dirty="0" smtClean="0"/>
          </a:p>
          <a:p>
            <a:pPr lvl="1"/>
            <a:r>
              <a:rPr lang="zh-CN" altLang="zh-CN" sz="1800" dirty="0" smtClean="0"/>
              <a:t>扩展名为 </a:t>
            </a:r>
            <a:r>
              <a:rPr lang="en-GB" altLang="zh-CN" sz="1800" dirty="0" smtClean="0"/>
              <a:t>.c</a:t>
            </a:r>
            <a:r>
              <a:rPr lang="zh-CN" altLang="zh-CN" sz="1800" dirty="0" smtClean="0"/>
              <a:t>、</a:t>
            </a:r>
            <a:r>
              <a:rPr lang="en-GB" altLang="zh-CN" sz="1800" dirty="0" smtClean="0"/>
              <a:t>.cc</a:t>
            </a:r>
            <a:r>
              <a:rPr lang="zh-CN" altLang="zh-CN" sz="1800" dirty="0" smtClean="0"/>
              <a:t>、</a:t>
            </a:r>
            <a:r>
              <a:rPr lang="en-GB" altLang="zh-CN" sz="1800" dirty="0" smtClean="0"/>
              <a:t>.</a:t>
            </a:r>
            <a:r>
              <a:rPr lang="en-GB" altLang="zh-CN" sz="1800" dirty="0" err="1" smtClean="0"/>
              <a:t>cpp</a:t>
            </a:r>
            <a:r>
              <a:rPr lang="zh-CN" altLang="zh-CN" sz="1800" dirty="0" smtClean="0"/>
              <a:t>等；</a:t>
            </a:r>
          </a:p>
          <a:p>
            <a:pPr lvl="1"/>
            <a:r>
              <a:rPr lang="en-GB" altLang="zh-CN" sz="1800" dirty="0" smtClean="0"/>
              <a:t>C</a:t>
            </a:r>
            <a:r>
              <a:rPr lang="zh-CN" altLang="zh-CN" sz="1800" dirty="0"/>
              <a:t>程序扩展名为</a:t>
            </a:r>
            <a:r>
              <a:rPr lang="en-GB" altLang="zh-CN" sz="1800" dirty="0"/>
              <a:t>.c</a:t>
            </a:r>
            <a:r>
              <a:rPr lang="zh-CN" altLang="zh-CN" sz="1800" dirty="0"/>
              <a:t>，</a:t>
            </a:r>
            <a:r>
              <a:rPr lang="en-GB" altLang="zh-CN" sz="1800" dirty="0"/>
              <a:t>C++</a:t>
            </a:r>
            <a:r>
              <a:rPr lang="zh-CN" altLang="zh-CN" sz="1800" dirty="0"/>
              <a:t>扩展名多为</a:t>
            </a:r>
            <a:r>
              <a:rPr lang="en-GB" altLang="zh-CN" sz="1800" dirty="0"/>
              <a:t>.</a:t>
            </a:r>
            <a:r>
              <a:rPr lang="en-GB" altLang="zh-CN" sz="1800" dirty="0" err="1" smtClean="0"/>
              <a:t>cpp</a:t>
            </a:r>
            <a:endParaRPr lang="en-US" altLang="zh-CN" sz="1800" dirty="0"/>
          </a:p>
          <a:p>
            <a:pPr lvl="1"/>
            <a:endParaRPr lang="zh-CN" altLang="zh-CN" dirty="0"/>
          </a:p>
          <a:p>
            <a:pPr marL="342900" indent="-342900">
              <a:buFont typeface="Wingdings" panose="05000000000000000000" pitchFamily="2" charset="2"/>
              <a:buChar char="l"/>
            </a:pPr>
            <a:r>
              <a:rPr lang="zh-CN" altLang="en-US" sz="2000" dirty="0" smtClean="0"/>
              <a:t>一般情况下，</a:t>
            </a:r>
            <a:r>
              <a:rPr lang="en-US" altLang="zh-CN" sz="2000" dirty="0" smtClean="0"/>
              <a:t>C/C++</a:t>
            </a:r>
            <a:r>
              <a:rPr lang="zh-CN" altLang="en-US" sz="2000" dirty="0" smtClean="0"/>
              <a:t>的源程序由</a:t>
            </a:r>
            <a:r>
              <a:rPr lang="zh-CN" altLang="en-US" sz="2000" dirty="0"/>
              <a:t>若干函数和类</a:t>
            </a:r>
            <a:r>
              <a:rPr lang="zh-CN" altLang="en-US" sz="2000" dirty="0" smtClean="0"/>
              <a:t>组成</a:t>
            </a:r>
            <a:endParaRPr lang="en-US" altLang="zh-CN" sz="2000" dirty="0" smtClean="0"/>
          </a:p>
          <a:p>
            <a:pPr marL="342900" indent="-342900">
              <a:buFont typeface="Wingdings" panose="05000000000000000000" pitchFamily="2" charset="2"/>
              <a:buChar char="l"/>
            </a:pPr>
            <a:r>
              <a:rPr lang="zh-CN" altLang="en-US" sz="2000" dirty="0" smtClean="0"/>
              <a:t>为便于管理，程序清晰，可读性好等原因，一般把</a:t>
            </a:r>
            <a:r>
              <a:rPr lang="zh-CN" altLang="en-US" sz="2000" dirty="0"/>
              <a:t>不同功能的函数和类放在不同的文件中，对于类的声明和实现也分别放在对应的</a:t>
            </a:r>
            <a:r>
              <a:rPr lang="en-US" altLang="zh-CN" sz="2000" dirty="0"/>
              <a:t>.h</a:t>
            </a:r>
            <a:r>
              <a:rPr lang="zh-CN" altLang="en-US" sz="2000" dirty="0"/>
              <a:t>（或</a:t>
            </a:r>
            <a:r>
              <a:rPr lang="en-US" altLang="zh-CN" sz="2000" dirty="0"/>
              <a:t>.</a:t>
            </a:r>
            <a:r>
              <a:rPr lang="en-US" altLang="zh-CN" sz="2000" dirty="0" err="1"/>
              <a:t>hpp</a:t>
            </a:r>
            <a:r>
              <a:rPr lang="zh-CN" altLang="en-US" sz="2000" dirty="0"/>
              <a:t>）和</a:t>
            </a:r>
            <a:r>
              <a:rPr lang="en-US" altLang="zh-CN" sz="2000" dirty="0"/>
              <a:t>.</a:t>
            </a:r>
            <a:r>
              <a:rPr lang="en-US" altLang="zh-CN" sz="2000" dirty="0" err="1"/>
              <a:t>cpp</a:t>
            </a:r>
            <a:r>
              <a:rPr lang="zh-CN" altLang="en-US" sz="2000" dirty="0"/>
              <a:t>文件</a:t>
            </a:r>
            <a:r>
              <a:rPr lang="zh-CN" altLang="en-US" sz="2000" dirty="0" smtClean="0"/>
              <a:t>中</a:t>
            </a:r>
            <a:endParaRPr lang="en-US" altLang="zh-CN" sz="2000" dirty="0" smtClean="0"/>
          </a:p>
          <a:p>
            <a:pPr marL="342900" indent="-342900">
              <a:buFont typeface="Wingdings" panose="05000000000000000000" pitchFamily="2" charset="2"/>
              <a:buChar char="l"/>
            </a:pPr>
            <a:r>
              <a:rPr lang="zh-CN" altLang="en-US" sz="2000" dirty="0"/>
              <a:t>由于文件较多</a:t>
            </a:r>
            <a:r>
              <a:rPr lang="zh-CN" altLang="en-US" sz="2000" dirty="0" smtClean="0"/>
              <a:t>，为了</a:t>
            </a:r>
            <a:r>
              <a:rPr lang="zh-CN" altLang="en-US" sz="2000" dirty="0"/>
              <a:t>便于管理，一般</a:t>
            </a:r>
            <a:r>
              <a:rPr lang="zh-CN" altLang="en-US" sz="2000" dirty="0" smtClean="0"/>
              <a:t>的</a:t>
            </a:r>
            <a:r>
              <a:rPr lang="en-US" altLang="zh-CN" sz="2000" dirty="0" smtClean="0"/>
              <a:t>IDE</a:t>
            </a:r>
            <a:r>
              <a:rPr lang="zh-CN" altLang="en-US" sz="2000" dirty="0" smtClean="0"/>
              <a:t>都会</a:t>
            </a:r>
            <a:r>
              <a:rPr lang="zh-CN" altLang="en-US" sz="2000" dirty="0"/>
              <a:t>提供工程（</a:t>
            </a:r>
            <a:r>
              <a:rPr lang="en-US" altLang="zh-CN" sz="2000" dirty="0"/>
              <a:t>Project</a:t>
            </a:r>
            <a:r>
              <a:rPr lang="zh-CN" altLang="en-US" sz="2000" dirty="0"/>
              <a:t>）管理功能来管理这些文件，对源文件进行编译和链接。</a:t>
            </a:r>
            <a:endParaRPr lang="en-US" altLang="zh-CN" sz="2000" dirty="0"/>
          </a:p>
          <a:p>
            <a:pPr marL="342900" indent="-342900">
              <a:buFont typeface="Wingdings" panose="05000000000000000000" pitchFamily="2" charset="2"/>
              <a:buChar char="l"/>
            </a:pPr>
            <a:endParaRPr lang="zh-CN" altLang="en-US" b="1" dirty="0"/>
          </a:p>
        </p:txBody>
      </p:sp>
    </p:spTree>
    <p:extLst>
      <p:ext uri="{BB962C8B-B14F-4D97-AF65-F5344CB8AC3E}">
        <p14:creationId xmlns:p14="http://schemas.microsoft.com/office/powerpoint/2010/main" val="473427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几个术语</a:t>
            </a:r>
            <a:endParaRPr lang="zh-CN" altLang="en-US"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zh-CN" sz="2000" b="1" dirty="0"/>
              <a:t>工程（</a:t>
            </a:r>
            <a:r>
              <a:rPr lang="en-GB" altLang="zh-CN" sz="2000" b="1" dirty="0"/>
              <a:t>Project</a:t>
            </a:r>
            <a:r>
              <a:rPr lang="zh-CN" altLang="zh-CN" sz="2000" b="1" dirty="0"/>
              <a:t>，项目</a:t>
            </a:r>
            <a:r>
              <a:rPr lang="zh-CN" altLang="zh-CN" sz="2000" b="1" dirty="0" smtClean="0"/>
              <a:t>）</a:t>
            </a:r>
            <a:endParaRPr lang="en-US" altLang="zh-CN" sz="2000" b="1" dirty="0" smtClean="0"/>
          </a:p>
          <a:p>
            <a:pPr marL="971550" lvl="1">
              <a:buFont typeface="Wingdings" panose="05000000000000000000" pitchFamily="2" charset="2"/>
              <a:buChar char="n"/>
            </a:pPr>
            <a:r>
              <a:rPr lang="zh-CN" altLang="zh-CN" sz="1800" dirty="0">
                <a:solidFill>
                  <a:srgbClr val="0000CC"/>
                </a:solidFill>
              </a:rPr>
              <a:t>一个工程中可以包含</a:t>
            </a:r>
            <a:r>
              <a:rPr lang="en-GB" altLang="zh-CN" sz="1800" dirty="0">
                <a:solidFill>
                  <a:srgbClr val="0000CC"/>
                </a:solidFill>
              </a:rPr>
              <a:t>C/C++</a:t>
            </a:r>
            <a:r>
              <a:rPr lang="zh-CN" altLang="zh-CN" sz="1800" dirty="0">
                <a:solidFill>
                  <a:srgbClr val="0000CC"/>
                </a:solidFill>
              </a:rPr>
              <a:t>源文件</a:t>
            </a:r>
            <a:r>
              <a:rPr lang="zh-CN" altLang="zh-CN" sz="1800" dirty="0"/>
              <a:t>，这些文件可以逻辑上视为一个</a:t>
            </a:r>
            <a:r>
              <a:rPr lang="zh-CN" altLang="zh-CN" sz="1800" dirty="0" smtClean="0"/>
              <a:t>文件</a:t>
            </a:r>
            <a:endParaRPr lang="en-US" altLang="zh-CN" sz="1800" dirty="0" smtClean="0"/>
          </a:p>
          <a:p>
            <a:pPr marL="1371600" lvl="2" indent="-342900">
              <a:buFont typeface="Wingdings" panose="05000000000000000000" pitchFamily="2" charset="2"/>
              <a:buChar char="ü"/>
            </a:pPr>
            <a:r>
              <a:rPr lang="zh-CN" altLang="zh-CN" sz="1600" dirty="0"/>
              <a:t>这些文件只有一个程序入口，即只有一个文件中可以有主函数</a:t>
            </a:r>
            <a:r>
              <a:rPr lang="en-GB" altLang="zh-CN" sz="1600" dirty="0"/>
              <a:t>main()</a:t>
            </a:r>
            <a:r>
              <a:rPr lang="zh-CN" altLang="zh-CN" sz="1600" dirty="0" smtClean="0"/>
              <a:t>；</a:t>
            </a:r>
            <a:endParaRPr lang="en-US" altLang="zh-CN" sz="1600" dirty="0" smtClean="0"/>
          </a:p>
          <a:p>
            <a:pPr marL="1371600" lvl="2" indent="-342900">
              <a:buFont typeface="Wingdings" panose="05000000000000000000" pitchFamily="2" charset="2"/>
              <a:buChar char="ü"/>
            </a:pPr>
            <a:r>
              <a:rPr lang="zh-CN" altLang="zh-CN" sz="1600" dirty="0"/>
              <a:t>这些文件中定义的函数可以互相</a:t>
            </a:r>
            <a:r>
              <a:rPr lang="zh-CN" altLang="en-US" sz="1600" dirty="0" smtClean="0"/>
              <a:t>调用</a:t>
            </a:r>
            <a:endParaRPr lang="zh-CN" altLang="zh-CN" sz="1600" dirty="0"/>
          </a:p>
          <a:p>
            <a:pPr marL="971550" lvl="1">
              <a:buFont typeface="Wingdings" panose="05000000000000000000" pitchFamily="2" charset="2"/>
              <a:buChar char="n"/>
            </a:pPr>
            <a:r>
              <a:rPr lang="zh-CN" altLang="zh-CN" sz="1800" dirty="0">
                <a:solidFill>
                  <a:srgbClr val="0000CC"/>
                </a:solidFill>
              </a:rPr>
              <a:t>这种文件组织结构</a:t>
            </a:r>
            <a:r>
              <a:rPr lang="zh-CN" altLang="zh-CN" sz="1800" dirty="0" smtClean="0">
                <a:solidFill>
                  <a:srgbClr val="0000CC"/>
                </a:solidFill>
              </a:rPr>
              <a:t>的</a:t>
            </a:r>
            <a:r>
              <a:rPr lang="zh-CN" altLang="en-US" sz="1800" dirty="0" smtClean="0">
                <a:solidFill>
                  <a:srgbClr val="0000CC"/>
                </a:solidFill>
              </a:rPr>
              <a:t>主要</a:t>
            </a:r>
            <a:r>
              <a:rPr lang="zh-CN" altLang="zh-CN" sz="1800" dirty="0" smtClean="0">
                <a:solidFill>
                  <a:srgbClr val="0000CC"/>
                </a:solidFill>
              </a:rPr>
              <a:t>优点</a:t>
            </a:r>
            <a:endParaRPr lang="en-US" altLang="zh-CN" sz="1800" dirty="0" smtClean="0">
              <a:solidFill>
                <a:srgbClr val="0000CC"/>
              </a:solidFill>
            </a:endParaRPr>
          </a:p>
          <a:p>
            <a:pPr marL="1314450" lvl="2" indent="-285750">
              <a:buFont typeface="Wingdings" panose="05000000000000000000" pitchFamily="2" charset="2"/>
              <a:buChar char="ü"/>
            </a:pPr>
            <a:r>
              <a:rPr lang="zh-CN" altLang="zh-CN" sz="1600" dirty="0"/>
              <a:t>就是方便一个大项目中的多人协作</a:t>
            </a:r>
            <a:endParaRPr lang="en-US" altLang="zh-CN" sz="1600" dirty="0"/>
          </a:p>
          <a:p>
            <a:pPr marL="1314450" lvl="2" indent="-285750">
              <a:buFont typeface="Wingdings" panose="05000000000000000000" pitchFamily="2" charset="2"/>
              <a:buChar char="ü"/>
            </a:pPr>
            <a:r>
              <a:rPr lang="zh-CN" altLang="zh-CN" sz="1600" dirty="0"/>
              <a:t>例如一个公司某部门的多个人员同时在开发一个大的工程，每人负责一个模块，可以将自己开发的程序模块保存在一个独立的文件中，最后将这些文件包含到同一个工程中，这些文件中的函数可以互相调用</a:t>
            </a:r>
            <a:r>
              <a:rPr lang="zh-CN" altLang="en-US" sz="1600" dirty="0"/>
              <a:t>；</a:t>
            </a:r>
            <a:endParaRPr lang="zh-CN" altLang="zh-CN" sz="1600" dirty="0"/>
          </a:p>
          <a:p>
            <a:pPr marL="1314450" lvl="2" indent="-285750">
              <a:buFont typeface="Wingdings" panose="05000000000000000000" pitchFamily="2" charset="2"/>
              <a:buChar char="ü"/>
            </a:pPr>
            <a:r>
              <a:rPr lang="zh-CN" altLang="zh-CN" sz="1600" dirty="0">
                <a:solidFill>
                  <a:srgbClr val="006600"/>
                </a:solidFill>
              </a:rPr>
              <a:t>特别地，主函数</a:t>
            </a:r>
            <a:r>
              <a:rPr lang="en-GB" altLang="zh-CN" sz="1600" dirty="0">
                <a:solidFill>
                  <a:srgbClr val="006600"/>
                </a:solidFill>
              </a:rPr>
              <a:t>main()</a:t>
            </a:r>
            <a:r>
              <a:rPr lang="zh-CN" altLang="zh-CN" sz="1600" dirty="0">
                <a:solidFill>
                  <a:srgbClr val="006600"/>
                </a:solidFill>
              </a:rPr>
              <a:t>中可以将每人编写的</a:t>
            </a:r>
            <a:r>
              <a:rPr lang="zh-CN" altLang="en-US" sz="1600" dirty="0">
                <a:solidFill>
                  <a:srgbClr val="006600"/>
                </a:solidFill>
              </a:rPr>
              <a:t>程序</a:t>
            </a:r>
            <a:r>
              <a:rPr lang="zh-CN" altLang="zh-CN" sz="1600" dirty="0">
                <a:solidFill>
                  <a:srgbClr val="006600"/>
                </a:solidFill>
              </a:rPr>
              <a:t>有机地组织起来，完成一个工程的</a:t>
            </a:r>
            <a:r>
              <a:rPr lang="zh-CN" altLang="zh-CN" sz="1600" dirty="0" smtClean="0">
                <a:solidFill>
                  <a:srgbClr val="006600"/>
                </a:solidFill>
              </a:rPr>
              <a:t>执行</a:t>
            </a:r>
            <a:endParaRPr lang="en-US" altLang="zh-CN" sz="1600" dirty="0">
              <a:solidFill>
                <a:srgbClr val="0000CC"/>
              </a:solidFill>
            </a:endParaRPr>
          </a:p>
          <a:p>
            <a:pPr marL="971550" lvl="1">
              <a:buFont typeface="Wingdings" panose="05000000000000000000" pitchFamily="2" charset="2"/>
              <a:buChar char="n"/>
            </a:pPr>
            <a:r>
              <a:rPr lang="zh-CN" altLang="en-US" sz="1800" dirty="0" smtClean="0">
                <a:sym typeface="Arial" panose="020B0604020202020204" pitchFamily="34" charset="0"/>
              </a:rPr>
              <a:t>即使你自己编写的规模比较大的源程序，也建议将函数和类等分开存放到不同的源文件中</a:t>
            </a:r>
            <a:endParaRPr lang="en-US" altLang="zh-CN" sz="1800" dirty="0" smtClean="0">
              <a:sym typeface="Arial" panose="020B0604020202020204" pitchFamily="34" charset="0"/>
            </a:endParaRPr>
          </a:p>
          <a:p>
            <a:pPr marL="1314450" lvl="2" indent="-285750">
              <a:buFont typeface="Wingdings" panose="05000000000000000000" pitchFamily="2" charset="2"/>
              <a:buChar char="ü"/>
            </a:pPr>
            <a:r>
              <a:rPr lang="zh-CN" altLang="en-US" sz="1800" dirty="0" smtClean="0">
                <a:sym typeface="Arial" panose="020B0604020202020204" pitchFamily="34" charset="0"/>
              </a:rPr>
              <a:t>在头文件</a:t>
            </a:r>
            <a:r>
              <a:rPr lang="zh-CN" altLang="en-US" sz="1800" smtClean="0">
                <a:sym typeface="Arial" panose="020B0604020202020204" pitchFamily="34" charset="0"/>
              </a:rPr>
              <a:t>中对常量、全局变量、结构、函数</a:t>
            </a:r>
            <a:r>
              <a:rPr lang="zh-CN" altLang="en-US" sz="1800" dirty="0" smtClean="0">
                <a:sym typeface="Arial" panose="020B0604020202020204" pitchFamily="34" charset="0"/>
              </a:rPr>
              <a:t>、类等进行声明</a:t>
            </a:r>
            <a:endParaRPr lang="en-US" altLang="zh-CN" sz="1800" dirty="0" smtClean="0">
              <a:sym typeface="Arial" panose="020B0604020202020204" pitchFamily="34" charset="0"/>
            </a:endParaRPr>
          </a:p>
          <a:p>
            <a:pPr marL="1314450" lvl="2" indent="-285750">
              <a:buFont typeface="Wingdings" panose="05000000000000000000" pitchFamily="2" charset="2"/>
              <a:buChar char="ü"/>
            </a:pPr>
            <a:r>
              <a:rPr lang="zh-CN" altLang="en-US" sz="1800" dirty="0" smtClean="0">
                <a:sym typeface="Arial" panose="020B0604020202020204" pitchFamily="34" charset="0"/>
              </a:rPr>
              <a:t>函数与类的实现存放到其它文件中</a:t>
            </a:r>
            <a:endParaRPr lang="en-US" altLang="zh-CN" sz="1800" dirty="0">
              <a:sym typeface="Arial" panose="020B0604020202020204" pitchFamily="34" charset="0"/>
            </a:endParaRPr>
          </a:p>
          <a:p>
            <a:pPr marL="971550" lvl="1">
              <a:buFont typeface="Wingdings" panose="05000000000000000000" pitchFamily="2" charset="2"/>
              <a:buChar char="n"/>
            </a:pPr>
            <a:endParaRPr lang="en-US" altLang="zh-CN" sz="1800" dirty="0" smtClean="0">
              <a:solidFill>
                <a:srgbClr val="0000CC"/>
              </a:solidFill>
            </a:endParaRPr>
          </a:p>
          <a:p>
            <a:pPr marL="971550" lvl="1">
              <a:buFont typeface="Wingdings" panose="05000000000000000000" pitchFamily="2" charset="2"/>
              <a:buChar char="n"/>
            </a:pPr>
            <a:endParaRPr lang="en-US" altLang="zh-CN" sz="1800" dirty="0"/>
          </a:p>
          <a:p>
            <a:pPr marL="285750" lvl="1" indent="0">
              <a:buNone/>
            </a:pPr>
            <a:endParaRPr lang="zh-CN" altLang="zh-CN" sz="1400" dirty="0"/>
          </a:p>
          <a:p>
            <a:pPr marL="630000" lvl="1"/>
            <a:endParaRPr lang="en-US" altLang="zh-CN" dirty="0" smtClean="0"/>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97330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几个术语</a:t>
            </a:r>
            <a:endParaRPr lang="zh-CN" altLang="en-US"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zh-CN" b="1" dirty="0"/>
              <a:t>工作空间</a:t>
            </a:r>
            <a:r>
              <a:rPr lang="zh-CN" altLang="zh-CN" b="1" dirty="0" smtClean="0"/>
              <a:t>（</a:t>
            </a:r>
            <a:r>
              <a:rPr lang="en-US" altLang="zh-CN" b="1" dirty="0"/>
              <a:t>W</a:t>
            </a:r>
            <a:r>
              <a:rPr lang="en-GB" altLang="zh-CN" b="1" dirty="0" err="1" smtClean="0"/>
              <a:t>orkspace</a:t>
            </a:r>
            <a:r>
              <a:rPr lang="zh-CN" altLang="zh-CN" b="1" dirty="0" smtClean="0"/>
              <a:t>）</a:t>
            </a:r>
            <a:endParaRPr lang="en-US" altLang="zh-CN" b="1" dirty="0" smtClean="0"/>
          </a:p>
          <a:p>
            <a:pPr lvl="1"/>
            <a:r>
              <a:rPr lang="zh-CN" altLang="zh-CN" dirty="0"/>
              <a:t>一般的</a:t>
            </a:r>
            <a:r>
              <a:rPr lang="en-GB" altLang="zh-CN" dirty="0"/>
              <a:t>IDE</a:t>
            </a:r>
            <a:r>
              <a:rPr lang="zh-CN" altLang="zh-CN" dirty="0"/>
              <a:t>都有一个工作空间</a:t>
            </a:r>
            <a:r>
              <a:rPr lang="en-GB" altLang="zh-CN" dirty="0"/>
              <a:t>workspace</a:t>
            </a:r>
            <a:r>
              <a:rPr lang="zh-CN" altLang="zh-CN" dirty="0"/>
              <a:t>，用于保存你所创建的工程文件、</a:t>
            </a:r>
            <a:r>
              <a:rPr lang="en-GB" altLang="zh-CN" dirty="0"/>
              <a:t>C/C++</a:t>
            </a:r>
            <a:r>
              <a:rPr lang="zh-CN" altLang="zh-CN" dirty="0"/>
              <a:t>程序文件，及编译链接生成的</a:t>
            </a:r>
            <a:r>
              <a:rPr lang="en-GB" altLang="zh-CN" dirty="0"/>
              <a:t>C/C++</a:t>
            </a:r>
            <a:r>
              <a:rPr lang="zh-CN" altLang="zh-CN" dirty="0"/>
              <a:t>程序对应的可执行文件，以及一些其它的辅助文件，如配置文件等。</a:t>
            </a:r>
          </a:p>
          <a:p>
            <a:pPr lvl="1"/>
            <a:r>
              <a:rPr lang="en-GB" altLang="zh-CN" dirty="0"/>
              <a:t>Dev-</a:t>
            </a:r>
            <a:r>
              <a:rPr lang="en-GB" altLang="zh-CN" dirty="0" err="1"/>
              <a:t>Cpp</a:t>
            </a:r>
            <a:r>
              <a:rPr lang="zh-CN" altLang="zh-CN" dirty="0"/>
              <a:t>没有显式地使用工作空间的概念，但保存工程文件的目录，如</a:t>
            </a:r>
            <a:r>
              <a:rPr lang="en-GB" altLang="zh-CN" dirty="0"/>
              <a:t>D:\CProgram\lab1</a:t>
            </a:r>
            <a:r>
              <a:rPr lang="zh-CN" altLang="zh-CN" dirty="0"/>
              <a:t>，体现了工作空间的概念；</a:t>
            </a:r>
          </a:p>
          <a:p>
            <a:pPr lvl="1"/>
            <a:r>
              <a:rPr lang="zh-CN" altLang="zh-CN" dirty="0">
                <a:solidFill>
                  <a:srgbClr val="0000CC"/>
                </a:solidFill>
              </a:rPr>
              <a:t>一个</a:t>
            </a:r>
            <a:r>
              <a:rPr lang="en-GB" altLang="zh-CN" dirty="0">
                <a:solidFill>
                  <a:srgbClr val="0000CC"/>
                </a:solidFill>
              </a:rPr>
              <a:t>workspace</a:t>
            </a:r>
            <a:r>
              <a:rPr lang="zh-CN" altLang="zh-CN" dirty="0" smtClean="0">
                <a:solidFill>
                  <a:srgbClr val="0000CC"/>
                </a:solidFill>
              </a:rPr>
              <a:t>可以</a:t>
            </a:r>
            <a:r>
              <a:rPr lang="zh-CN" altLang="en-US" dirty="0" smtClean="0">
                <a:solidFill>
                  <a:srgbClr val="0000CC"/>
                </a:solidFill>
              </a:rPr>
              <a:t>包含</a:t>
            </a:r>
            <a:r>
              <a:rPr lang="zh-CN" altLang="zh-CN" dirty="0" smtClean="0">
                <a:solidFill>
                  <a:srgbClr val="0000CC"/>
                </a:solidFill>
              </a:rPr>
              <a:t>多</a:t>
            </a:r>
            <a:r>
              <a:rPr lang="zh-CN" altLang="zh-CN" dirty="0">
                <a:solidFill>
                  <a:srgbClr val="0000CC"/>
                </a:solidFill>
              </a:rPr>
              <a:t>个工程（</a:t>
            </a:r>
            <a:r>
              <a:rPr lang="en-GB" altLang="zh-CN" dirty="0">
                <a:solidFill>
                  <a:srgbClr val="0000CC"/>
                </a:solidFill>
              </a:rPr>
              <a:t>Project</a:t>
            </a:r>
            <a:r>
              <a:rPr lang="zh-CN" altLang="zh-CN" dirty="0">
                <a:solidFill>
                  <a:srgbClr val="0000CC"/>
                </a:solidFill>
              </a:rPr>
              <a:t>）</a:t>
            </a:r>
            <a:r>
              <a:rPr lang="zh-CN" altLang="zh-CN" dirty="0"/>
              <a:t>；</a:t>
            </a:r>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zh-CN" altLang="en-US" sz="2000" dirty="0" smtClean="0"/>
              <a:t>一个</a:t>
            </a:r>
            <a:r>
              <a:rPr lang="en-US" altLang="zh-CN" sz="2000" dirty="0"/>
              <a:t>W</a:t>
            </a:r>
            <a:r>
              <a:rPr lang="en-GB" altLang="zh-CN" sz="2000" dirty="0" err="1" smtClean="0"/>
              <a:t>orkspace</a:t>
            </a:r>
            <a:r>
              <a:rPr lang="zh-CN" altLang="en-US" sz="2000" dirty="0" smtClean="0"/>
              <a:t>可以包含多个</a:t>
            </a:r>
            <a:r>
              <a:rPr lang="en-US" altLang="zh-CN" sz="2000" dirty="0" smtClean="0"/>
              <a:t>Project</a:t>
            </a:r>
          </a:p>
          <a:p>
            <a:pPr marL="342900" indent="-342900">
              <a:buFont typeface="Wingdings" panose="05000000000000000000" pitchFamily="2" charset="2"/>
              <a:buChar char="l"/>
            </a:pPr>
            <a:r>
              <a:rPr lang="zh-CN" altLang="en-US" sz="2000" dirty="0"/>
              <a:t>一</a:t>
            </a:r>
            <a:r>
              <a:rPr lang="zh-CN" altLang="en-US" sz="2000" dirty="0" smtClean="0"/>
              <a:t>个</a:t>
            </a:r>
            <a:r>
              <a:rPr lang="en-US" altLang="zh-CN" sz="2000" dirty="0" smtClean="0"/>
              <a:t>Project</a:t>
            </a:r>
            <a:r>
              <a:rPr lang="zh-CN" altLang="en-US" sz="2000" dirty="0" smtClean="0"/>
              <a:t>可以</a:t>
            </a:r>
            <a:r>
              <a:rPr lang="zh-CN" altLang="en-US" sz="2000" dirty="0"/>
              <a:t>多</a:t>
            </a:r>
            <a:r>
              <a:rPr lang="zh-CN" altLang="en-US" sz="2000" dirty="0" smtClean="0"/>
              <a:t>个源程序</a:t>
            </a:r>
            <a:endParaRPr lang="en-US" altLang="zh-CN" sz="2000" dirty="0" smtClean="0"/>
          </a:p>
          <a:p>
            <a:pPr marL="342900" indent="-342900">
              <a:buFont typeface="Wingdings" panose="05000000000000000000" pitchFamily="2" charset="2"/>
              <a:buChar char="l"/>
            </a:pPr>
            <a:r>
              <a:rPr lang="zh-CN" altLang="en-US" sz="2000" dirty="0"/>
              <a:t>一</a:t>
            </a:r>
            <a:r>
              <a:rPr lang="zh-CN" altLang="en-US" sz="2000" dirty="0" smtClean="0"/>
              <a:t>个</a:t>
            </a:r>
            <a:r>
              <a:rPr lang="en-US" altLang="zh-CN" sz="2000" dirty="0" smtClean="0"/>
              <a:t>Project</a:t>
            </a:r>
            <a:r>
              <a:rPr lang="zh-CN" altLang="en-US" sz="2000" dirty="0" smtClean="0"/>
              <a:t>中的多个源程序有且只有一个含有</a:t>
            </a:r>
            <a:r>
              <a:rPr lang="en-US" altLang="zh-CN" sz="2000" dirty="0" smtClean="0"/>
              <a:t>main()</a:t>
            </a:r>
            <a:r>
              <a:rPr lang="zh-CN" altLang="en-US" sz="2000" dirty="0" smtClean="0"/>
              <a:t>函数，是程序的执行入口</a:t>
            </a:r>
            <a:endParaRPr lang="zh-CN" altLang="en-US" sz="2000" dirty="0"/>
          </a:p>
        </p:txBody>
      </p:sp>
    </p:spTree>
    <p:extLst>
      <p:ext uri="{BB962C8B-B14F-4D97-AF65-F5344CB8AC3E}">
        <p14:creationId xmlns:p14="http://schemas.microsoft.com/office/powerpoint/2010/main" val="3463437105"/>
      </p:ext>
    </p:extLst>
  </p:cSld>
  <p:clrMapOvr>
    <a:masterClrMapping/>
  </p:clrMapOvr>
</p:sld>
</file>

<file path=ppt/theme/theme1.xml><?xml version="1.0" encoding="utf-8"?>
<a:theme xmlns:a="http://schemas.openxmlformats.org/drawingml/2006/main" name="53cd865050490">
  <a:themeElements>
    <a:clrScheme name="53cd865050490 1">
      <a:dk1>
        <a:srgbClr val="3D3F41"/>
      </a:dk1>
      <a:lt1>
        <a:srgbClr val="FFFFFF"/>
      </a:lt1>
      <a:dk2>
        <a:srgbClr val="3D3F41"/>
      </a:dk2>
      <a:lt2>
        <a:srgbClr val="EAF5FC"/>
      </a:lt2>
      <a:accent1>
        <a:srgbClr val="47B6E7"/>
      </a:accent1>
      <a:accent2>
        <a:srgbClr val="628EE3"/>
      </a:accent2>
      <a:accent3>
        <a:srgbClr val="FFFFFF"/>
      </a:accent3>
      <a:accent4>
        <a:srgbClr val="333436"/>
      </a:accent4>
      <a:accent5>
        <a:srgbClr val="B1D7F1"/>
      </a:accent5>
      <a:accent6>
        <a:srgbClr val="5880CE"/>
      </a:accent6>
      <a:hlink>
        <a:srgbClr val="00B0F0"/>
      </a:hlink>
      <a:folHlink>
        <a:srgbClr val="AFB2B4"/>
      </a:folHlink>
    </a:clrScheme>
    <a:fontScheme name="53cd865050490">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3cd865050490 1">
        <a:dk1>
          <a:srgbClr val="3D3F41"/>
        </a:dk1>
        <a:lt1>
          <a:srgbClr val="FFFFFF"/>
        </a:lt1>
        <a:dk2>
          <a:srgbClr val="3D3F41"/>
        </a:dk2>
        <a:lt2>
          <a:srgbClr val="EAF5FC"/>
        </a:lt2>
        <a:accent1>
          <a:srgbClr val="47B6E7"/>
        </a:accent1>
        <a:accent2>
          <a:srgbClr val="628EE3"/>
        </a:accent2>
        <a:accent3>
          <a:srgbClr val="FFFFFF"/>
        </a:accent3>
        <a:accent4>
          <a:srgbClr val="333436"/>
        </a:accent4>
        <a:accent5>
          <a:srgbClr val="B1D7F1"/>
        </a:accent5>
        <a:accent6>
          <a:srgbClr val="5880CE"/>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50601A08PWBG">
  <a:themeElements>
    <a:clrScheme name="A000120150601A08PWBG 1">
      <a:dk1>
        <a:srgbClr val="4D4D4D"/>
      </a:dk1>
      <a:lt1>
        <a:srgbClr val="FFFFFF"/>
      </a:lt1>
      <a:dk2>
        <a:srgbClr val="4D4D4D"/>
      </a:dk2>
      <a:lt2>
        <a:srgbClr val="FFFFFF"/>
      </a:lt2>
      <a:accent1>
        <a:srgbClr val="B8650A"/>
      </a:accent1>
      <a:accent2>
        <a:srgbClr val="D37051"/>
      </a:accent2>
      <a:accent3>
        <a:srgbClr val="FFFFFF"/>
      </a:accent3>
      <a:accent4>
        <a:srgbClr val="404040"/>
      </a:accent4>
      <a:accent5>
        <a:srgbClr val="D8B8AA"/>
      </a:accent5>
      <a:accent6>
        <a:srgbClr val="BF6549"/>
      </a:accent6>
      <a:hlink>
        <a:srgbClr val="92D050"/>
      </a:hlink>
      <a:folHlink>
        <a:srgbClr val="AFB2B4"/>
      </a:folHlink>
    </a:clrScheme>
    <a:fontScheme name="A000120150601A08PWBG">
      <a:majorFont>
        <a:latin typeface="华文中宋"/>
        <a:ea typeface="华文中宋"/>
        <a:cs typeface=""/>
      </a:majorFont>
      <a:minorFont>
        <a:latin typeface="幼圆"/>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601A08PWBG 1">
        <a:dk1>
          <a:srgbClr val="4D4D4D"/>
        </a:dk1>
        <a:lt1>
          <a:srgbClr val="FFFFFF"/>
        </a:lt1>
        <a:dk2>
          <a:srgbClr val="4D4D4D"/>
        </a:dk2>
        <a:lt2>
          <a:srgbClr val="FFFFFF"/>
        </a:lt2>
        <a:accent1>
          <a:srgbClr val="B8650A"/>
        </a:accent1>
        <a:accent2>
          <a:srgbClr val="D37051"/>
        </a:accent2>
        <a:accent3>
          <a:srgbClr val="FFFFFF"/>
        </a:accent3>
        <a:accent4>
          <a:srgbClr val="404040"/>
        </a:accent4>
        <a:accent5>
          <a:srgbClr val="D8B8AA"/>
        </a:accent5>
        <a:accent6>
          <a:srgbClr val="BF6549"/>
        </a:accent6>
        <a:hlink>
          <a:srgbClr val="92D05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000120150204A05PWBG">
  <a:themeElements>
    <a:clrScheme name="A000120150204A05PWBG 1">
      <a:dk1>
        <a:srgbClr val="5F5F5F"/>
      </a:dk1>
      <a:lt1>
        <a:srgbClr val="FFFFFF"/>
      </a:lt1>
      <a:dk2>
        <a:srgbClr val="5F5F5F"/>
      </a:dk2>
      <a:lt2>
        <a:srgbClr val="FFFFFF"/>
      </a:lt2>
      <a:accent1>
        <a:srgbClr val="FFB549"/>
      </a:accent1>
      <a:accent2>
        <a:srgbClr val="ED8E2F"/>
      </a:accent2>
      <a:accent3>
        <a:srgbClr val="B6B6B6"/>
      </a:accent3>
      <a:accent4>
        <a:srgbClr val="DADADA"/>
      </a:accent4>
      <a:accent5>
        <a:srgbClr val="FFD7B1"/>
      </a:accent5>
      <a:accent6>
        <a:srgbClr val="D7802A"/>
      </a:accent6>
      <a:hlink>
        <a:srgbClr val="00B0F0"/>
      </a:hlink>
      <a:folHlink>
        <a:srgbClr val="AFB2B4"/>
      </a:folHlink>
    </a:clrScheme>
    <a:fontScheme name="A000120150204A05PWBG">
      <a:majorFont>
        <a:latin typeface="Arial"/>
        <a:ea typeface="华文中宋"/>
        <a:cs typeface=""/>
      </a:majorFont>
      <a:minorFont>
        <a:latin typeface="Arial"/>
        <a:ea typeface="华文中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204A05PWBG 1">
        <a:dk1>
          <a:srgbClr val="5F5F5F"/>
        </a:dk1>
        <a:lt1>
          <a:srgbClr val="FFFFFF"/>
        </a:lt1>
        <a:dk2>
          <a:srgbClr val="5F5F5F"/>
        </a:dk2>
        <a:lt2>
          <a:srgbClr val="FFFFFF"/>
        </a:lt2>
        <a:accent1>
          <a:srgbClr val="FFB549"/>
        </a:accent1>
        <a:accent2>
          <a:srgbClr val="ED8E2F"/>
        </a:accent2>
        <a:accent3>
          <a:srgbClr val="B6B6B6"/>
        </a:accent3>
        <a:accent4>
          <a:srgbClr val="DADADA"/>
        </a:accent4>
        <a:accent5>
          <a:srgbClr val="FFD7B1"/>
        </a:accent5>
        <a:accent6>
          <a:srgbClr val="D7802A"/>
        </a:accent6>
        <a:hlink>
          <a:srgbClr val="00B0F0"/>
        </a:hlink>
        <a:folHlink>
          <a:srgbClr val="AFB2B4"/>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000120150306A04PWBG">
  <a:themeElements>
    <a:clrScheme name="A000120150306A04PWBG 1">
      <a:dk1>
        <a:srgbClr val="5F5F5F"/>
      </a:dk1>
      <a:lt1>
        <a:srgbClr val="FFFFFF"/>
      </a:lt1>
      <a:dk2>
        <a:srgbClr val="5F5F5F"/>
      </a:dk2>
      <a:lt2>
        <a:srgbClr val="FFFFFF"/>
      </a:lt2>
      <a:accent1>
        <a:srgbClr val="47B6E7"/>
      </a:accent1>
      <a:accent2>
        <a:srgbClr val="628EE3"/>
      </a:accent2>
      <a:accent3>
        <a:srgbClr val="FFFFFF"/>
      </a:accent3>
      <a:accent4>
        <a:srgbClr val="505050"/>
      </a:accent4>
      <a:accent5>
        <a:srgbClr val="B1D7F1"/>
      </a:accent5>
      <a:accent6>
        <a:srgbClr val="5880CE"/>
      </a:accent6>
      <a:hlink>
        <a:srgbClr val="00B0F0"/>
      </a:hlink>
      <a:folHlink>
        <a:srgbClr val="AFB2B4"/>
      </a:folHlink>
    </a:clrScheme>
    <a:fontScheme name="A000120150306A04PWBG">
      <a:majorFont>
        <a:latin typeface="Times New Roman"/>
        <a:ea typeface="华文中宋"/>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306A04PWBG 1">
        <a:dk1>
          <a:srgbClr val="5F5F5F"/>
        </a:dk1>
        <a:lt1>
          <a:srgbClr val="FFFFFF"/>
        </a:lt1>
        <a:dk2>
          <a:srgbClr val="5F5F5F"/>
        </a:dk2>
        <a:lt2>
          <a:srgbClr val="FFFFFF"/>
        </a:lt2>
        <a:accent1>
          <a:srgbClr val="47B6E7"/>
        </a:accent1>
        <a:accent2>
          <a:srgbClr val="628EE3"/>
        </a:accent2>
        <a:accent3>
          <a:srgbClr val="FFFFFF"/>
        </a:accent3>
        <a:accent4>
          <a:srgbClr val="505050"/>
        </a:accent4>
        <a:accent5>
          <a:srgbClr val="B1D7F1"/>
        </a:accent5>
        <a:accent6>
          <a:srgbClr val="5880CE"/>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默认设计模板">
  <a:themeElements>
    <a:clrScheme name="1_默认设计模板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336699"/>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spPr>
      <a:bodyPr wrap="square" rtlCol="0">
        <a:spAutoFit/>
      </a:bodyPr>
      <a:lstStyle>
        <a:defPPr>
          <a:defRPr dirty="0"/>
        </a:defPPr>
      </a:lstStyle>
    </a:txDef>
  </a:objectDefaul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33669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5133</TotalTime>
  <Words>3117</Words>
  <Application>Microsoft Office PowerPoint</Application>
  <PresentationFormat>全屏显示(4:3)</PresentationFormat>
  <Paragraphs>449</Paragraphs>
  <Slides>52</Slides>
  <Notes>0</Notes>
  <HiddenSlides>0</HiddenSlides>
  <MMClips>0</MMClips>
  <ScaleCrop>false</ScaleCrop>
  <HeadingPairs>
    <vt:vector size="6" baseType="variant">
      <vt:variant>
        <vt:lpstr>已用的字体</vt:lpstr>
      </vt:variant>
      <vt:variant>
        <vt:i4>15</vt:i4>
      </vt:variant>
      <vt:variant>
        <vt:lpstr>主题</vt:lpstr>
      </vt:variant>
      <vt:variant>
        <vt:i4>5</vt:i4>
      </vt:variant>
      <vt:variant>
        <vt:lpstr>幻灯片标题</vt:lpstr>
      </vt:variant>
      <vt:variant>
        <vt:i4>52</vt:i4>
      </vt:variant>
    </vt:vector>
  </HeadingPairs>
  <TitlesOfParts>
    <vt:vector size="72" baseType="lpstr">
      <vt:lpstr>黑体</vt:lpstr>
      <vt:lpstr>华文中宋</vt:lpstr>
      <vt:lpstr>楷体_GB2312</vt:lpstr>
      <vt:lpstr>隶书</vt:lpstr>
      <vt:lpstr>宋体</vt:lpstr>
      <vt:lpstr>微软雅黑</vt:lpstr>
      <vt:lpstr>幼圆</vt:lpstr>
      <vt:lpstr>Arial</vt:lpstr>
      <vt:lpstr>Arial Black</vt:lpstr>
      <vt:lpstr>Calibri</vt:lpstr>
      <vt:lpstr>Cambria Math</vt:lpstr>
      <vt:lpstr>Mongolian Baiti</vt:lpstr>
      <vt:lpstr>Times New Roman</vt:lpstr>
      <vt:lpstr>Wingdings</vt:lpstr>
      <vt:lpstr>Wingdings 2</vt:lpstr>
      <vt:lpstr>53cd865050490</vt:lpstr>
      <vt:lpstr>A000120150601A08PWBG</vt:lpstr>
      <vt:lpstr>A000120150204A05PWBG</vt:lpstr>
      <vt:lpstr>A000120150306A04PWBG</vt:lpstr>
      <vt:lpstr>1_默认设计模板</vt:lpstr>
      <vt:lpstr>计算导论与程序设计</vt:lpstr>
      <vt:lpstr>2 编程准备</vt:lpstr>
      <vt:lpstr>2.1 程序开发环境及程序编写</vt:lpstr>
      <vt:lpstr>常用开发工具(环境)</vt:lpstr>
      <vt:lpstr>Dev-Cpp的安装过程</vt:lpstr>
      <vt:lpstr>Dev-Cpp启动界面</vt:lpstr>
      <vt:lpstr>几个术语</vt:lpstr>
      <vt:lpstr>几个术语</vt:lpstr>
      <vt:lpstr>几个术语</vt:lpstr>
      <vt:lpstr>Code-Blocks中Workspace、Project、源程序的从属关系</vt:lpstr>
      <vt:lpstr>Dev-Cpp中Project、源程序的从属关系</vt:lpstr>
      <vt:lpstr>新建工程（工程，project，Dev中称为项目）</vt:lpstr>
      <vt:lpstr> 新项目（New Project）窗口</vt:lpstr>
      <vt:lpstr>新建项目保存位置（目录）</vt:lpstr>
      <vt:lpstr>输入编辑源程序</vt:lpstr>
      <vt:lpstr>编译执行程序</vt:lpstr>
      <vt:lpstr>PowerPoint 演示文稿</vt:lpstr>
      <vt:lpstr>PowerPoint 演示文稿</vt:lpstr>
      <vt:lpstr>2.2 程序代码及说明</vt:lpstr>
      <vt:lpstr>注释及程序功能等说明</vt:lpstr>
      <vt:lpstr>PowerPoint 演示文稿</vt:lpstr>
      <vt:lpstr>PowerPoint 演示文稿</vt:lpstr>
      <vt:lpstr>PowerPoint 演示文稿</vt:lpstr>
      <vt:lpstr>对应的C代码程序</vt:lpstr>
      <vt:lpstr>头文件stdio.h中对函数printf(…)的声明</vt:lpstr>
      <vt:lpstr>头文件math.h中对几个函数的声明</vt:lpstr>
      <vt:lpstr>C还是C++？</vt:lpstr>
      <vt:lpstr> C程序的基本结构</vt:lpstr>
      <vt:lpstr>2.3  输出流对象cout </vt:lpstr>
      <vt:lpstr>输出流对象cout </vt:lpstr>
      <vt:lpstr>2.4 输入流对象cin </vt:lpstr>
      <vt:lpstr>2.5 程序注释（说明）</vt:lpstr>
      <vt:lpstr>注释内容（说明） </vt:lpstr>
      <vt:lpstr>2.6 算术运算符</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7、反正切函数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作业：利用C语言语法写出下列各表达式</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com</cp:lastModifiedBy>
  <cp:revision>1233</cp:revision>
  <dcterms:created xsi:type="dcterms:W3CDTF">2013-01-25T01:44:00Z</dcterms:created>
  <dcterms:modified xsi:type="dcterms:W3CDTF">2018-10-01T03:10:43Z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