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EA8DE4-8C67-48EC-97C1-2F2E4563C6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C530263-07E2-4C3D-9F57-5585EDC964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D395F3-BFA4-44C0-A27F-618F15A1C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CDB2C-5C96-48D5-A27B-78D3A0C59CD7}" type="datetimeFigureOut">
              <a:rPr lang="zh-CN" altLang="en-US" smtClean="0"/>
              <a:t>2022/10/4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A2B8EB-70AC-440B-9A05-B208EC81E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46419F-50A3-4323-BA47-BA617A2B3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F0A28-D2B3-43E0-8B2C-C9CFF33B2B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0560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FB8CEF-05B7-4063-8F22-1EE367F61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5C2C8B7-161F-42BD-93AF-239FCA0A67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5DBABA-BC1A-4ED8-B380-77C364D14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CDB2C-5C96-48D5-A27B-78D3A0C59CD7}" type="datetimeFigureOut">
              <a:rPr lang="zh-CN" altLang="en-US" smtClean="0"/>
              <a:t>2022/10/4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EBC99B-2841-4ABB-BB70-E624AD1AC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7AC0B3-CA97-4EAE-8ACA-EA2AE550F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F0A28-D2B3-43E0-8B2C-C9CFF33B2B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7381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F071EC4-6CE1-4C0B-930C-12AFABFCAD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3D181C9-3B55-4C88-B4AF-533FC6041D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D56976-753D-45E1-9F86-A418C99D5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CDB2C-5C96-48D5-A27B-78D3A0C59CD7}" type="datetimeFigureOut">
              <a:rPr lang="zh-CN" altLang="en-US" smtClean="0"/>
              <a:t>2022/10/4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E994AE-55B7-4541-95AF-F7161F703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1009F6-2713-4D7A-AD2A-B91B7197E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F0A28-D2B3-43E0-8B2C-C9CFF33B2B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3553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F6E221-594C-4541-BDD9-2FB31C182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431936-5C91-49DF-A5F9-F543FC30E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F7ED40-26F5-4444-889F-345926BD5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CDB2C-5C96-48D5-A27B-78D3A0C59CD7}" type="datetimeFigureOut">
              <a:rPr lang="zh-CN" altLang="en-US" smtClean="0"/>
              <a:t>2022/10/4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0A3EE08-0429-45E0-859D-821B870AE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D5710D-BD64-4FE0-BCD4-1F9B4B519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F0A28-D2B3-43E0-8B2C-C9CFF33B2B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1704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9D9AF6-FC1D-4558-8E10-3B1EBDC94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4673047-F980-43ED-B563-B36F9132E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E8D0C4-48CF-46BA-8B26-A86D8D0B1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CDB2C-5C96-48D5-A27B-78D3A0C59CD7}" type="datetimeFigureOut">
              <a:rPr lang="zh-CN" altLang="en-US" smtClean="0"/>
              <a:t>2022/10/4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0175B5-9C0E-40B1-BABE-AB2CC6D95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30D5CA-A177-4865-944B-E2939D6F5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F0A28-D2B3-43E0-8B2C-C9CFF33B2B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808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33E907-AF51-42DE-B139-3A571BB15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E6A8A6-A780-4ED4-928C-DA7EA2CC9A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6F94E94-AEFE-4B0A-B5CE-4D3C8C33E9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9A1C2FD-55FA-4548-82A0-40AF8405C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CDB2C-5C96-48D5-A27B-78D3A0C59CD7}" type="datetimeFigureOut">
              <a:rPr lang="zh-CN" altLang="en-US" smtClean="0"/>
              <a:t>2022/10/4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4576C41-2820-47EC-8C2A-760C52A1A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7052E6C-C694-4FC4-9C68-3511B71EF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F0A28-D2B3-43E0-8B2C-C9CFF33B2B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1384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0F8DDE-1853-4134-94E8-DD5153EFE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0547B8A-0739-4C6F-B2DD-C45B8D549D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22A423A-1CB2-403C-8A03-7D1D72D47A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0FEB71D-3181-4237-9D9C-3CECE9E102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6467252-E66F-4156-9A86-D419FF4CD3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1BE2964-269D-4434-B5AC-CEC999559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CDB2C-5C96-48D5-A27B-78D3A0C59CD7}" type="datetimeFigureOut">
              <a:rPr lang="zh-CN" altLang="en-US" smtClean="0"/>
              <a:t>2022/10/4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F53068F-364B-4775-9380-10860F7E3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E4E9487-1254-44AD-808D-38705049C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F0A28-D2B3-43E0-8B2C-C9CFF33B2B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6693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3FF2A4-D9FE-40B5-A865-57F93F97F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95BBCCA-F12E-4C60-B97B-9A1F61DF3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CDB2C-5C96-48D5-A27B-78D3A0C59CD7}" type="datetimeFigureOut">
              <a:rPr lang="zh-CN" altLang="en-US" smtClean="0"/>
              <a:t>2022/10/4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FCE97CD-4FDD-43B0-8F83-11D5CD5E9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3E36657-5CDC-4652-B634-A5D8A84B3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F0A28-D2B3-43E0-8B2C-C9CFF33B2B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9684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2EE3EC3-2B58-4F0A-9CA0-D27D09A29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CDB2C-5C96-48D5-A27B-78D3A0C59CD7}" type="datetimeFigureOut">
              <a:rPr lang="zh-CN" altLang="en-US" smtClean="0"/>
              <a:t>2022/10/4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69EEC3F-906A-4D01-8DDE-6C0D5315B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5B6D77A-3978-4208-8D54-CB9BB2829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F0A28-D2B3-43E0-8B2C-C9CFF33B2B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2177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7218ED-AC2F-41A5-B1B8-04AB0A942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FC777F-82C9-4FA5-B03E-99B93A9D2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EF155FA-082D-4997-ABCE-9CEABB492C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99BD1A1-EA3C-49FC-8AE9-2417B45D6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CDB2C-5C96-48D5-A27B-78D3A0C59CD7}" type="datetimeFigureOut">
              <a:rPr lang="zh-CN" altLang="en-US" smtClean="0"/>
              <a:t>2022/10/4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462474B-66BD-4CBD-B811-C3AAB6CBB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0F02742-353A-4066-A79C-ED4FCECDF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F0A28-D2B3-43E0-8B2C-C9CFF33B2B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1072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9F5FEA-839F-46F9-A32E-C5CC5D28F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1ABD170-6165-41CA-8E37-AEB7C29182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F6F6505-BE8E-4323-A5AA-3E9BF16C38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D029F57-1A04-4078-88A7-6E25DFBEF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CDB2C-5C96-48D5-A27B-78D3A0C59CD7}" type="datetimeFigureOut">
              <a:rPr lang="zh-CN" altLang="en-US" smtClean="0"/>
              <a:t>2022/10/4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C5F6A9E-C4C8-439E-AB96-3139186DF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91D7CE3-95E3-4471-A9F6-2EFF89167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F0A28-D2B3-43E0-8B2C-C9CFF33B2B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6232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BFDE420-047C-4740-BC4B-891F88427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8173177-369A-42DD-817A-560BDD54FF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7CE340-E133-40C2-AF3E-A8B1A848E2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6CDB2C-5C96-48D5-A27B-78D3A0C59CD7}" type="datetimeFigureOut">
              <a:rPr lang="zh-CN" altLang="en-US" smtClean="0"/>
              <a:t>2022/10/4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77D5D5-F466-4E27-9C6A-8BCDB0BE80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681C38-0D7F-4870-B7C3-8339A58FE4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1F0A28-D2B3-43E0-8B2C-C9CFF33B2B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2768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B4053E5B-3482-4C75-92F3-FF2DED19DD7F}"/>
              </a:ext>
            </a:extLst>
          </p:cNvPr>
          <p:cNvCxnSpPr>
            <a:cxnSpLocks/>
            <a:stCxn id="37" idx="2"/>
            <a:endCxn id="35" idx="7"/>
          </p:cNvCxnSpPr>
          <p:nvPr/>
        </p:nvCxnSpPr>
        <p:spPr>
          <a:xfrm flipH="1">
            <a:off x="2158511" y="2104547"/>
            <a:ext cx="1147529" cy="118896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5F7FF1E4-3DD1-4700-8A1F-2A246BB747E8}"/>
              </a:ext>
            </a:extLst>
          </p:cNvPr>
          <p:cNvCxnSpPr>
            <a:cxnSpLocks/>
            <a:stCxn id="37" idx="6"/>
            <a:endCxn id="36" idx="1"/>
          </p:cNvCxnSpPr>
          <p:nvPr/>
        </p:nvCxnSpPr>
        <p:spPr>
          <a:xfrm>
            <a:off x="3400734" y="2104547"/>
            <a:ext cx="785640" cy="68957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9DA173B6-A1CD-4D03-8022-99663F8739F2}"/>
              </a:ext>
            </a:extLst>
          </p:cNvPr>
          <p:cNvCxnSpPr>
            <a:cxnSpLocks/>
            <a:stCxn id="34" idx="2"/>
            <a:endCxn id="35" idx="6"/>
          </p:cNvCxnSpPr>
          <p:nvPr/>
        </p:nvCxnSpPr>
        <p:spPr>
          <a:xfrm flipH="1" flipV="1">
            <a:off x="2172379" y="3332286"/>
            <a:ext cx="733580" cy="793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AA9B00D6-6730-426C-9750-32D7927A2628}"/>
              </a:ext>
            </a:extLst>
          </p:cNvPr>
          <p:cNvCxnSpPr>
            <a:cxnSpLocks/>
            <a:stCxn id="33" idx="2"/>
            <a:endCxn id="34" idx="6"/>
          </p:cNvCxnSpPr>
          <p:nvPr/>
        </p:nvCxnSpPr>
        <p:spPr>
          <a:xfrm flipH="1" flipV="1">
            <a:off x="3000653" y="3340223"/>
            <a:ext cx="1171853" cy="49749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970832CA-9206-4573-B5F2-CC021697B612}"/>
              </a:ext>
            </a:extLst>
          </p:cNvPr>
          <p:cNvCxnSpPr>
            <a:cxnSpLocks/>
            <a:stCxn id="36" idx="4"/>
            <a:endCxn id="33" idx="0"/>
          </p:cNvCxnSpPr>
          <p:nvPr/>
        </p:nvCxnSpPr>
        <p:spPr>
          <a:xfrm>
            <a:off x="4219853" y="2887734"/>
            <a:ext cx="0" cy="89514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椭圆 32">
            <a:extLst>
              <a:ext uri="{FF2B5EF4-FFF2-40B4-BE49-F238E27FC236}">
                <a16:creationId xmlns:a16="http://schemas.microsoft.com/office/drawing/2014/main" id="{5D75B296-C34D-44C1-AAB6-5F2C57A1A862}"/>
              </a:ext>
            </a:extLst>
          </p:cNvPr>
          <p:cNvSpPr/>
          <p:nvPr/>
        </p:nvSpPr>
        <p:spPr>
          <a:xfrm>
            <a:off x="4172506" y="3782877"/>
            <a:ext cx="94694" cy="1096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978C1057-D71D-4177-96C7-3E4C8CDFED7B}"/>
              </a:ext>
            </a:extLst>
          </p:cNvPr>
          <p:cNvSpPr/>
          <p:nvPr/>
        </p:nvSpPr>
        <p:spPr>
          <a:xfrm>
            <a:off x="2905959" y="3285386"/>
            <a:ext cx="94694" cy="1096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30808B6B-7FF4-45F1-A447-9D9EF91F3B68}"/>
              </a:ext>
            </a:extLst>
          </p:cNvPr>
          <p:cNvSpPr/>
          <p:nvPr/>
        </p:nvSpPr>
        <p:spPr>
          <a:xfrm>
            <a:off x="2077685" y="3277449"/>
            <a:ext cx="94694" cy="1096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D11FC4DB-661C-4025-B363-A8A69314EBD3}"/>
              </a:ext>
            </a:extLst>
          </p:cNvPr>
          <p:cNvSpPr/>
          <p:nvPr/>
        </p:nvSpPr>
        <p:spPr>
          <a:xfrm>
            <a:off x="4172506" y="2778060"/>
            <a:ext cx="94694" cy="1096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900A20CC-995E-4057-B0CF-67FFDF0FD7AF}"/>
              </a:ext>
            </a:extLst>
          </p:cNvPr>
          <p:cNvSpPr/>
          <p:nvPr/>
        </p:nvSpPr>
        <p:spPr>
          <a:xfrm>
            <a:off x="3306040" y="2049710"/>
            <a:ext cx="94694" cy="1096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01112B03-254C-4AE1-9B94-A513F542A37E}"/>
              </a:ext>
            </a:extLst>
          </p:cNvPr>
          <p:cNvCxnSpPr>
            <a:cxnSpLocks/>
          </p:cNvCxnSpPr>
          <p:nvPr/>
        </p:nvCxnSpPr>
        <p:spPr>
          <a:xfrm flipH="1">
            <a:off x="3365256" y="2832897"/>
            <a:ext cx="1803888" cy="0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708B2862-1898-45AE-9A8F-D996FAD6CF24}"/>
              </a:ext>
            </a:extLst>
          </p:cNvPr>
          <p:cNvCxnSpPr>
            <a:cxnSpLocks/>
          </p:cNvCxnSpPr>
          <p:nvPr/>
        </p:nvCxnSpPr>
        <p:spPr>
          <a:xfrm flipH="1">
            <a:off x="2463312" y="2095184"/>
            <a:ext cx="1803888" cy="0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D144F01A-B9D5-4AB5-A913-20DD3C5C967D}"/>
              </a:ext>
            </a:extLst>
          </p:cNvPr>
          <p:cNvCxnSpPr>
            <a:cxnSpLocks/>
          </p:cNvCxnSpPr>
          <p:nvPr/>
        </p:nvCxnSpPr>
        <p:spPr>
          <a:xfrm flipH="1">
            <a:off x="3270562" y="3835971"/>
            <a:ext cx="1803888" cy="0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CDBA6645-63E0-497F-8DFF-E1354ED5DF6B}"/>
                  </a:ext>
                </a:extLst>
              </p:cNvPr>
              <p:cNvSpPr txBox="1"/>
              <p:nvPr/>
            </p:nvSpPr>
            <p:spPr>
              <a:xfrm>
                <a:off x="3793554" y="1643869"/>
                <a:ext cx="291328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200" b="0" dirty="0"/>
                  <a:t>两个点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zh-CN" altLang="en-US" sz="1200" dirty="0"/>
                  <a:t>等于扫描线</a:t>
                </a:r>
                <a:r>
                  <a:rPr lang="en-US" altLang="zh-CN" sz="1200" dirty="0"/>
                  <a:t>i</a:t>
                </a:r>
                <a:endParaRPr lang="zh-CN" altLang="en-US" sz="1200" dirty="0"/>
              </a:p>
            </p:txBody>
          </p:sp>
        </mc:Choice>
        <mc:Fallback xmlns="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CDBA6645-63E0-497F-8DFF-E1354ED5DF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3554" y="1643869"/>
                <a:ext cx="2913282" cy="276999"/>
              </a:xfrm>
              <a:prstGeom prst="rect">
                <a:avLst/>
              </a:prstGeom>
              <a:blipFill>
                <a:blip r:embed="rId2"/>
                <a:stretch>
                  <a:fillRect t="-2222" b="-1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6E1D0C98-D7ED-45D1-9759-0D4356277BBA}"/>
                  </a:ext>
                </a:extLst>
              </p:cNvPr>
              <p:cNvSpPr txBox="1"/>
              <p:nvPr/>
            </p:nvSpPr>
            <p:spPr>
              <a:xfrm>
                <a:off x="4349814" y="2492450"/>
                <a:ext cx="291328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200" dirty="0"/>
                  <a:t>一个</a:t>
                </a:r>
                <a:r>
                  <a:rPr lang="zh-CN" altLang="en-US" sz="1200" b="0" dirty="0"/>
                  <a:t>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zh-CN" altLang="en-US" sz="1200" dirty="0"/>
                  <a:t>等于扫描线</a:t>
                </a:r>
                <a:r>
                  <a:rPr lang="en-US" altLang="zh-CN" sz="1200" dirty="0" err="1"/>
                  <a:t>i</a:t>
                </a:r>
                <a:r>
                  <a:rPr lang="zh-CN" altLang="en-US" sz="1200" dirty="0"/>
                  <a:t>，合并！</a:t>
                </a:r>
              </a:p>
            </p:txBody>
          </p:sp>
        </mc:Choice>
        <mc:Fallback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6E1D0C98-D7ED-45D1-9759-0D4356277B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9814" y="2492450"/>
                <a:ext cx="2913282" cy="276999"/>
              </a:xfrm>
              <a:prstGeom prst="rect">
                <a:avLst/>
              </a:prstGeom>
              <a:blipFill>
                <a:blip r:embed="rId3"/>
                <a:stretch>
                  <a:fillRect l="-210" t="-2222" b="-1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91A55B61-C5AE-426B-86D9-A46C72EC0407}"/>
                  </a:ext>
                </a:extLst>
              </p:cNvPr>
              <p:cNvSpPr txBox="1"/>
              <p:nvPr/>
            </p:nvSpPr>
            <p:spPr>
              <a:xfrm>
                <a:off x="4349814" y="3490925"/>
                <a:ext cx="291328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200" b="0" dirty="0"/>
                  <a:t>两个点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zh-CN" altLang="en-US" sz="1200" b="1" dirty="0"/>
                  <a:t>都不</a:t>
                </a:r>
                <a:r>
                  <a:rPr lang="zh-CN" altLang="en-US" sz="1200" dirty="0"/>
                  <a:t>等于扫描线</a:t>
                </a:r>
                <a:r>
                  <a:rPr lang="en-US" altLang="zh-CN" sz="1200" dirty="0"/>
                  <a:t>i</a:t>
                </a:r>
                <a:endParaRPr lang="zh-CN" altLang="en-US" sz="1200" dirty="0"/>
              </a:p>
            </p:txBody>
          </p:sp>
        </mc:Choice>
        <mc:Fallback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91A55B61-C5AE-426B-86D9-A46C72EC04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9814" y="3490925"/>
                <a:ext cx="2913282" cy="276999"/>
              </a:xfrm>
              <a:prstGeom prst="rect">
                <a:avLst/>
              </a:prstGeom>
              <a:blipFill>
                <a:blip r:embed="rId4"/>
                <a:stretch>
                  <a:fillRect l="-210" t="-2222" b="-1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62039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26</Words>
  <Application>Microsoft Office PowerPoint</Application>
  <PresentationFormat>宽屏</PresentationFormat>
  <Paragraphs>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Cambria Math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DELL</dc:creator>
  <cp:lastModifiedBy>DELL</cp:lastModifiedBy>
  <cp:revision>3</cp:revision>
  <dcterms:created xsi:type="dcterms:W3CDTF">2022-10-04T09:28:45Z</dcterms:created>
  <dcterms:modified xsi:type="dcterms:W3CDTF">2022-10-04T09:44:03Z</dcterms:modified>
</cp:coreProperties>
</file>