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3573145" y="2745740"/>
            <a:ext cx="3292475" cy="50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5581015" y="2670175"/>
            <a:ext cx="75565" cy="755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95445" y="2675255"/>
            <a:ext cx="75565" cy="755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92880" y="2675255"/>
            <a:ext cx="75565" cy="755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17315" y="2675255"/>
            <a:ext cx="75565" cy="755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790315" y="2675255"/>
            <a:ext cx="75565" cy="755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019165" y="2670175"/>
            <a:ext cx="75565" cy="75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094730" y="2670175"/>
            <a:ext cx="75565" cy="75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170295" y="2675255"/>
            <a:ext cx="75565" cy="75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321425" y="2675255"/>
            <a:ext cx="75565" cy="75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245860" y="2675255"/>
            <a:ext cx="75565" cy="75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815965" y="2576195"/>
            <a:ext cx="0" cy="3619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107305" y="2576195"/>
            <a:ext cx="0" cy="3619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5656516" y="2845689"/>
                <a:ext cx="367665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00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516" y="2845689"/>
                <a:ext cx="367665" cy="245110"/>
              </a:xfrm>
              <a:prstGeom prst="rect">
                <a:avLst/>
              </a:prstGeom>
              <a:blipFill rotWithShape="1">
                <a:blip r:embed="rId1"/>
                <a:stretch>
                  <a:fillRect l="-155" t="-104" r="155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5038661" y="2774569"/>
                <a:ext cx="378460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00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661" y="2774569"/>
                <a:ext cx="378460" cy="245110"/>
              </a:xfrm>
              <a:prstGeom prst="rect">
                <a:avLst/>
              </a:prstGeom>
              <a:blipFill rotWithShape="1">
                <a:blip r:embed="rId2"/>
                <a:stretch>
                  <a:fillRect l="-151" t="-104" r="151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4806886" y="3319399"/>
                <a:ext cx="368300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00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886" y="3319399"/>
                <a:ext cx="368300" cy="245110"/>
              </a:xfrm>
              <a:prstGeom prst="rect">
                <a:avLst/>
              </a:prstGeom>
              <a:blipFill rotWithShape="1">
                <a:blip r:embed="rId3"/>
                <a:stretch>
                  <a:fillRect l="-155" t="-104" r="155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/>
          <p:nvPr/>
        </p:nvCxnSpPr>
        <p:spPr>
          <a:xfrm>
            <a:off x="4269105" y="2576195"/>
            <a:ext cx="0" cy="36195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019165" y="2576195"/>
            <a:ext cx="0" cy="36195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大括号 22"/>
          <p:cNvSpPr/>
          <p:nvPr/>
        </p:nvSpPr>
        <p:spPr>
          <a:xfrm rot="5400000">
            <a:off x="4648835" y="2014220"/>
            <a:ext cx="82550" cy="83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左大括号 24"/>
          <p:cNvSpPr/>
          <p:nvPr/>
        </p:nvSpPr>
        <p:spPr>
          <a:xfrm rot="16200000">
            <a:off x="4888865" y="2528570"/>
            <a:ext cx="76200" cy="13525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600065" y="2470150"/>
            <a:ext cx="3175" cy="63754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JlYTQ4NDIyY2RmNWIyZGE3NzBlYTRmZmM4YmU0Nz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Cambria Math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小鬼u</cp:lastModifiedBy>
  <cp:revision>5</cp:revision>
  <dcterms:created xsi:type="dcterms:W3CDTF">2022-12-20T11:52:00Z</dcterms:created>
  <dcterms:modified xsi:type="dcterms:W3CDTF">2022-12-20T12:05:40Z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2A2BF63C2413448E8A33C73A060592DA</vt:lpwstr>
  </property>
  <property fmtid="{D5CDD505-2E9C-101B-9397-08002B2CF9AE}" pid="3" name="KSOProductBuildVer">
    <vt:lpwstr>2052-11.1.0.12980</vt:lpwstr>
  </property>
</Properties>
</file>