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39" r:id="rId2"/>
    <p:sldId id="677" r:id="rId3"/>
    <p:sldId id="790" r:id="rId4"/>
    <p:sldId id="766" r:id="rId5"/>
    <p:sldId id="768" r:id="rId6"/>
    <p:sldId id="791" r:id="rId7"/>
    <p:sldId id="770" r:id="rId8"/>
    <p:sldId id="771" r:id="rId9"/>
    <p:sldId id="772" r:id="rId10"/>
    <p:sldId id="773" r:id="rId11"/>
    <p:sldId id="774" r:id="rId12"/>
    <p:sldId id="681" r:id="rId13"/>
    <p:sldId id="792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93" r:id="rId24"/>
    <p:sldId id="787" r:id="rId25"/>
    <p:sldId id="788" r:id="rId26"/>
    <p:sldId id="786" r:id="rId27"/>
    <p:sldId id="794" r:id="rId28"/>
    <p:sldId id="795" r:id="rId29"/>
    <p:sldId id="796" r:id="rId30"/>
    <p:sldId id="797" r:id="rId31"/>
    <p:sldId id="798" r:id="rId32"/>
    <p:sldId id="799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809" r:id="rId42"/>
    <p:sldId id="810" r:id="rId43"/>
    <p:sldId id="811" r:id="rId44"/>
    <p:sldId id="812" r:id="rId45"/>
    <p:sldId id="813" r:id="rId46"/>
    <p:sldId id="814" r:id="rId47"/>
    <p:sldId id="815" r:id="rId48"/>
    <p:sldId id="816" r:id="rId49"/>
    <p:sldId id="817" r:id="rId50"/>
    <p:sldId id="818" r:id="rId51"/>
    <p:sldId id="819" r:id="rId52"/>
    <p:sldId id="764" r:id="rId53"/>
    <p:sldId id="820" r:id="rId54"/>
    <p:sldId id="708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YFuh/+qC5+AVDRBj33SHhg==" hashData="Fa83+OdxGVNIfBEJ0CB50jJt02udB0/nL4LxS+wv+qvBApzxa78DWuDK2vHJflocmmPApGz+b3/ARmTlplGRN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E84855"/>
    <a:srgbClr val="FFFD82"/>
    <a:srgbClr val="4472C4"/>
    <a:srgbClr val="1B998B"/>
    <a:srgbClr val="D2DEEF"/>
    <a:srgbClr val="EAEFF7"/>
    <a:srgbClr val="0066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85970" autoAdjust="0"/>
  </p:normalViewPr>
  <p:slideViewPr>
    <p:cSldViewPr>
      <p:cViewPr varScale="1">
        <p:scale>
          <a:sx n="85" d="100"/>
          <a:sy n="85" d="100"/>
        </p:scale>
        <p:origin x="3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3/19/2023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60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55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5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26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74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147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057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634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77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7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6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80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00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210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924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351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54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376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587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6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548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765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650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334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549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737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458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008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472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473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22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965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451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6024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013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698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930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17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545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89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6636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4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5834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667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4324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330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54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47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9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42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65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42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1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9" Type="http://schemas.openxmlformats.org/officeDocument/2006/relationships/image" Target="../media/image154.png"/><Relationship Id="rId21" Type="http://schemas.openxmlformats.org/officeDocument/2006/relationships/image" Target="../media/image136.png"/><Relationship Id="rId34" Type="http://schemas.openxmlformats.org/officeDocument/2006/relationships/image" Target="../media/image149.png"/><Relationship Id="rId42" Type="http://schemas.openxmlformats.org/officeDocument/2006/relationships/image" Target="../media/image157.png"/><Relationship Id="rId47" Type="http://schemas.openxmlformats.org/officeDocument/2006/relationships/image" Target="../media/image162.png"/><Relationship Id="rId50" Type="http://schemas.openxmlformats.org/officeDocument/2006/relationships/image" Target="../media/image165.png"/><Relationship Id="rId55" Type="http://schemas.openxmlformats.org/officeDocument/2006/relationships/image" Target="../media/image170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31.png"/><Relationship Id="rId29" Type="http://schemas.openxmlformats.org/officeDocument/2006/relationships/image" Target="../media/image144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32" Type="http://schemas.openxmlformats.org/officeDocument/2006/relationships/image" Target="../media/image147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45" Type="http://schemas.openxmlformats.org/officeDocument/2006/relationships/image" Target="../media/image160.png"/><Relationship Id="rId53" Type="http://schemas.openxmlformats.org/officeDocument/2006/relationships/image" Target="../media/image168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31" Type="http://schemas.openxmlformats.org/officeDocument/2006/relationships/image" Target="../media/image146.png"/><Relationship Id="rId44" Type="http://schemas.openxmlformats.org/officeDocument/2006/relationships/image" Target="../media/image159.png"/><Relationship Id="rId52" Type="http://schemas.openxmlformats.org/officeDocument/2006/relationships/image" Target="../media/image167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Relationship Id="rId35" Type="http://schemas.openxmlformats.org/officeDocument/2006/relationships/image" Target="../media/image150.png"/><Relationship Id="rId43" Type="http://schemas.openxmlformats.org/officeDocument/2006/relationships/image" Target="../media/image158.png"/><Relationship Id="rId48" Type="http://schemas.openxmlformats.org/officeDocument/2006/relationships/image" Target="../media/image163.png"/><Relationship Id="rId56" Type="http://schemas.openxmlformats.org/officeDocument/2006/relationships/image" Target="../media/image171.png"/><Relationship Id="rId8" Type="http://schemas.openxmlformats.org/officeDocument/2006/relationships/image" Target="../media/image123.png"/><Relationship Id="rId51" Type="http://schemas.openxmlformats.org/officeDocument/2006/relationships/image" Target="../media/image166.png"/><Relationship Id="rId3" Type="http://schemas.openxmlformats.org/officeDocument/2006/relationships/image" Target="../media/image117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33" Type="http://schemas.openxmlformats.org/officeDocument/2006/relationships/image" Target="../media/image148.png"/><Relationship Id="rId38" Type="http://schemas.openxmlformats.org/officeDocument/2006/relationships/image" Target="../media/image153.png"/><Relationship Id="rId46" Type="http://schemas.openxmlformats.org/officeDocument/2006/relationships/image" Target="../media/image161.png"/><Relationship Id="rId20" Type="http://schemas.openxmlformats.org/officeDocument/2006/relationships/image" Target="../media/image135.png"/><Relationship Id="rId41" Type="http://schemas.openxmlformats.org/officeDocument/2006/relationships/image" Target="../media/image156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36" Type="http://schemas.openxmlformats.org/officeDocument/2006/relationships/image" Target="../media/image151.png"/><Relationship Id="rId49" Type="http://schemas.openxmlformats.org/officeDocument/2006/relationships/image" Target="../media/image1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26" Type="http://schemas.openxmlformats.org/officeDocument/2006/relationships/image" Target="../media/image199.png"/><Relationship Id="rId39" Type="http://schemas.openxmlformats.org/officeDocument/2006/relationships/image" Target="../media/image212.png"/><Relationship Id="rId21" Type="http://schemas.openxmlformats.org/officeDocument/2006/relationships/image" Target="../media/image194.png"/><Relationship Id="rId34" Type="http://schemas.openxmlformats.org/officeDocument/2006/relationships/image" Target="../media/image175.png"/><Relationship Id="rId42" Type="http://schemas.openxmlformats.org/officeDocument/2006/relationships/image" Target="../media/image215.png"/><Relationship Id="rId47" Type="http://schemas.openxmlformats.org/officeDocument/2006/relationships/image" Target="../media/image220.png"/><Relationship Id="rId50" Type="http://schemas.openxmlformats.org/officeDocument/2006/relationships/image" Target="../media/image223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89.png"/><Relationship Id="rId29" Type="http://schemas.openxmlformats.org/officeDocument/2006/relationships/image" Target="../media/image202.png"/><Relationship Id="rId11" Type="http://schemas.openxmlformats.org/officeDocument/2006/relationships/image" Target="../media/image184.png"/><Relationship Id="rId24" Type="http://schemas.openxmlformats.org/officeDocument/2006/relationships/image" Target="../media/image197.png"/><Relationship Id="rId32" Type="http://schemas.openxmlformats.org/officeDocument/2006/relationships/image" Target="../media/image205.png"/><Relationship Id="rId37" Type="http://schemas.openxmlformats.org/officeDocument/2006/relationships/image" Target="../media/image210.png"/><Relationship Id="rId40" Type="http://schemas.openxmlformats.org/officeDocument/2006/relationships/image" Target="../media/image213.png"/><Relationship Id="rId45" Type="http://schemas.openxmlformats.org/officeDocument/2006/relationships/image" Target="../media/image218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23" Type="http://schemas.openxmlformats.org/officeDocument/2006/relationships/image" Target="../media/image196.png"/><Relationship Id="rId28" Type="http://schemas.openxmlformats.org/officeDocument/2006/relationships/image" Target="../media/image201.png"/><Relationship Id="rId36" Type="http://schemas.openxmlformats.org/officeDocument/2006/relationships/image" Target="../media/image209.png"/><Relationship Id="rId49" Type="http://schemas.openxmlformats.org/officeDocument/2006/relationships/image" Target="../media/image222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31" Type="http://schemas.openxmlformats.org/officeDocument/2006/relationships/image" Target="../media/image204.png"/><Relationship Id="rId44" Type="http://schemas.openxmlformats.org/officeDocument/2006/relationships/image" Target="../media/image217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Relationship Id="rId27" Type="http://schemas.openxmlformats.org/officeDocument/2006/relationships/image" Target="../media/image200.png"/><Relationship Id="rId30" Type="http://schemas.openxmlformats.org/officeDocument/2006/relationships/image" Target="../media/image203.png"/><Relationship Id="rId35" Type="http://schemas.openxmlformats.org/officeDocument/2006/relationships/image" Target="../media/image208.png"/><Relationship Id="rId43" Type="http://schemas.openxmlformats.org/officeDocument/2006/relationships/image" Target="../media/image216.png"/><Relationship Id="rId48" Type="http://schemas.openxmlformats.org/officeDocument/2006/relationships/image" Target="../media/image221.png"/><Relationship Id="rId8" Type="http://schemas.openxmlformats.org/officeDocument/2006/relationships/image" Target="../media/image181.png"/><Relationship Id="rId51" Type="http://schemas.openxmlformats.org/officeDocument/2006/relationships/image" Target="../media/image224.png"/><Relationship Id="rId3" Type="http://schemas.openxmlformats.org/officeDocument/2006/relationships/image" Target="../media/image176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5" Type="http://schemas.openxmlformats.org/officeDocument/2006/relationships/image" Target="../media/image198.png"/><Relationship Id="rId33" Type="http://schemas.openxmlformats.org/officeDocument/2006/relationships/image" Target="../media/image79.png"/><Relationship Id="rId38" Type="http://schemas.openxmlformats.org/officeDocument/2006/relationships/image" Target="../media/image211.png"/><Relationship Id="rId46" Type="http://schemas.openxmlformats.org/officeDocument/2006/relationships/image" Target="../media/image219.png"/><Relationship Id="rId20" Type="http://schemas.openxmlformats.org/officeDocument/2006/relationships/image" Target="../media/image193.png"/><Relationship Id="rId41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9.png"/><Relationship Id="rId21" Type="http://schemas.openxmlformats.org/officeDocument/2006/relationships/image" Target="../media/image244.png"/><Relationship Id="rId42" Type="http://schemas.openxmlformats.org/officeDocument/2006/relationships/image" Target="../media/image265.png"/><Relationship Id="rId47" Type="http://schemas.openxmlformats.org/officeDocument/2006/relationships/image" Target="../media/image270.png"/><Relationship Id="rId63" Type="http://schemas.openxmlformats.org/officeDocument/2006/relationships/image" Target="../media/image286.png"/><Relationship Id="rId68" Type="http://schemas.openxmlformats.org/officeDocument/2006/relationships/image" Target="../media/image251.png"/><Relationship Id="rId16" Type="http://schemas.openxmlformats.org/officeDocument/2006/relationships/image" Target="../media/image239.png"/><Relationship Id="rId11" Type="http://schemas.openxmlformats.org/officeDocument/2006/relationships/image" Target="../media/image234.png"/><Relationship Id="rId32" Type="http://schemas.openxmlformats.org/officeDocument/2006/relationships/image" Target="../media/image255.png"/><Relationship Id="rId37" Type="http://schemas.openxmlformats.org/officeDocument/2006/relationships/image" Target="../media/image260.png"/><Relationship Id="rId53" Type="http://schemas.openxmlformats.org/officeDocument/2006/relationships/image" Target="../media/image276.png"/><Relationship Id="rId58" Type="http://schemas.openxmlformats.org/officeDocument/2006/relationships/image" Target="../media/image281.png"/><Relationship Id="rId74" Type="http://schemas.openxmlformats.org/officeDocument/2006/relationships/image" Target="../media/image296.png"/><Relationship Id="rId79" Type="http://schemas.openxmlformats.org/officeDocument/2006/relationships/image" Target="../media/image301.png"/><Relationship Id="rId5" Type="http://schemas.openxmlformats.org/officeDocument/2006/relationships/image" Target="../media/image228.png"/><Relationship Id="rId61" Type="http://schemas.openxmlformats.org/officeDocument/2006/relationships/image" Target="../media/image284.png"/><Relationship Id="rId82" Type="http://schemas.openxmlformats.org/officeDocument/2006/relationships/image" Target="../media/image304.png"/><Relationship Id="rId19" Type="http://schemas.openxmlformats.org/officeDocument/2006/relationships/image" Target="../media/image242.png"/><Relationship Id="rId14" Type="http://schemas.openxmlformats.org/officeDocument/2006/relationships/image" Target="../media/image237.png"/><Relationship Id="rId22" Type="http://schemas.openxmlformats.org/officeDocument/2006/relationships/image" Target="../media/image245.png"/><Relationship Id="rId27" Type="http://schemas.openxmlformats.org/officeDocument/2006/relationships/image" Target="../media/image250.png"/><Relationship Id="rId30" Type="http://schemas.openxmlformats.org/officeDocument/2006/relationships/image" Target="../media/image253.png"/><Relationship Id="rId35" Type="http://schemas.openxmlformats.org/officeDocument/2006/relationships/image" Target="../media/image258.png"/><Relationship Id="rId43" Type="http://schemas.openxmlformats.org/officeDocument/2006/relationships/image" Target="../media/image266.png"/><Relationship Id="rId48" Type="http://schemas.openxmlformats.org/officeDocument/2006/relationships/image" Target="../media/image271.png"/><Relationship Id="rId56" Type="http://schemas.openxmlformats.org/officeDocument/2006/relationships/image" Target="../media/image279.png"/><Relationship Id="rId64" Type="http://schemas.openxmlformats.org/officeDocument/2006/relationships/image" Target="../media/image287.png"/><Relationship Id="rId69" Type="http://schemas.openxmlformats.org/officeDocument/2006/relationships/image" Target="../media/image291.png"/><Relationship Id="rId77" Type="http://schemas.openxmlformats.org/officeDocument/2006/relationships/image" Target="../media/image299.png"/><Relationship Id="rId8" Type="http://schemas.openxmlformats.org/officeDocument/2006/relationships/image" Target="../media/image860.png"/><Relationship Id="rId51" Type="http://schemas.openxmlformats.org/officeDocument/2006/relationships/image" Target="../media/image274.png"/><Relationship Id="rId72" Type="http://schemas.openxmlformats.org/officeDocument/2006/relationships/image" Target="../media/image294.png"/><Relationship Id="rId80" Type="http://schemas.openxmlformats.org/officeDocument/2006/relationships/image" Target="../media/image302.png"/><Relationship Id="rId3" Type="http://schemas.openxmlformats.org/officeDocument/2006/relationships/image" Target="../media/image1180.png"/><Relationship Id="rId12" Type="http://schemas.openxmlformats.org/officeDocument/2006/relationships/image" Target="../media/image235.png"/><Relationship Id="rId17" Type="http://schemas.openxmlformats.org/officeDocument/2006/relationships/image" Target="../media/image232.png"/><Relationship Id="rId25" Type="http://schemas.openxmlformats.org/officeDocument/2006/relationships/image" Target="../media/image248.png"/><Relationship Id="rId33" Type="http://schemas.openxmlformats.org/officeDocument/2006/relationships/image" Target="../media/image256.png"/><Relationship Id="rId38" Type="http://schemas.openxmlformats.org/officeDocument/2006/relationships/image" Target="../media/image261.png"/><Relationship Id="rId46" Type="http://schemas.openxmlformats.org/officeDocument/2006/relationships/image" Target="../media/image269.png"/><Relationship Id="rId59" Type="http://schemas.openxmlformats.org/officeDocument/2006/relationships/image" Target="../media/image282.png"/><Relationship Id="rId67" Type="http://schemas.openxmlformats.org/officeDocument/2006/relationships/image" Target="../media/image290.png"/><Relationship Id="rId20" Type="http://schemas.openxmlformats.org/officeDocument/2006/relationships/image" Target="../media/image243.png"/><Relationship Id="rId41" Type="http://schemas.openxmlformats.org/officeDocument/2006/relationships/image" Target="../media/image264.png"/><Relationship Id="rId54" Type="http://schemas.openxmlformats.org/officeDocument/2006/relationships/image" Target="../media/image277.png"/><Relationship Id="rId62" Type="http://schemas.openxmlformats.org/officeDocument/2006/relationships/image" Target="../media/image285.png"/><Relationship Id="rId70" Type="http://schemas.openxmlformats.org/officeDocument/2006/relationships/image" Target="../media/image292.png"/><Relationship Id="rId75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5" Type="http://schemas.openxmlformats.org/officeDocument/2006/relationships/image" Target="../media/image238.png"/><Relationship Id="rId23" Type="http://schemas.openxmlformats.org/officeDocument/2006/relationships/image" Target="../media/image246.png"/><Relationship Id="rId28" Type="http://schemas.openxmlformats.org/officeDocument/2006/relationships/image" Target="../media/image240.png"/><Relationship Id="rId36" Type="http://schemas.openxmlformats.org/officeDocument/2006/relationships/image" Target="../media/image259.png"/><Relationship Id="rId49" Type="http://schemas.openxmlformats.org/officeDocument/2006/relationships/image" Target="../media/image272.png"/><Relationship Id="rId57" Type="http://schemas.openxmlformats.org/officeDocument/2006/relationships/image" Target="../media/image280.png"/><Relationship Id="rId10" Type="http://schemas.openxmlformats.org/officeDocument/2006/relationships/image" Target="../media/image233.png"/><Relationship Id="rId31" Type="http://schemas.openxmlformats.org/officeDocument/2006/relationships/image" Target="../media/image254.png"/><Relationship Id="rId44" Type="http://schemas.openxmlformats.org/officeDocument/2006/relationships/image" Target="../media/image267.png"/><Relationship Id="rId52" Type="http://schemas.openxmlformats.org/officeDocument/2006/relationships/image" Target="../media/image275.png"/><Relationship Id="rId60" Type="http://schemas.openxmlformats.org/officeDocument/2006/relationships/image" Target="../media/image283.png"/><Relationship Id="rId65" Type="http://schemas.openxmlformats.org/officeDocument/2006/relationships/image" Target="../media/image288.png"/><Relationship Id="rId73" Type="http://schemas.openxmlformats.org/officeDocument/2006/relationships/image" Target="../media/image295.png"/><Relationship Id="rId78" Type="http://schemas.openxmlformats.org/officeDocument/2006/relationships/image" Target="../media/image300.png"/><Relationship Id="rId81" Type="http://schemas.openxmlformats.org/officeDocument/2006/relationships/image" Target="../media/image303.png"/><Relationship Id="rId4" Type="http://schemas.openxmlformats.org/officeDocument/2006/relationships/image" Target="../media/image227.png"/><Relationship Id="rId9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9" Type="http://schemas.openxmlformats.org/officeDocument/2006/relationships/image" Target="../media/image262.png"/><Relationship Id="rId34" Type="http://schemas.openxmlformats.org/officeDocument/2006/relationships/image" Target="../media/image257.png"/><Relationship Id="rId50" Type="http://schemas.openxmlformats.org/officeDocument/2006/relationships/image" Target="../media/image273.png"/><Relationship Id="rId55" Type="http://schemas.openxmlformats.org/officeDocument/2006/relationships/image" Target="../media/image278.png"/><Relationship Id="rId76" Type="http://schemas.openxmlformats.org/officeDocument/2006/relationships/image" Target="../media/image298.png"/><Relationship Id="rId7" Type="http://schemas.openxmlformats.org/officeDocument/2006/relationships/image" Target="../media/image230.png"/><Relationship Id="rId71" Type="http://schemas.openxmlformats.org/officeDocument/2006/relationships/image" Target="../media/image293.png"/><Relationship Id="rId2" Type="http://schemas.openxmlformats.org/officeDocument/2006/relationships/notesSlide" Target="../notesSlides/notesSlide43.xml"/><Relationship Id="rId29" Type="http://schemas.openxmlformats.org/officeDocument/2006/relationships/image" Target="../media/image252.png"/><Relationship Id="rId24" Type="http://schemas.openxmlformats.org/officeDocument/2006/relationships/image" Target="../media/image247.png"/><Relationship Id="rId40" Type="http://schemas.openxmlformats.org/officeDocument/2006/relationships/image" Target="../media/image263.png"/><Relationship Id="rId45" Type="http://schemas.openxmlformats.org/officeDocument/2006/relationships/image" Target="../media/image268.png"/><Relationship Id="rId66" Type="http://schemas.openxmlformats.org/officeDocument/2006/relationships/image" Target="../media/image289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63" Type="http://schemas.openxmlformats.org/officeDocument/2006/relationships/image" Target="../media/image306.png"/><Relationship Id="rId68" Type="http://schemas.openxmlformats.org/officeDocument/2006/relationships/image" Target="../media/image311.png"/><Relationship Id="rId76" Type="http://schemas.openxmlformats.org/officeDocument/2006/relationships/image" Target="../media/image319.png"/><Relationship Id="rId84" Type="http://schemas.openxmlformats.org/officeDocument/2006/relationships/image" Target="../media/image327.png"/><Relationship Id="rId89" Type="http://schemas.openxmlformats.org/officeDocument/2006/relationships/image" Target="../media/image332.png"/><Relationship Id="rId7" Type="http://schemas.openxmlformats.org/officeDocument/2006/relationships/image" Target="../media/image230.png"/><Relationship Id="rId71" Type="http://schemas.openxmlformats.org/officeDocument/2006/relationships/image" Target="../media/image314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239.png"/><Relationship Id="rId11" Type="http://schemas.openxmlformats.org/officeDocument/2006/relationships/image" Target="../media/image234.png"/><Relationship Id="rId24" Type="http://schemas.openxmlformats.org/officeDocument/2006/relationships/image" Target="../media/image247.png"/><Relationship Id="rId66" Type="http://schemas.openxmlformats.org/officeDocument/2006/relationships/image" Target="../media/image309.png"/><Relationship Id="rId74" Type="http://schemas.openxmlformats.org/officeDocument/2006/relationships/image" Target="../media/image317.png"/><Relationship Id="rId79" Type="http://schemas.openxmlformats.org/officeDocument/2006/relationships/image" Target="../media/image322.png"/><Relationship Id="rId87" Type="http://schemas.openxmlformats.org/officeDocument/2006/relationships/image" Target="../media/image330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28" Type="http://schemas.openxmlformats.org/officeDocument/2006/relationships/image" Target="../media/image2510.png"/><Relationship Id="rId57" Type="http://schemas.openxmlformats.org/officeDocument/2006/relationships/image" Target="../media/image280.png"/><Relationship Id="rId61" Type="http://schemas.openxmlformats.org/officeDocument/2006/relationships/image" Target="../media/image284.png"/><Relationship Id="rId82" Type="http://schemas.openxmlformats.org/officeDocument/2006/relationships/image" Target="../media/image325.png"/><Relationship Id="rId10" Type="http://schemas.openxmlformats.org/officeDocument/2006/relationships/image" Target="../media/image233.png"/><Relationship Id="rId65" Type="http://schemas.openxmlformats.org/officeDocument/2006/relationships/image" Target="../media/image308.png"/><Relationship Id="rId73" Type="http://schemas.openxmlformats.org/officeDocument/2006/relationships/image" Target="../media/image316.png"/><Relationship Id="rId78" Type="http://schemas.openxmlformats.org/officeDocument/2006/relationships/image" Target="../media/image321.png"/><Relationship Id="rId81" Type="http://schemas.openxmlformats.org/officeDocument/2006/relationships/image" Target="../media/image324.png"/><Relationship Id="rId86" Type="http://schemas.openxmlformats.org/officeDocument/2006/relationships/image" Target="../media/image329.png"/><Relationship Id="rId4" Type="http://schemas.openxmlformats.org/officeDocument/2006/relationships/image" Target="../media/image227.png"/><Relationship Id="rId9" Type="http://schemas.openxmlformats.org/officeDocument/2006/relationships/image" Target="../media/image231.png"/><Relationship Id="rId14" Type="http://schemas.openxmlformats.org/officeDocument/2006/relationships/image" Target="../media/image237.png"/><Relationship Id="rId64" Type="http://schemas.openxmlformats.org/officeDocument/2006/relationships/image" Target="../media/image307.png"/><Relationship Id="rId69" Type="http://schemas.openxmlformats.org/officeDocument/2006/relationships/image" Target="../media/image312.png"/><Relationship Id="rId77" Type="http://schemas.openxmlformats.org/officeDocument/2006/relationships/image" Target="../media/image320.png"/><Relationship Id="rId8" Type="http://schemas.openxmlformats.org/officeDocument/2006/relationships/image" Target="../media/image860.png"/><Relationship Id="rId72" Type="http://schemas.openxmlformats.org/officeDocument/2006/relationships/image" Target="../media/image315.png"/><Relationship Id="rId80" Type="http://schemas.openxmlformats.org/officeDocument/2006/relationships/image" Target="../media/image323.png"/><Relationship Id="rId85" Type="http://schemas.openxmlformats.org/officeDocument/2006/relationships/image" Target="../media/image328.png"/><Relationship Id="rId3" Type="http://schemas.openxmlformats.org/officeDocument/2006/relationships/image" Target="../media/image1180.png"/><Relationship Id="rId12" Type="http://schemas.openxmlformats.org/officeDocument/2006/relationships/image" Target="../media/image235.png"/><Relationship Id="rId17" Type="http://schemas.openxmlformats.org/officeDocument/2006/relationships/image" Target="../media/image2400.png"/><Relationship Id="rId67" Type="http://schemas.openxmlformats.org/officeDocument/2006/relationships/image" Target="../media/image310.png"/><Relationship Id="rId62" Type="http://schemas.openxmlformats.org/officeDocument/2006/relationships/image" Target="../media/image305.png"/><Relationship Id="rId70" Type="http://schemas.openxmlformats.org/officeDocument/2006/relationships/image" Target="../media/image313.png"/><Relationship Id="rId75" Type="http://schemas.openxmlformats.org/officeDocument/2006/relationships/image" Target="../media/image318.png"/><Relationship Id="rId83" Type="http://schemas.openxmlformats.org/officeDocument/2006/relationships/image" Target="../media/image326.png"/><Relationship Id="rId88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0.png"/><Relationship Id="rId4" Type="http://schemas.openxmlformats.org/officeDocument/2006/relationships/image" Target="../media/image20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../media/image346.png"/><Relationship Id="rId18" Type="http://schemas.openxmlformats.org/officeDocument/2006/relationships/image" Target="../media/image351.png"/><Relationship Id="rId3" Type="http://schemas.openxmlformats.org/officeDocument/2006/relationships/image" Target="../media/image336.png"/><Relationship Id="rId21" Type="http://schemas.openxmlformats.org/officeDocument/2006/relationships/image" Target="../media/image354.png"/><Relationship Id="rId7" Type="http://schemas.openxmlformats.org/officeDocument/2006/relationships/image" Target="../media/image340.png"/><Relationship Id="rId12" Type="http://schemas.openxmlformats.org/officeDocument/2006/relationships/image" Target="../media/image345.png"/><Relationship Id="rId17" Type="http://schemas.openxmlformats.org/officeDocument/2006/relationships/image" Target="../media/image350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349.png"/><Relationship Id="rId20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9.png"/><Relationship Id="rId11" Type="http://schemas.openxmlformats.org/officeDocument/2006/relationships/image" Target="../media/image344.png"/><Relationship Id="rId5" Type="http://schemas.openxmlformats.org/officeDocument/2006/relationships/image" Target="../media/image338.png"/><Relationship Id="rId15" Type="http://schemas.openxmlformats.org/officeDocument/2006/relationships/image" Target="../media/image348.png"/><Relationship Id="rId23" Type="http://schemas.openxmlformats.org/officeDocument/2006/relationships/image" Target="../media/image356.png"/><Relationship Id="rId10" Type="http://schemas.openxmlformats.org/officeDocument/2006/relationships/image" Target="../media/image343.png"/><Relationship Id="rId19" Type="http://schemas.openxmlformats.org/officeDocument/2006/relationships/image" Target="../media/image352.png"/><Relationship Id="rId4" Type="http://schemas.openxmlformats.org/officeDocument/2006/relationships/image" Target="../media/image337.png"/><Relationship Id="rId9" Type="http://schemas.openxmlformats.org/officeDocument/2006/relationships/image" Target="../media/image342.png"/><Relationship Id="rId14" Type="http://schemas.openxmlformats.org/officeDocument/2006/relationships/image" Target="../media/image347.png"/><Relationship Id="rId22" Type="http://schemas.openxmlformats.org/officeDocument/2006/relationships/image" Target="../media/image3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png"/><Relationship Id="rId13" Type="http://schemas.openxmlformats.org/officeDocument/2006/relationships/image" Target="../media/image362.png"/><Relationship Id="rId18" Type="http://schemas.openxmlformats.org/officeDocument/2006/relationships/image" Target="../media/image367.png"/><Relationship Id="rId3" Type="http://schemas.openxmlformats.org/officeDocument/2006/relationships/image" Target="../media/image336.png"/><Relationship Id="rId21" Type="http://schemas.openxmlformats.org/officeDocument/2006/relationships/image" Target="../media/image370.png"/><Relationship Id="rId7" Type="http://schemas.openxmlformats.org/officeDocument/2006/relationships/image" Target="../media/image357.png"/><Relationship Id="rId12" Type="http://schemas.openxmlformats.org/officeDocument/2006/relationships/image" Target="../media/image361.png"/><Relationship Id="rId17" Type="http://schemas.openxmlformats.org/officeDocument/2006/relationships/image" Target="../media/image366.png"/><Relationship Id="rId25" Type="http://schemas.openxmlformats.org/officeDocument/2006/relationships/image" Target="../media/image374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365.png"/><Relationship Id="rId20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5.png"/><Relationship Id="rId11" Type="http://schemas.openxmlformats.org/officeDocument/2006/relationships/image" Target="../media/image360.png"/><Relationship Id="rId24" Type="http://schemas.openxmlformats.org/officeDocument/2006/relationships/image" Target="../media/image373.png"/><Relationship Id="rId5" Type="http://schemas.openxmlformats.org/officeDocument/2006/relationships/image" Target="../media/image338.png"/><Relationship Id="rId15" Type="http://schemas.openxmlformats.org/officeDocument/2006/relationships/image" Target="../media/image364.png"/><Relationship Id="rId23" Type="http://schemas.openxmlformats.org/officeDocument/2006/relationships/image" Target="../media/image372.png"/><Relationship Id="rId10" Type="http://schemas.openxmlformats.org/officeDocument/2006/relationships/image" Target="../media/image359.png"/><Relationship Id="rId19" Type="http://schemas.openxmlformats.org/officeDocument/2006/relationships/image" Target="../media/image368.png"/><Relationship Id="rId4" Type="http://schemas.openxmlformats.org/officeDocument/2006/relationships/image" Target="../media/image337.png"/><Relationship Id="rId9" Type="http://schemas.openxmlformats.org/officeDocument/2006/relationships/image" Target="../media/image349.png"/><Relationship Id="rId14" Type="http://schemas.openxmlformats.org/officeDocument/2006/relationships/image" Target="../media/image363.png"/><Relationship Id="rId22" Type="http://schemas.openxmlformats.org/officeDocument/2006/relationships/image" Target="../media/image37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385.png"/><Relationship Id="rId18" Type="http://schemas.openxmlformats.org/officeDocument/2006/relationships/image" Target="../media/image390.png"/><Relationship Id="rId26" Type="http://schemas.openxmlformats.org/officeDocument/2006/relationships/image" Target="../media/image398.png"/><Relationship Id="rId3" Type="http://schemas.openxmlformats.org/officeDocument/2006/relationships/image" Target="../media/image375.png"/><Relationship Id="rId21" Type="http://schemas.openxmlformats.org/officeDocument/2006/relationships/image" Target="../media/image393.png"/><Relationship Id="rId7" Type="http://schemas.openxmlformats.org/officeDocument/2006/relationships/image" Target="../media/image379.png"/><Relationship Id="rId12" Type="http://schemas.openxmlformats.org/officeDocument/2006/relationships/image" Target="../media/image384.png"/><Relationship Id="rId17" Type="http://schemas.openxmlformats.org/officeDocument/2006/relationships/image" Target="../media/image389.png"/><Relationship Id="rId25" Type="http://schemas.openxmlformats.org/officeDocument/2006/relationships/image" Target="../media/image397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388.png"/><Relationship Id="rId20" Type="http://schemas.openxmlformats.org/officeDocument/2006/relationships/image" Target="../media/image392.png"/><Relationship Id="rId29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11" Type="http://schemas.openxmlformats.org/officeDocument/2006/relationships/image" Target="../media/image383.png"/><Relationship Id="rId24" Type="http://schemas.openxmlformats.org/officeDocument/2006/relationships/image" Target="../media/image396.png"/><Relationship Id="rId5" Type="http://schemas.openxmlformats.org/officeDocument/2006/relationships/image" Target="../media/image377.png"/><Relationship Id="rId15" Type="http://schemas.openxmlformats.org/officeDocument/2006/relationships/image" Target="../media/image387.png"/><Relationship Id="rId23" Type="http://schemas.openxmlformats.org/officeDocument/2006/relationships/image" Target="../media/image395.png"/><Relationship Id="rId28" Type="http://schemas.openxmlformats.org/officeDocument/2006/relationships/image" Target="../media/image400.png"/><Relationship Id="rId10" Type="http://schemas.openxmlformats.org/officeDocument/2006/relationships/image" Target="../media/image382.png"/><Relationship Id="rId19" Type="http://schemas.openxmlformats.org/officeDocument/2006/relationships/image" Target="../media/image391.png"/><Relationship Id="rId4" Type="http://schemas.openxmlformats.org/officeDocument/2006/relationships/image" Target="../media/image376.png"/><Relationship Id="rId9" Type="http://schemas.openxmlformats.org/officeDocument/2006/relationships/image" Target="../media/image381.png"/><Relationship Id="rId14" Type="http://schemas.openxmlformats.org/officeDocument/2006/relationships/image" Target="../media/image386.png"/><Relationship Id="rId22" Type="http://schemas.openxmlformats.org/officeDocument/2006/relationships/image" Target="../media/image394.png"/><Relationship Id="rId27" Type="http://schemas.openxmlformats.org/officeDocument/2006/relationships/image" Target="../media/image399.png"/><Relationship Id="rId30" Type="http://schemas.openxmlformats.org/officeDocument/2006/relationships/image" Target="../media/image40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6.png"/><Relationship Id="rId18" Type="http://schemas.openxmlformats.org/officeDocument/2006/relationships/image" Target="../media/image411.png"/><Relationship Id="rId26" Type="http://schemas.openxmlformats.org/officeDocument/2006/relationships/image" Target="../media/image419.png"/><Relationship Id="rId3" Type="http://schemas.openxmlformats.org/officeDocument/2006/relationships/image" Target="../media/image375.png"/><Relationship Id="rId21" Type="http://schemas.openxmlformats.org/officeDocument/2006/relationships/image" Target="../media/image414.png"/><Relationship Id="rId7" Type="http://schemas.openxmlformats.org/officeDocument/2006/relationships/image" Target="../media/image379.png"/><Relationship Id="rId12" Type="http://schemas.openxmlformats.org/officeDocument/2006/relationships/image" Target="../media/image405.png"/><Relationship Id="rId17" Type="http://schemas.openxmlformats.org/officeDocument/2006/relationships/image" Target="../media/image410.png"/><Relationship Id="rId25" Type="http://schemas.openxmlformats.org/officeDocument/2006/relationships/image" Target="../media/image418.png"/><Relationship Id="rId33" Type="http://schemas.openxmlformats.org/officeDocument/2006/relationships/image" Target="../media/image426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409.png"/><Relationship Id="rId20" Type="http://schemas.openxmlformats.org/officeDocument/2006/relationships/image" Target="../media/image413.png"/><Relationship Id="rId29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11" Type="http://schemas.openxmlformats.org/officeDocument/2006/relationships/image" Target="../media/image404.png"/><Relationship Id="rId24" Type="http://schemas.openxmlformats.org/officeDocument/2006/relationships/image" Target="../media/image417.png"/><Relationship Id="rId32" Type="http://schemas.openxmlformats.org/officeDocument/2006/relationships/image" Target="../media/image425.png"/><Relationship Id="rId5" Type="http://schemas.openxmlformats.org/officeDocument/2006/relationships/image" Target="../media/image377.png"/><Relationship Id="rId15" Type="http://schemas.openxmlformats.org/officeDocument/2006/relationships/image" Target="../media/image408.png"/><Relationship Id="rId23" Type="http://schemas.openxmlformats.org/officeDocument/2006/relationships/image" Target="../media/image416.png"/><Relationship Id="rId28" Type="http://schemas.openxmlformats.org/officeDocument/2006/relationships/image" Target="../media/image421.png"/><Relationship Id="rId10" Type="http://schemas.openxmlformats.org/officeDocument/2006/relationships/image" Target="../media/image403.png"/><Relationship Id="rId19" Type="http://schemas.openxmlformats.org/officeDocument/2006/relationships/image" Target="../media/image412.png"/><Relationship Id="rId31" Type="http://schemas.openxmlformats.org/officeDocument/2006/relationships/image" Target="../media/image424.png"/><Relationship Id="rId4" Type="http://schemas.openxmlformats.org/officeDocument/2006/relationships/image" Target="../media/image376.png"/><Relationship Id="rId9" Type="http://schemas.openxmlformats.org/officeDocument/2006/relationships/image" Target="../media/image381.png"/><Relationship Id="rId14" Type="http://schemas.openxmlformats.org/officeDocument/2006/relationships/image" Target="../media/image407.png"/><Relationship Id="rId22" Type="http://schemas.openxmlformats.org/officeDocument/2006/relationships/image" Target="../media/image415.png"/><Relationship Id="rId27" Type="http://schemas.openxmlformats.org/officeDocument/2006/relationships/image" Target="../media/image420.png"/><Relationship Id="rId30" Type="http://schemas.openxmlformats.org/officeDocument/2006/relationships/image" Target="../media/image423.png"/><Relationship Id="rId8" Type="http://schemas.openxmlformats.org/officeDocument/2006/relationships/image" Target="../media/image38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png"/><Relationship Id="rId3" Type="http://schemas.openxmlformats.org/officeDocument/2006/relationships/image" Target="../media/image427.png"/><Relationship Id="rId7" Type="http://schemas.openxmlformats.org/officeDocument/2006/relationships/image" Target="../media/image4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9.png"/><Relationship Id="rId10" Type="http://schemas.openxmlformats.org/officeDocument/2006/relationships/image" Target="../media/image434.png"/><Relationship Id="rId4" Type="http://schemas.openxmlformats.org/officeDocument/2006/relationships/image" Target="../media/image428.png"/><Relationship Id="rId9" Type="http://schemas.openxmlformats.org/officeDocument/2006/relationships/image" Target="../media/image2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第四章 自上而下的语法分析</a:t>
            </a:r>
            <a:endParaRPr lang="en-US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4.2】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1D980FA-131B-433A-8F99-E0F29F08FB45}"/>
              </a:ext>
            </a:extLst>
          </p:cNvPr>
          <p:cNvSpPr/>
          <p:nvPr/>
        </p:nvSpPr>
        <p:spPr>
          <a:xfrm>
            <a:off x="971600" y="31101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A508D9-F733-4F7D-A966-D9D9BF274C71}"/>
              </a:ext>
            </a:extLst>
          </p:cNvPr>
          <p:cNvSpPr/>
          <p:nvPr/>
        </p:nvSpPr>
        <p:spPr>
          <a:xfrm>
            <a:off x="4824028" y="3019981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28EFA5-A6E2-443A-9310-92292AED29C3}"/>
              </a:ext>
            </a:extLst>
          </p:cNvPr>
          <p:cNvCxnSpPr>
            <a:cxnSpLocks/>
          </p:cNvCxnSpPr>
          <p:nvPr/>
        </p:nvCxnSpPr>
        <p:spPr>
          <a:xfrm flipV="1">
            <a:off x="1415150" y="3469257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E48EDA-E5A4-4179-A534-548BAA0480A1}"/>
              </a:ext>
            </a:extLst>
          </p:cNvPr>
          <p:cNvGrpSpPr/>
          <p:nvPr/>
        </p:nvGrpSpPr>
        <p:grpSpPr>
          <a:xfrm>
            <a:off x="4211960" y="3327294"/>
            <a:ext cx="1584176" cy="862981"/>
            <a:chOff x="4211960" y="3327294"/>
            <a:chExt cx="1584176" cy="86298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6208602-050B-4283-9449-66F894DBC7DB}"/>
                </a:ext>
              </a:extLst>
            </p:cNvPr>
            <p:cNvSpPr/>
            <p:nvPr/>
          </p:nvSpPr>
          <p:spPr>
            <a:xfrm>
              <a:off x="4211960" y="383023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014FE4-521D-43EC-866D-E7AA0D85E94E}"/>
                </a:ext>
              </a:extLst>
            </p:cNvPr>
            <p:cNvSpPr/>
            <p:nvPr/>
          </p:nvSpPr>
          <p:spPr>
            <a:xfrm>
              <a:off x="5436096" y="383023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6DC8135-FDA0-4948-9C97-409EBFE5D4AC}"/>
                </a:ext>
              </a:extLst>
            </p:cNvPr>
            <p:cNvCxnSpPr>
              <a:cxnSpLocks/>
              <a:stCxn id="9" idx="3"/>
              <a:endCxn id="28" idx="7"/>
            </p:cNvCxnSpPr>
            <p:nvPr/>
          </p:nvCxnSpPr>
          <p:spPr>
            <a:xfrm flipH="1">
              <a:off x="4519273" y="3327294"/>
              <a:ext cx="357482" cy="555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4730994-EFC7-4F82-94C7-D879550C5C7A}"/>
                </a:ext>
              </a:extLst>
            </p:cNvPr>
            <p:cNvCxnSpPr>
              <a:cxnSpLocks/>
              <a:stCxn id="9" idx="5"/>
              <a:endCxn id="30" idx="1"/>
            </p:cNvCxnSpPr>
            <p:nvPr/>
          </p:nvCxnSpPr>
          <p:spPr>
            <a:xfrm>
              <a:off x="5131341" y="3327294"/>
              <a:ext cx="357482" cy="555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4.3】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solidFill>
                    <a:srgbClr val="E8485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blipFill>
                <a:blip r:embed="rId4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4.4】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blipFill>
                <a:blip r:embed="rId5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097778-DE56-4F72-B355-79AF88BDC7D1}"/>
              </a:ext>
            </a:extLst>
          </p:cNvPr>
          <p:cNvGrpSpPr/>
          <p:nvPr/>
        </p:nvGrpSpPr>
        <p:grpSpPr>
          <a:xfrm>
            <a:off x="3599892" y="4137548"/>
            <a:ext cx="1584176" cy="893327"/>
            <a:chOff x="3599892" y="4137548"/>
            <a:chExt cx="1584176" cy="89332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EBEC420-53E1-4E57-AD91-71C7263FA532}"/>
                </a:ext>
              </a:extLst>
            </p:cNvPr>
            <p:cNvSpPr/>
            <p:nvPr/>
          </p:nvSpPr>
          <p:spPr>
            <a:xfrm>
              <a:off x="3599892" y="467083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A851C29-C60F-4670-94A8-DF6871328837}"/>
                </a:ext>
              </a:extLst>
            </p:cNvPr>
            <p:cNvSpPr/>
            <p:nvPr/>
          </p:nvSpPr>
          <p:spPr>
            <a:xfrm>
              <a:off x="4824028" y="467083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517C7F-5F7D-4CFE-82DB-526326C6BEF4}"/>
                </a:ext>
              </a:extLst>
            </p:cNvPr>
            <p:cNvCxnSpPr>
              <a:cxnSpLocks/>
              <a:stCxn id="28" idx="3"/>
              <a:endCxn id="32" idx="7"/>
            </p:cNvCxnSpPr>
            <p:nvPr/>
          </p:nvCxnSpPr>
          <p:spPr>
            <a:xfrm flipH="1">
              <a:off x="3907205" y="4137548"/>
              <a:ext cx="357482" cy="586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B53DF85-59B2-4430-B015-18E4A2A9AE71}"/>
                </a:ext>
              </a:extLst>
            </p:cNvPr>
            <p:cNvCxnSpPr>
              <a:cxnSpLocks/>
              <a:stCxn id="28" idx="5"/>
              <a:endCxn id="34" idx="1"/>
            </p:cNvCxnSpPr>
            <p:nvPr/>
          </p:nvCxnSpPr>
          <p:spPr>
            <a:xfrm>
              <a:off x="4519273" y="4137548"/>
              <a:ext cx="357482" cy="586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D3B80E-FF2D-4312-88C8-271512C48EDF}"/>
              </a:ext>
            </a:extLst>
          </p:cNvPr>
          <p:cNvGrpSpPr/>
          <p:nvPr/>
        </p:nvGrpSpPr>
        <p:grpSpPr>
          <a:xfrm>
            <a:off x="2987824" y="4978148"/>
            <a:ext cx="1584176" cy="856347"/>
            <a:chOff x="2987824" y="4978148"/>
            <a:chExt cx="1584176" cy="856347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27FF62B-0F49-41FB-9F3A-3E90F0A606AA}"/>
                </a:ext>
              </a:extLst>
            </p:cNvPr>
            <p:cNvSpPr/>
            <p:nvPr/>
          </p:nvSpPr>
          <p:spPr>
            <a:xfrm>
              <a:off x="2987824" y="547445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17CD3BB-83D3-4EA2-ACFF-6C9240C62C59}"/>
                </a:ext>
              </a:extLst>
            </p:cNvPr>
            <p:cNvSpPr/>
            <p:nvPr/>
          </p:nvSpPr>
          <p:spPr>
            <a:xfrm>
              <a:off x="4211960" y="547445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3E9D5FD-49DE-4D20-AE54-361A7D5B2E86}"/>
                </a:ext>
              </a:extLst>
            </p:cNvPr>
            <p:cNvCxnSpPr>
              <a:cxnSpLocks/>
              <a:stCxn id="32" idx="3"/>
              <a:endCxn id="41" idx="7"/>
            </p:cNvCxnSpPr>
            <p:nvPr/>
          </p:nvCxnSpPr>
          <p:spPr>
            <a:xfrm flipH="1">
              <a:off x="3295137" y="4978148"/>
              <a:ext cx="357482" cy="549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2267B5D-A6F8-4E25-BA43-FA59969F28B9}"/>
                </a:ext>
              </a:extLst>
            </p:cNvPr>
            <p:cNvCxnSpPr>
              <a:cxnSpLocks/>
              <a:stCxn id="32" idx="5"/>
              <a:endCxn id="46" idx="1"/>
            </p:cNvCxnSpPr>
            <p:nvPr/>
          </p:nvCxnSpPr>
          <p:spPr>
            <a:xfrm>
              <a:off x="3907205" y="4978148"/>
              <a:ext cx="357482" cy="549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卷形: 水平 50">
            <a:extLst>
              <a:ext uri="{FF2B5EF4-FFF2-40B4-BE49-F238E27FC236}">
                <a16:creationId xmlns:a16="http://schemas.microsoft.com/office/drawing/2014/main" id="{4935C6B1-CA60-4DB6-ABFF-452C2CFD69D1}"/>
              </a:ext>
            </a:extLst>
          </p:cNvPr>
          <p:cNvSpPr/>
          <p:nvPr/>
        </p:nvSpPr>
        <p:spPr>
          <a:xfrm>
            <a:off x="5886450" y="4670835"/>
            <a:ext cx="2790006" cy="72008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左递归造成无限循环</a:t>
            </a:r>
          </a:p>
        </p:txBody>
      </p:sp>
    </p:spTree>
    <p:extLst>
      <p:ext uri="{BB962C8B-B14F-4D97-AF65-F5344CB8AC3E}">
        <p14:creationId xmlns:p14="http://schemas.microsoft.com/office/powerpoint/2010/main" val="56865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4.2】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1D980FA-131B-433A-8F99-E0F29F08FB45}"/>
              </a:ext>
            </a:extLst>
          </p:cNvPr>
          <p:cNvSpPr/>
          <p:nvPr/>
        </p:nvSpPr>
        <p:spPr>
          <a:xfrm>
            <a:off x="971600" y="31101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A508D9-F733-4F7D-A966-D9D9BF274C71}"/>
              </a:ext>
            </a:extLst>
          </p:cNvPr>
          <p:cNvSpPr/>
          <p:nvPr/>
        </p:nvSpPr>
        <p:spPr>
          <a:xfrm>
            <a:off x="4824028" y="3019981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28EFA5-A6E2-443A-9310-92292AED29C3}"/>
              </a:ext>
            </a:extLst>
          </p:cNvPr>
          <p:cNvCxnSpPr>
            <a:cxnSpLocks/>
          </p:cNvCxnSpPr>
          <p:nvPr/>
        </p:nvCxnSpPr>
        <p:spPr>
          <a:xfrm flipV="1">
            <a:off x="1415150" y="3469257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4.3】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solidFill>
                    <a:srgbClr val="E8485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blipFill>
                <a:blip r:embed="rId4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4.4】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𝑎𝑆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solidFill>
                    <a:srgbClr val="E8485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blipFill>
                <a:blip r:embed="rId5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卷形: 水平 50">
            <a:extLst>
              <a:ext uri="{FF2B5EF4-FFF2-40B4-BE49-F238E27FC236}">
                <a16:creationId xmlns:a16="http://schemas.microsoft.com/office/drawing/2014/main" id="{4935C6B1-CA60-4DB6-ABFF-452C2CFD69D1}"/>
              </a:ext>
            </a:extLst>
          </p:cNvPr>
          <p:cNvSpPr/>
          <p:nvPr/>
        </p:nvSpPr>
        <p:spPr>
          <a:xfrm>
            <a:off x="3347864" y="3766882"/>
            <a:ext cx="2790006" cy="72008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左公因子造成不确定性</a:t>
            </a:r>
          </a:p>
        </p:txBody>
      </p:sp>
    </p:spTree>
    <p:extLst>
      <p:ext uri="{BB962C8B-B14F-4D97-AF65-F5344CB8AC3E}">
        <p14:creationId xmlns:p14="http://schemas.microsoft.com/office/powerpoint/2010/main" val="42529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5083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带回溯的自上而下分析面临的问题：</a:t>
                </a:r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如果一个文法含有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左递归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，则会造成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无限循环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，会导致走了一大段错路，最后必须回头，之前已经做的一大堆语义工作（指中间代码生成和各种表格记录工作）就必须推倒重来，既麻烦又费时间，因此最好设法消除回溯。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上述的自上而下分析过程中，当一个非终结符号用某一个候选式匹配成功时，这种成功可能是暂时的，这中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虚假匹配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需要更复杂的回溯技术；一般来说消除虚假匹配很难，但如果从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最长候选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开始匹配，虚假匹配的现象会减少。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当最终报告分析不成功时，难于知道输入串中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出错的确切位置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由于带回溯的自上而下分析采用了一种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穷尽一切可能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的试探法，因此效率很低，代价极高，实践上价值不大。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5083379"/>
              </a:xfrm>
              <a:prstGeom prst="rect">
                <a:avLst/>
              </a:prstGeom>
              <a:blipFill>
                <a:blip r:embed="rId3"/>
                <a:stretch>
                  <a:fillRect l="-619" b="-9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4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消除直接左递归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1446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的第一个符号不是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利用正规式做中介，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转为右递归文法：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′→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1446678"/>
              </a:xfrm>
              <a:prstGeom prst="rect">
                <a:avLst/>
              </a:prstGeom>
              <a:blipFill>
                <a:blip r:embed="rId3"/>
                <a:stretch>
                  <a:fillRect l="-619" b="-5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3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消除直接左递归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49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4.5】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消除如下文法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的直接左递归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498983"/>
              </a:xfrm>
              <a:prstGeom prst="rect">
                <a:avLst/>
              </a:prstGeom>
              <a:blipFill>
                <a:blip r:embed="rId3"/>
                <a:stretch>
                  <a:fillRect l="-344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16D8490E-89CA-4083-BBB8-00961EA9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2204864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16D8490E-89CA-4083-BBB8-00961EA94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204864"/>
                <a:ext cx="2160241" cy="360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2">
                <a:extLst>
                  <a:ext uri="{FF2B5EF4-FFF2-40B4-BE49-F238E27FC236}">
                    <a16:creationId xmlns:a16="http://schemas.microsoft.com/office/drawing/2014/main" id="{15932AF8-9537-47D9-9A46-4AA551C8F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2565227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Rectangle 52">
                <a:extLst>
                  <a:ext uri="{FF2B5EF4-FFF2-40B4-BE49-F238E27FC236}">
                    <a16:creationId xmlns:a16="http://schemas.microsoft.com/office/drawing/2014/main" id="{15932AF8-9537-47D9-9A46-4AA551C8F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565227"/>
                <a:ext cx="2160241" cy="360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2">
                <a:extLst>
                  <a:ext uri="{FF2B5EF4-FFF2-40B4-BE49-F238E27FC236}">
                    <a16:creationId xmlns:a16="http://schemas.microsoft.com/office/drawing/2014/main" id="{1A019E34-04BA-49E0-BD07-3B6B0158E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2925590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Rectangle 52">
                <a:extLst>
                  <a:ext uri="{FF2B5EF4-FFF2-40B4-BE49-F238E27FC236}">
                    <a16:creationId xmlns:a16="http://schemas.microsoft.com/office/drawing/2014/main" id="{1A019E34-04BA-49E0-BD07-3B6B0158E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925590"/>
                <a:ext cx="2160241" cy="360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2">
                <a:extLst>
                  <a:ext uri="{FF2B5EF4-FFF2-40B4-BE49-F238E27FC236}">
                    <a16:creationId xmlns:a16="http://schemas.microsoft.com/office/drawing/2014/main" id="{7B5D8D01-79C2-4461-A485-113EF5CA7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2204864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Rectangle 52">
                <a:extLst>
                  <a:ext uri="{FF2B5EF4-FFF2-40B4-BE49-F238E27FC236}">
                    <a16:creationId xmlns:a16="http://schemas.microsoft.com/office/drawing/2014/main" id="{7B5D8D01-79C2-4461-A485-113EF5CA7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204864"/>
                <a:ext cx="2160241" cy="360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53B396E-41A9-4310-81DC-9C3423190F3C}"/>
              </a:ext>
            </a:extLst>
          </p:cNvPr>
          <p:cNvGrpSpPr/>
          <p:nvPr/>
        </p:nvGrpSpPr>
        <p:grpSpPr>
          <a:xfrm>
            <a:off x="4932040" y="2024682"/>
            <a:ext cx="2160242" cy="720726"/>
            <a:chOff x="4932040" y="2024682"/>
            <a:chExt cx="2160242" cy="72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52">
                  <a:extLst>
                    <a:ext uri="{FF2B5EF4-FFF2-40B4-BE49-F238E27FC236}">
                      <a16:creationId xmlns:a16="http://schemas.microsoft.com/office/drawing/2014/main" id="{0DCEA349-56EB-4E04-BC60-F62BC7A99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2041" y="2024682"/>
                  <a:ext cx="2160241" cy="360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lvl="1" indent="0">
                    <a:lnSpc>
                      <a:spcPct val="15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𝑇𝐸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4" name="Rectangle 52">
                  <a:extLst>
                    <a:ext uri="{FF2B5EF4-FFF2-40B4-BE49-F238E27FC236}">
                      <a16:creationId xmlns:a16="http://schemas.microsoft.com/office/drawing/2014/main" id="{0DCEA349-56EB-4E04-BC60-F62BC7A99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1" y="2024682"/>
                  <a:ext cx="2160241" cy="36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52">
                  <a:extLst>
                    <a:ext uri="{FF2B5EF4-FFF2-40B4-BE49-F238E27FC236}">
                      <a16:creationId xmlns:a16="http://schemas.microsoft.com/office/drawing/2014/main" id="{9B70BBA2-B280-4CD2-90D8-6B7FA8338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2040" y="2385045"/>
                  <a:ext cx="2160241" cy="360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lvl="1" indent="0">
                    <a:lnSpc>
                      <a:spcPct val="15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|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5" name="Rectangle 52">
                  <a:extLst>
                    <a:ext uri="{FF2B5EF4-FFF2-40B4-BE49-F238E27FC236}">
                      <a16:creationId xmlns:a16="http://schemas.microsoft.com/office/drawing/2014/main" id="{9B70BBA2-B280-4CD2-90D8-6B7FA8338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385045"/>
                  <a:ext cx="2160241" cy="36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2">
                <a:extLst>
                  <a:ext uri="{FF2B5EF4-FFF2-40B4-BE49-F238E27FC236}">
                    <a16:creationId xmlns:a16="http://schemas.microsoft.com/office/drawing/2014/main" id="{AC6C31FD-8065-48EF-995C-3AFBDA0CB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7" y="2561883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𝐹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Rectangle 52">
                <a:extLst>
                  <a:ext uri="{FF2B5EF4-FFF2-40B4-BE49-F238E27FC236}">
                    <a16:creationId xmlns:a16="http://schemas.microsoft.com/office/drawing/2014/main" id="{AC6C31FD-8065-48EF-995C-3AFBDA0CB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7" y="2561883"/>
                <a:ext cx="2160241" cy="3603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2">
                <a:extLst>
                  <a:ext uri="{FF2B5EF4-FFF2-40B4-BE49-F238E27FC236}">
                    <a16:creationId xmlns:a16="http://schemas.microsoft.com/office/drawing/2014/main" id="{E897BB74-9DDD-4072-8524-6A6DC04E4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7" y="2922958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Rectangle 52">
                <a:extLst>
                  <a:ext uri="{FF2B5EF4-FFF2-40B4-BE49-F238E27FC236}">
                    <a16:creationId xmlns:a16="http://schemas.microsoft.com/office/drawing/2014/main" id="{E897BB74-9DDD-4072-8524-6A6DC04E4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7" y="2922958"/>
                <a:ext cx="2160241" cy="360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B022C35-5FA2-483A-868A-A843B5E4A519}"/>
              </a:ext>
            </a:extLst>
          </p:cNvPr>
          <p:cNvGrpSpPr/>
          <p:nvPr/>
        </p:nvGrpSpPr>
        <p:grpSpPr>
          <a:xfrm>
            <a:off x="4932040" y="2745408"/>
            <a:ext cx="2160242" cy="720726"/>
            <a:chOff x="4932040" y="2024682"/>
            <a:chExt cx="2160242" cy="72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52">
                  <a:extLst>
                    <a:ext uri="{FF2B5EF4-FFF2-40B4-BE49-F238E27FC236}">
                      <a16:creationId xmlns:a16="http://schemas.microsoft.com/office/drawing/2014/main" id="{1F2DBC58-7832-499F-84D9-8A57E77CF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2041" y="2024682"/>
                  <a:ext cx="2160241" cy="360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lvl="1" indent="0">
                    <a:lnSpc>
                      <a:spcPct val="15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9" name="Rectangle 52">
                  <a:extLst>
                    <a:ext uri="{FF2B5EF4-FFF2-40B4-BE49-F238E27FC236}">
                      <a16:creationId xmlns:a16="http://schemas.microsoft.com/office/drawing/2014/main" id="{1F2DBC58-7832-499F-84D9-8A57E77CF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1" y="2024682"/>
                  <a:ext cx="2160241" cy="3603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52">
                  <a:extLst>
                    <a:ext uri="{FF2B5EF4-FFF2-40B4-BE49-F238E27FC236}">
                      <a16:creationId xmlns:a16="http://schemas.microsoft.com/office/drawing/2014/main" id="{DD18F560-0769-4E30-B972-CDF546B5D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2040" y="2385045"/>
                  <a:ext cx="2160241" cy="360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lvl="1" indent="0">
                    <a:lnSpc>
                      <a:spcPct val="150000"/>
                    </a:lnSpc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|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Rectangle 52">
                  <a:extLst>
                    <a:ext uri="{FF2B5EF4-FFF2-40B4-BE49-F238E27FC236}">
                      <a16:creationId xmlns:a16="http://schemas.microsoft.com/office/drawing/2014/main" id="{DD18F560-0769-4E30-B972-CDF546B5D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385045"/>
                  <a:ext cx="2160241" cy="3603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3AD6D222-29BC-46A3-A1E1-EC60156E9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040" y="3469384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3AD6D222-29BC-46A3-A1E1-EC60156E9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3469384"/>
                <a:ext cx="2160241" cy="3603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0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消除隐含左递归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180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4.6】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隐式左递归文法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𝑄𝑐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1806135"/>
              </a:xfrm>
              <a:prstGeom prst="rect">
                <a:avLst/>
              </a:prstGeom>
              <a:blipFill>
                <a:blip r:embed="rId3"/>
                <a:stretch>
                  <a:fillRect l="-3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9CDAD1F-5DB8-4670-924E-01C3CFA185BC}"/>
              </a:ext>
            </a:extLst>
          </p:cNvPr>
          <p:cNvSpPr/>
          <p:nvPr/>
        </p:nvSpPr>
        <p:spPr>
          <a:xfrm>
            <a:off x="971600" y="31101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B4AB9D-E0D2-4864-83C3-A0EE502E2B66}"/>
              </a:ext>
            </a:extLst>
          </p:cNvPr>
          <p:cNvSpPr/>
          <p:nvPr/>
        </p:nvSpPr>
        <p:spPr>
          <a:xfrm>
            <a:off x="4860032" y="3019981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1F23A2-1F25-4747-943C-3164584C8CF8}"/>
              </a:ext>
            </a:extLst>
          </p:cNvPr>
          <p:cNvCxnSpPr>
            <a:cxnSpLocks/>
          </p:cNvCxnSpPr>
          <p:nvPr/>
        </p:nvCxnSpPr>
        <p:spPr>
          <a:xfrm flipV="1">
            <a:off x="1313712" y="3469257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3BF2C9-75AB-40BB-B392-E904D7ABB6BE}"/>
              </a:ext>
            </a:extLst>
          </p:cNvPr>
          <p:cNvGrpSpPr/>
          <p:nvPr/>
        </p:nvGrpSpPr>
        <p:grpSpPr>
          <a:xfrm>
            <a:off x="4427984" y="3327294"/>
            <a:ext cx="1224136" cy="615772"/>
            <a:chOff x="4427984" y="3327294"/>
            <a:chExt cx="1224136" cy="61577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D49EA25-1DFB-4E33-9D98-499A2008F806}"/>
                </a:ext>
              </a:extLst>
            </p:cNvPr>
            <p:cNvSpPr/>
            <p:nvPr/>
          </p:nvSpPr>
          <p:spPr>
            <a:xfrm>
              <a:off x="5292080" y="358302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CFD495-E278-4247-B980-6BA87428AFCC}"/>
                </a:ext>
              </a:extLst>
            </p:cNvPr>
            <p:cNvCxnSpPr>
              <a:cxnSpLocks/>
              <a:stCxn id="11" idx="3"/>
              <a:endCxn id="18" idx="7"/>
            </p:cNvCxnSpPr>
            <p:nvPr/>
          </p:nvCxnSpPr>
          <p:spPr>
            <a:xfrm flipH="1">
              <a:off x="4735297" y="3327294"/>
              <a:ext cx="177462" cy="308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750C036-4B11-446A-A1D2-7E75C6B9DC27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5167345" y="3327294"/>
              <a:ext cx="177462" cy="308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252B45A-05DB-445A-B02E-BCA01ACD602B}"/>
                </a:ext>
              </a:extLst>
            </p:cNvPr>
            <p:cNvSpPr/>
            <p:nvPr/>
          </p:nvSpPr>
          <p:spPr>
            <a:xfrm>
              <a:off x="4427984" y="358302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59FD60-01DC-49D1-9C6E-A24E1DCC4C53}"/>
              </a:ext>
            </a:extLst>
          </p:cNvPr>
          <p:cNvGrpSpPr/>
          <p:nvPr/>
        </p:nvGrpSpPr>
        <p:grpSpPr>
          <a:xfrm>
            <a:off x="3995936" y="3890339"/>
            <a:ext cx="1224136" cy="586481"/>
            <a:chOff x="3995936" y="3890339"/>
            <a:chExt cx="1224136" cy="58648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4567654-B176-4517-BEEC-3AEAAF6A4B8A}"/>
                </a:ext>
              </a:extLst>
            </p:cNvPr>
            <p:cNvSpPr/>
            <p:nvPr/>
          </p:nvSpPr>
          <p:spPr>
            <a:xfrm>
              <a:off x="4860032" y="4116780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0EA352F-351E-4313-B7A9-72A7B73007A2}"/>
                </a:ext>
              </a:extLst>
            </p:cNvPr>
            <p:cNvCxnSpPr>
              <a:cxnSpLocks/>
              <a:stCxn id="18" idx="3"/>
              <a:endCxn id="23" idx="7"/>
            </p:cNvCxnSpPr>
            <p:nvPr/>
          </p:nvCxnSpPr>
          <p:spPr>
            <a:xfrm flipH="1">
              <a:off x="4303249" y="3890339"/>
              <a:ext cx="177462" cy="27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8FF473-F4EE-42D3-A4E5-9824248502C5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4735297" y="3890339"/>
              <a:ext cx="177462" cy="27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84BE559-21BD-4F29-BEB6-588449276C50}"/>
                </a:ext>
              </a:extLst>
            </p:cNvPr>
            <p:cNvSpPr/>
            <p:nvPr/>
          </p:nvSpPr>
          <p:spPr>
            <a:xfrm>
              <a:off x="3995936" y="4116780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39C87E-50FC-44A6-85C0-88300A450605}"/>
              </a:ext>
            </a:extLst>
          </p:cNvPr>
          <p:cNvGrpSpPr/>
          <p:nvPr/>
        </p:nvGrpSpPr>
        <p:grpSpPr>
          <a:xfrm>
            <a:off x="3563888" y="4424093"/>
            <a:ext cx="1224136" cy="599500"/>
            <a:chOff x="3995936" y="3877320"/>
            <a:chExt cx="1224136" cy="59950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7FB4F0-E051-4DD1-BE22-0B652EBAEA73}"/>
                </a:ext>
              </a:extLst>
            </p:cNvPr>
            <p:cNvSpPr/>
            <p:nvPr/>
          </p:nvSpPr>
          <p:spPr>
            <a:xfrm>
              <a:off x="4860032" y="4116780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0F4CE8A-19E7-4196-9297-E116A11A9DFF}"/>
                </a:ext>
              </a:extLst>
            </p:cNvPr>
            <p:cNvCxnSpPr>
              <a:cxnSpLocks/>
              <a:stCxn id="23" idx="3"/>
              <a:endCxn id="31" idx="7"/>
            </p:cNvCxnSpPr>
            <p:nvPr/>
          </p:nvCxnSpPr>
          <p:spPr>
            <a:xfrm flipH="1">
              <a:off x="4303249" y="3877320"/>
              <a:ext cx="177462" cy="292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80ECEDF-96E3-416E-B6AB-181B5B817C6A}"/>
                </a:ext>
              </a:extLst>
            </p:cNvPr>
            <p:cNvCxnSpPr>
              <a:cxnSpLocks/>
              <a:stCxn id="23" idx="5"/>
              <a:endCxn id="28" idx="1"/>
            </p:cNvCxnSpPr>
            <p:nvPr/>
          </p:nvCxnSpPr>
          <p:spPr>
            <a:xfrm>
              <a:off x="4735297" y="3877320"/>
              <a:ext cx="177462" cy="292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CD2782A-8D83-46CB-8F4A-60751D6777AD}"/>
                </a:ext>
              </a:extLst>
            </p:cNvPr>
            <p:cNvSpPr/>
            <p:nvPr/>
          </p:nvSpPr>
          <p:spPr>
            <a:xfrm>
              <a:off x="3995936" y="4116780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9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消除隐含左递归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180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4.6】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隐式左递归文法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𝑄𝑐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1806135"/>
              </a:xfrm>
              <a:prstGeom prst="rect">
                <a:avLst/>
              </a:prstGeom>
              <a:blipFill>
                <a:blip r:embed="rId3"/>
                <a:stretch>
                  <a:fillRect l="-3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127B2E46-F540-4A91-A97C-2F1DC5265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996952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隐式左递归确定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𝑄𝑐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𝑅𝑏𝑐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𝑆𝑎𝑏𝑐</m:t>
                    </m:r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127B2E46-F540-4A91-A97C-2F1DC526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96952"/>
                <a:ext cx="8856984" cy="499432"/>
              </a:xfrm>
              <a:prstGeom prst="rect">
                <a:avLst/>
              </a:prstGeom>
              <a:blipFill>
                <a:blip r:embed="rId4"/>
                <a:stretch>
                  <a:fillRect l="-619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E49AF10E-5D53-411F-B00B-891F6E9E7180}"/>
              </a:ext>
            </a:extLst>
          </p:cNvPr>
          <p:cNvGrpSpPr/>
          <p:nvPr/>
        </p:nvGrpSpPr>
        <p:grpSpPr>
          <a:xfrm>
            <a:off x="6156176" y="1955803"/>
            <a:ext cx="2182502" cy="2159676"/>
            <a:chOff x="6277930" y="2493460"/>
            <a:chExt cx="2182502" cy="215967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004683A-79D1-40F4-922F-C8ABAC6FCFFA}"/>
                </a:ext>
              </a:extLst>
            </p:cNvPr>
            <p:cNvSpPr/>
            <p:nvPr/>
          </p:nvSpPr>
          <p:spPr>
            <a:xfrm>
              <a:off x="7126610" y="2493460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75C31F6-DD80-47C3-BD49-DD706B794676}"/>
                </a:ext>
              </a:extLst>
            </p:cNvPr>
            <p:cNvSpPr/>
            <p:nvPr/>
          </p:nvSpPr>
          <p:spPr>
            <a:xfrm>
              <a:off x="6277930" y="3299617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B9A12A9-8231-4CAC-A92C-DC2A68EF5B29}"/>
                </a:ext>
              </a:extLst>
            </p:cNvPr>
            <p:cNvSpPr/>
            <p:nvPr/>
          </p:nvSpPr>
          <p:spPr>
            <a:xfrm>
              <a:off x="6732240" y="429309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C379F61-4062-4198-9203-3F8B461E6859}"/>
                </a:ext>
              </a:extLst>
            </p:cNvPr>
            <p:cNvSpPr/>
            <p:nvPr/>
          </p:nvSpPr>
          <p:spPr>
            <a:xfrm>
              <a:off x="8100392" y="3299617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479E823-4589-4C48-B51D-70AED71E2834}"/>
                </a:ext>
              </a:extLst>
            </p:cNvPr>
            <p:cNvSpPr/>
            <p:nvPr/>
          </p:nvSpPr>
          <p:spPr>
            <a:xfrm>
              <a:off x="7740352" y="4293096"/>
              <a:ext cx="360040" cy="360040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连接符: 曲线 2">
              <a:extLst>
                <a:ext uri="{FF2B5EF4-FFF2-40B4-BE49-F238E27FC236}">
                  <a16:creationId xmlns:a16="http://schemas.microsoft.com/office/drawing/2014/main" id="{65F25D21-3B4B-4DCA-A8BF-8AF713940F2F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rot="10800000" flipV="1">
              <a:off x="6457950" y="2673479"/>
              <a:ext cx="668660" cy="62613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D9CA8469-4B68-45A8-805D-A1A51E33C544}"/>
                </a:ext>
              </a:extLst>
            </p:cNvPr>
            <p:cNvCxnSpPr>
              <a:cxnSpLocks/>
              <a:stCxn id="33" idx="4"/>
              <a:endCxn id="34" idx="2"/>
            </p:cNvCxnSpPr>
            <p:nvPr/>
          </p:nvCxnSpPr>
          <p:spPr>
            <a:xfrm rot="16200000" flipH="1">
              <a:off x="6188366" y="3929241"/>
              <a:ext cx="813459" cy="27429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3614C69-0365-437A-81BF-DA10F5020F2D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>
              <a:off x="7092280" y="4473116"/>
              <a:ext cx="6480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1B3EB42A-0154-42C1-B7C6-B73931940E83}"/>
                </a:ext>
              </a:extLst>
            </p:cNvPr>
            <p:cNvCxnSpPr>
              <a:cxnSpLocks/>
              <a:stCxn id="36" idx="6"/>
              <a:endCxn id="35" idx="4"/>
            </p:cNvCxnSpPr>
            <p:nvPr/>
          </p:nvCxnSpPr>
          <p:spPr>
            <a:xfrm flipV="1">
              <a:off x="8100392" y="3659657"/>
              <a:ext cx="180020" cy="81345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173E16B6-471C-4FA1-B63D-568CD91DD469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7563814" y="2583019"/>
              <a:ext cx="639435" cy="79376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969D9166-8069-45C5-9909-AADE1E0DC9A0}"/>
                </a:ext>
              </a:extLst>
            </p:cNvPr>
            <p:cNvCxnSpPr>
              <a:cxnSpLocks/>
              <a:stCxn id="35" idx="2"/>
              <a:endCxn id="34" idx="0"/>
            </p:cNvCxnSpPr>
            <p:nvPr/>
          </p:nvCxnSpPr>
          <p:spPr>
            <a:xfrm rot="10800000" flipV="1">
              <a:off x="6912260" y="3479636"/>
              <a:ext cx="1188132" cy="81345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8">
                <a:extLst>
                  <a:ext uri="{FF2B5EF4-FFF2-40B4-BE49-F238E27FC236}">
                    <a16:creationId xmlns:a16="http://schemas.microsoft.com/office/drawing/2014/main" id="{9B3ADC49-195A-434E-8275-C4E779747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539238"/>
                <a:ext cx="5278846" cy="1472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解决方案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：给定一个非终结符号的排序，如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的产生式，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中仅含有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8">
                <a:extLst>
                  <a:ext uri="{FF2B5EF4-FFF2-40B4-BE49-F238E27FC236}">
                    <a16:creationId xmlns:a16="http://schemas.microsoft.com/office/drawing/2014/main" id="{9B3ADC49-195A-434E-8275-C4E77974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539238"/>
                <a:ext cx="5278846" cy="1472839"/>
              </a:xfrm>
              <a:prstGeom prst="rect">
                <a:avLst/>
              </a:prstGeom>
              <a:blipFill>
                <a:blip r:embed="rId5"/>
                <a:stretch>
                  <a:fillRect l="-1039" b="-49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A69D2-82FB-42E5-BC4A-0AE86CEB958D}"/>
              </a:ext>
            </a:extLst>
          </p:cNvPr>
          <p:cNvGrpSpPr/>
          <p:nvPr/>
        </p:nvGrpSpPr>
        <p:grpSpPr>
          <a:xfrm>
            <a:off x="6156176" y="4219043"/>
            <a:ext cx="2182502" cy="2522325"/>
            <a:chOff x="6156176" y="4219043"/>
            <a:chExt cx="2182502" cy="252232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54EA85A-B323-4E11-8F08-8243095C71D3}"/>
                </a:ext>
              </a:extLst>
            </p:cNvPr>
            <p:cNvGrpSpPr/>
            <p:nvPr/>
          </p:nvGrpSpPr>
          <p:grpSpPr>
            <a:xfrm>
              <a:off x="6156176" y="4581692"/>
              <a:ext cx="2182502" cy="2159676"/>
              <a:chOff x="6277930" y="2493460"/>
              <a:chExt cx="2182502" cy="215967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32885FD-E8FB-4792-8CF0-DBB700EF0935}"/>
                  </a:ext>
                </a:extLst>
              </p:cNvPr>
              <p:cNvSpPr/>
              <p:nvPr/>
            </p:nvSpPr>
            <p:spPr>
              <a:xfrm>
                <a:off x="7126610" y="2493460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3F851A3-0F81-4D06-876D-6DA80B1FF350}"/>
                  </a:ext>
                </a:extLst>
              </p:cNvPr>
              <p:cNvSpPr/>
              <p:nvPr/>
            </p:nvSpPr>
            <p:spPr>
              <a:xfrm>
                <a:off x="6277930" y="3299617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05CA3CF5-75DB-456E-BBDB-379DBCCEC9A2}"/>
                  </a:ext>
                </a:extLst>
              </p:cNvPr>
              <p:cNvSpPr/>
              <p:nvPr/>
            </p:nvSpPr>
            <p:spPr>
              <a:xfrm>
                <a:off x="6732240" y="4293096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FBD5E640-D6EE-4BEB-8AD7-91C640CA763E}"/>
                  </a:ext>
                </a:extLst>
              </p:cNvPr>
              <p:cNvSpPr/>
              <p:nvPr/>
            </p:nvSpPr>
            <p:spPr>
              <a:xfrm>
                <a:off x="8100392" y="3299617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31DF4DB-6039-4723-B3AB-8BDEB9B673AC}"/>
                  </a:ext>
                </a:extLst>
              </p:cNvPr>
              <p:cNvSpPr/>
              <p:nvPr/>
            </p:nvSpPr>
            <p:spPr>
              <a:xfrm>
                <a:off x="7740352" y="4293096"/>
                <a:ext cx="360040" cy="360040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连接符: 曲线 58">
                <a:extLst>
                  <a:ext uri="{FF2B5EF4-FFF2-40B4-BE49-F238E27FC236}">
                    <a16:creationId xmlns:a16="http://schemas.microsoft.com/office/drawing/2014/main" id="{660B889C-0BBA-496A-AB6A-D8E071F6F21F}"/>
                  </a:ext>
                </a:extLst>
              </p:cNvPr>
              <p:cNvCxnSpPr>
                <a:stCxn id="54" idx="2"/>
                <a:endCxn id="55" idx="0"/>
              </p:cNvCxnSpPr>
              <p:nvPr/>
            </p:nvCxnSpPr>
            <p:spPr>
              <a:xfrm rot="10800000" flipV="1">
                <a:off x="6457950" y="2673479"/>
                <a:ext cx="668660" cy="62613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连接符: 曲线 59">
                <a:extLst>
                  <a:ext uri="{FF2B5EF4-FFF2-40B4-BE49-F238E27FC236}">
                    <a16:creationId xmlns:a16="http://schemas.microsoft.com/office/drawing/2014/main" id="{611DD476-851E-4D5D-A6FB-6AE29AA892A9}"/>
                  </a:ext>
                </a:extLst>
              </p:cNvPr>
              <p:cNvCxnSpPr>
                <a:cxnSpLocks/>
                <a:stCxn id="55" idx="4"/>
                <a:endCxn id="56" idx="2"/>
              </p:cNvCxnSpPr>
              <p:nvPr/>
            </p:nvCxnSpPr>
            <p:spPr>
              <a:xfrm rot="16200000" flipH="1">
                <a:off x="6188366" y="3929241"/>
                <a:ext cx="813459" cy="274290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1A07D727-8AD9-44B4-A0B9-080A5C5B05B7}"/>
                  </a:ext>
                </a:extLst>
              </p:cNvPr>
              <p:cNvCxnSpPr>
                <a:stCxn id="56" idx="6"/>
                <a:endCxn id="58" idx="2"/>
              </p:cNvCxnSpPr>
              <p:nvPr/>
            </p:nvCxnSpPr>
            <p:spPr>
              <a:xfrm>
                <a:off x="7092280" y="4473116"/>
                <a:ext cx="64807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连接符: 曲线 61">
                <a:extLst>
                  <a:ext uri="{FF2B5EF4-FFF2-40B4-BE49-F238E27FC236}">
                    <a16:creationId xmlns:a16="http://schemas.microsoft.com/office/drawing/2014/main" id="{1B227B95-22C7-496D-B62F-BA705E6FD441}"/>
                  </a:ext>
                </a:extLst>
              </p:cNvPr>
              <p:cNvCxnSpPr>
                <a:cxnSpLocks/>
                <a:stCxn id="58" idx="6"/>
                <a:endCxn id="57" idx="4"/>
              </p:cNvCxnSpPr>
              <p:nvPr/>
            </p:nvCxnSpPr>
            <p:spPr>
              <a:xfrm flipV="1">
                <a:off x="8100392" y="3659657"/>
                <a:ext cx="180020" cy="813459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箭头: 下 64">
              <a:extLst>
                <a:ext uri="{FF2B5EF4-FFF2-40B4-BE49-F238E27FC236}">
                  <a16:creationId xmlns:a16="http://schemas.microsoft.com/office/drawing/2014/main" id="{C01DF9D1-F267-4FF5-8FDE-871E0C61C2C8}"/>
                </a:ext>
              </a:extLst>
            </p:cNvPr>
            <p:cNvSpPr/>
            <p:nvPr/>
          </p:nvSpPr>
          <p:spPr>
            <a:xfrm>
              <a:off x="7052246" y="4219043"/>
              <a:ext cx="484632" cy="289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3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消除隐含左递归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96CA446C-416A-437C-A685-831D76BD6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5805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消除隐含左递归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，要求文法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不含回路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，即不含形如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的推导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800" b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 对非终结符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号给出一个排序：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 for (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1;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&lt;= n;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++)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{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for (j = 1; j &lt;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{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&amp;&amp;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…|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…|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}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的直接左递归；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}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③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化简，消除无用产生式，即去除从开始符号永远无法到达的产生式。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8">
                <a:extLst>
                  <a:ext uri="{FF2B5EF4-FFF2-40B4-BE49-F238E27FC236}">
                    <a16:creationId xmlns:a16="http://schemas.microsoft.com/office/drawing/2014/main" id="{96CA446C-416A-437C-A685-831D76BD6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5805179"/>
              </a:xfrm>
              <a:prstGeom prst="rect">
                <a:avLst/>
              </a:prstGeom>
              <a:blipFill>
                <a:blip r:embed="rId3"/>
                <a:stretch>
                  <a:fillRect l="-619" b="-7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85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消除隐含左递归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BA39E1D-F922-4851-94BA-C36DAA37F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49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4.6】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消除文法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隐式左递归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BA39E1D-F922-4851-94BA-C36DAA37F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498983"/>
              </a:xfrm>
              <a:prstGeom prst="rect">
                <a:avLst/>
              </a:prstGeom>
              <a:blipFill>
                <a:blip r:embed="rId3"/>
                <a:stretch>
                  <a:fillRect l="-344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2">
                <a:extLst>
                  <a:ext uri="{FF2B5EF4-FFF2-40B4-BE49-F238E27FC236}">
                    <a16:creationId xmlns:a16="http://schemas.microsoft.com/office/drawing/2014/main" id="{4487CAFF-2AC1-49E3-A91E-29973A20D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1" y="1847845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𝑄𝑐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tangle 52">
                <a:extLst>
                  <a:ext uri="{FF2B5EF4-FFF2-40B4-BE49-F238E27FC236}">
                    <a16:creationId xmlns:a16="http://schemas.microsoft.com/office/drawing/2014/main" id="{4487CAFF-2AC1-49E3-A91E-29973A20D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1" y="1847845"/>
                <a:ext cx="2160241" cy="360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A8C61427-FEB0-455B-8966-C0A4011FF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2204864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𝑄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𝑅𝑏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A8C61427-FEB0-455B-8966-C0A4011FF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204864"/>
                <a:ext cx="2160241" cy="360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2">
                <a:extLst>
                  <a:ext uri="{FF2B5EF4-FFF2-40B4-BE49-F238E27FC236}">
                    <a16:creationId xmlns:a16="http://schemas.microsoft.com/office/drawing/2014/main" id="{2D5128EC-7663-41EE-9A42-0FA65349B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2565939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𝑅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𝑆𝑎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Rectangle 52">
                <a:extLst>
                  <a:ext uri="{FF2B5EF4-FFF2-40B4-BE49-F238E27FC236}">
                    <a16:creationId xmlns:a16="http://schemas.microsoft.com/office/drawing/2014/main" id="{2D5128EC-7663-41EE-9A42-0FA65349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565939"/>
                <a:ext cx="2160241" cy="360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02CB031-2AA6-4C47-BBCD-16221F53B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848" y="1622322"/>
                <a:ext cx="5688632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）排序：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02CB031-2AA6-4C47-BBCD-16221F53B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1622322"/>
                <a:ext cx="5688632" cy="499432"/>
              </a:xfrm>
              <a:prstGeom prst="rect">
                <a:avLst/>
              </a:prstGeom>
              <a:blipFill>
                <a:blip r:embed="rId7"/>
                <a:stretch>
                  <a:fillRect l="-1179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22DEBEC0-3302-466B-BAD4-84A909A03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848" y="2135329"/>
                <a:ext cx="5688632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22DEBEC0-3302-466B-BAD4-84A909A0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2135329"/>
                <a:ext cx="5688632" cy="499432"/>
              </a:xfrm>
              <a:prstGeom prst="rect">
                <a:avLst/>
              </a:prstGeom>
              <a:blipFill>
                <a:blip r:embed="rId8"/>
                <a:stretch>
                  <a:fillRect l="-1179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3EF62D84-3DE3-4EAB-9A0F-DBE663E01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59" y="1844145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𝑄𝑐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3EF62D84-3DE3-4EAB-9A0F-DBE663E01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59" y="1844145"/>
                <a:ext cx="2160241" cy="360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2">
                <a:extLst>
                  <a:ext uri="{FF2B5EF4-FFF2-40B4-BE49-F238E27FC236}">
                    <a16:creationId xmlns:a16="http://schemas.microsoft.com/office/drawing/2014/main" id="{249C3E78-845B-49BE-BCDC-0D62B347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57" y="2201164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𝑄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𝑅𝑏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Rectangle 52">
                <a:extLst>
                  <a:ext uri="{FF2B5EF4-FFF2-40B4-BE49-F238E27FC236}">
                    <a16:creationId xmlns:a16="http://schemas.microsoft.com/office/drawing/2014/main" id="{249C3E78-845B-49BE-BCDC-0D62B3476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57" y="2201164"/>
                <a:ext cx="2160241" cy="3603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DBB38ED-C08C-487C-A2C3-504569635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917" y="2549609"/>
                <a:ext cx="5112568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DBB38ED-C08C-487C-A2C3-50456963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7" y="2549609"/>
                <a:ext cx="5112568" cy="499432"/>
              </a:xfrm>
              <a:prstGeom prst="rect">
                <a:avLst/>
              </a:prstGeom>
              <a:blipFill>
                <a:blip r:embed="rId11"/>
                <a:stretch>
                  <a:fillRect l="-358" b="-12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2">
                <a:extLst>
                  <a:ext uri="{FF2B5EF4-FFF2-40B4-BE49-F238E27FC236}">
                    <a16:creationId xmlns:a16="http://schemas.microsoft.com/office/drawing/2014/main" id="{936A2CCB-942B-487A-B0F5-DF1C44525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53" y="2565938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𝑅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𝑆𝑎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Rectangle 52">
                <a:extLst>
                  <a:ext uri="{FF2B5EF4-FFF2-40B4-BE49-F238E27FC236}">
                    <a16:creationId xmlns:a16="http://schemas.microsoft.com/office/drawing/2014/main" id="{936A2CCB-942B-487A-B0F5-DF1C44525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53" y="2565938"/>
                <a:ext cx="2160241" cy="360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32CC78ED-43F5-42A8-AC10-F3014355F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916" y="2992686"/>
                <a:ext cx="5292587" cy="498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𝑄𝑐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𝑏𝑐𝑎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32CC78ED-43F5-42A8-AC10-F3014355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2992686"/>
                <a:ext cx="5292587" cy="498342"/>
              </a:xfrm>
              <a:prstGeom prst="rect">
                <a:avLst/>
              </a:prstGeom>
              <a:blipFill>
                <a:blip r:embed="rId13"/>
                <a:stretch>
                  <a:fillRect b="-12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81A766AD-6E6C-48C6-968D-C02819F13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916" y="3473065"/>
                <a:ext cx="5292587" cy="1021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𝑏𝑐𝑎𝑅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𝑐𝑎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81A766AD-6E6C-48C6-968D-C02819F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3473065"/>
                <a:ext cx="5292587" cy="10218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41B44D2-60E2-4749-B554-6C4B6980F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4575" y="4423171"/>
                <a:ext cx="5688632" cy="2462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）最终产生式：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𝑄𝑐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𝑏𝑐𝑎𝑅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𝑐𝑎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𝑏𝑐𝑎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41B44D2-60E2-4749-B554-6C4B6980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575" y="4423171"/>
                <a:ext cx="5688632" cy="2462213"/>
              </a:xfrm>
              <a:prstGeom prst="rect">
                <a:avLst/>
              </a:prstGeom>
              <a:blipFill>
                <a:blip r:embed="rId15"/>
                <a:stretch>
                  <a:fillRect l="-11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69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6" grpId="0"/>
      <p:bldP spid="17" grpId="0" animBg="1"/>
      <p:bldP spid="17" grpId="1" animBg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消除隐含左递归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BA39E1D-F922-4851-94BA-C36DAA37F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49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4.6】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消除文法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隐式左递归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BA39E1D-F922-4851-94BA-C36DAA37F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498983"/>
              </a:xfrm>
              <a:prstGeom prst="rect">
                <a:avLst/>
              </a:prstGeom>
              <a:blipFill>
                <a:blip r:embed="rId3"/>
                <a:stretch>
                  <a:fillRect l="-344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2">
                <a:extLst>
                  <a:ext uri="{FF2B5EF4-FFF2-40B4-BE49-F238E27FC236}">
                    <a16:creationId xmlns:a16="http://schemas.microsoft.com/office/drawing/2014/main" id="{4487CAFF-2AC1-49E3-A91E-29973A20D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1" y="1847845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𝑄𝑐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Rectangle 52">
                <a:extLst>
                  <a:ext uri="{FF2B5EF4-FFF2-40B4-BE49-F238E27FC236}">
                    <a16:creationId xmlns:a16="http://schemas.microsoft.com/office/drawing/2014/main" id="{4487CAFF-2AC1-49E3-A91E-29973A20D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1" y="1847845"/>
                <a:ext cx="2160241" cy="360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A8C61427-FEB0-455B-8966-C0A4011FF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2204864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𝑄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𝑅𝑏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A8C61427-FEB0-455B-8966-C0A4011FF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204864"/>
                <a:ext cx="2160241" cy="360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2">
                <a:extLst>
                  <a:ext uri="{FF2B5EF4-FFF2-40B4-BE49-F238E27FC236}">
                    <a16:creationId xmlns:a16="http://schemas.microsoft.com/office/drawing/2014/main" id="{2D5128EC-7663-41EE-9A42-0FA65349B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2565939"/>
                <a:ext cx="2160241" cy="360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𝑅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𝑆𝑎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Rectangle 52">
                <a:extLst>
                  <a:ext uri="{FF2B5EF4-FFF2-40B4-BE49-F238E27FC236}">
                    <a16:creationId xmlns:a16="http://schemas.microsoft.com/office/drawing/2014/main" id="{2D5128EC-7663-41EE-9A42-0FA65349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565939"/>
                <a:ext cx="2160241" cy="360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02CB031-2AA6-4C47-BBCD-16221F53B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848" y="1622322"/>
                <a:ext cx="5688632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）排序：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02CB031-2AA6-4C47-BBCD-16221F53B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1622322"/>
                <a:ext cx="5688632" cy="499432"/>
              </a:xfrm>
              <a:prstGeom prst="rect">
                <a:avLst/>
              </a:prstGeom>
              <a:blipFill>
                <a:blip r:embed="rId7"/>
                <a:stretch>
                  <a:fillRect l="-1179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22DEBEC0-3302-466B-BAD4-84A909A03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848" y="2135329"/>
                <a:ext cx="5940152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𝑎𝑏𝑐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22DEBEC0-3302-466B-BAD4-84A909A0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2135329"/>
                <a:ext cx="5940152" cy="499111"/>
              </a:xfrm>
              <a:prstGeom prst="rect">
                <a:avLst/>
              </a:prstGeom>
              <a:blipFill>
                <a:blip r:embed="rId8"/>
                <a:stretch>
                  <a:fillRect l="-1129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3EF62D84-3DE3-4EAB-9A0F-DBE663E01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59" y="1844145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𝑄𝑐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Rectangle 52">
                <a:extLst>
                  <a:ext uri="{FF2B5EF4-FFF2-40B4-BE49-F238E27FC236}">
                    <a16:creationId xmlns:a16="http://schemas.microsoft.com/office/drawing/2014/main" id="{3EF62D84-3DE3-4EAB-9A0F-DBE663E01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59" y="1844145"/>
                <a:ext cx="2160241" cy="360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2">
                <a:extLst>
                  <a:ext uri="{FF2B5EF4-FFF2-40B4-BE49-F238E27FC236}">
                    <a16:creationId xmlns:a16="http://schemas.microsoft.com/office/drawing/2014/main" id="{249C3E78-845B-49BE-BCDC-0D62B347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57" y="2201164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𝑄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𝑅𝑏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Rectangle 52">
                <a:extLst>
                  <a:ext uri="{FF2B5EF4-FFF2-40B4-BE49-F238E27FC236}">
                    <a16:creationId xmlns:a16="http://schemas.microsoft.com/office/drawing/2014/main" id="{249C3E78-845B-49BE-BCDC-0D62B3476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57" y="2201164"/>
                <a:ext cx="2160241" cy="3603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DBB38ED-C08C-487C-A2C3-504569635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917" y="3429000"/>
                <a:ext cx="51125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𝑆𝑎𝑏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DBB38ED-C08C-487C-A2C3-50456963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7" y="3429000"/>
                <a:ext cx="511256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2">
                <a:extLst>
                  <a:ext uri="{FF2B5EF4-FFF2-40B4-BE49-F238E27FC236}">
                    <a16:creationId xmlns:a16="http://schemas.microsoft.com/office/drawing/2014/main" id="{936A2CCB-942B-487A-B0F5-DF1C44525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53" y="2565938"/>
                <a:ext cx="2160241" cy="360363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m:t>𝑅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𝑆𝑎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|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Rectangle 52">
                <a:extLst>
                  <a:ext uri="{FF2B5EF4-FFF2-40B4-BE49-F238E27FC236}">
                    <a16:creationId xmlns:a16="http://schemas.microsoft.com/office/drawing/2014/main" id="{936A2CCB-942B-487A-B0F5-DF1C44525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53" y="2565938"/>
                <a:ext cx="2160241" cy="360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32CC78ED-43F5-42A8-AC10-F3014355F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916" y="4226481"/>
                <a:ext cx="5292587" cy="498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32CC78ED-43F5-42A8-AC10-F3014355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4226481"/>
                <a:ext cx="5292587" cy="498663"/>
              </a:xfrm>
              <a:prstGeom prst="rect">
                <a:avLst/>
              </a:prstGeom>
              <a:blipFill>
                <a:blip r:embed="rId13"/>
                <a:stretch>
                  <a:fillRect b="-12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81A766AD-6E6C-48C6-968D-C02819F13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9901" y="2564904"/>
                <a:ext cx="5292587" cy="1021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𝑐𝑆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81A766AD-6E6C-48C6-968D-C02819F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901" y="2564904"/>
                <a:ext cx="5292587" cy="10218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41B44D2-60E2-4749-B554-6C4B6980F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848" y="4848033"/>
                <a:ext cx="3578137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）最终产生式：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41B44D2-60E2-4749-B554-6C4B6980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4848033"/>
                <a:ext cx="3578137" cy="1477328"/>
              </a:xfrm>
              <a:prstGeom prst="rect">
                <a:avLst/>
              </a:prstGeom>
              <a:blipFill>
                <a:blip r:embed="rId15"/>
                <a:stretch>
                  <a:fillRect l="-18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2E4268A6-C800-4CFE-B240-AF936C809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917" y="3805466"/>
                <a:ext cx="51125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𝑆𝑎𝑏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2E4268A6-C800-4CFE-B240-AF936C809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7" y="3805466"/>
                <a:ext cx="511256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6" grpId="0"/>
      <p:bldP spid="17" grpId="0" animBg="1"/>
      <p:bldP spid="17" grpId="1" animBg="1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消除隐含左递归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41B44D2-60E2-4749-B554-6C4B6980F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7213" y="1240166"/>
                <a:ext cx="3578137" cy="147732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排序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𝑐𝑆</m:t>
                      </m:r>
                      <m:r>
                        <m:rPr>
                          <m:nor/>
                        </m:rPr>
                        <a:rPr lang="en-US" altLang="zh-CN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F41B44D2-60E2-4749-B554-6C4B6980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7213" y="1240166"/>
                <a:ext cx="3578137" cy="1477328"/>
              </a:xfrm>
              <a:prstGeom prst="rect">
                <a:avLst/>
              </a:prstGeom>
              <a:blipFill>
                <a:blip r:embed="rId3"/>
                <a:stretch>
                  <a:fillRect l="-13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CE4B37F-598C-43F4-8CBE-278649B05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268760"/>
                <a:ext cx="3578137" cy="1563505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排序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𝑅𝑏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538163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𝑏𝑐𝑎𝑅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 |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𝑐𝑎</m:t>
                      </m:r>
                      <m:sSup>
                        <m:sSup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538163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𝑏𝑐𝑎</m:t>
                      </m:r>
                      <m:sSup>
                        <m:sSup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CE4B37F-598C-43F4-8CBE-278649B0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268760"/>
                <a:ext cx="3578137" cy="1563505"/>
              </a:xfrm>
              <a:prstGeom prst="rect">
                <a:avLst/>
              </a:prstGeom>
              <a:blipFill>
                <a:blip r:embed="rId4"/>
                <a:stretch>
                  <a:fillRect l="-1358" t="-1544" b="-2317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F8C428D6-888D-48EF-B50E-2B0BBFFA2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7213" y="2924944"/>
                <a:ext cx="3578137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F8C428D6-888D-48EF-B50E-2B0BBFFA2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7213" y="2924944"/>
                <a:ext cx="357813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257A34E3-BB21-4DC2-8D53-6A9AAE952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4683" y="3371151"/>
                <a:ext cx="3578137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257A34E3-BB21-4DC2-8D53-6A9AAE95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4683" y="3371151"/>
                <a:ext cx="357813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3552F54-1100-4008-925C-B771B988B220}"/>
              </a:ext>
            </a:extLst>
          </p:cNvPr>
          <p:cNvSpPr/>
          <p:nvPr/>
        </p:nvSpPr>
        <p:spPr>
          <a:xfrm>
            <a:off x="4788024" y="1142296"/>
            <a:ext cx="3888432" cy="2934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B0DE7076-3A74-41B6-99D9-1C0F1D437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996" y="2931557"/>
                <a:ext cx="3578137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B0DE7076-3A74-41B6-99D9-1C0F1D43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996" y="2931557"/>
                <a:ext cx="357813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8">
                <a:extLst>
                  <a:ext uri="{FF2B5EF4-FFF2-40B4-BE49-F238E27FC236}">
                    <a16:creationId xmlns:a16="http://schemas.microsoft.com/office/drawing/2014/main" id="{6276013A-77B9-4128-91A6-84DE889D8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3371151"/>
                <a:ext cx="3578137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8">
                <a:extLst>
                  <a:ext uri="{FF2B5EF4-FFF2-40B4-BE49-F238E27FC236}">
                    <a16:creationId xmlns:a16="http://schemas.microsoft.com/office/drawing/2014/main" id="{6276013A-77B9-4128-91A6-84DE889D8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371151"/>
                <a:ext cx="357813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8">
                <a:extLst>
                  <a:ext uri="{FF2B5EF4-FFF2-40B4-BE49-F238E27FC236}">
                    <a16:creationId xmlns:a16="http://schemas.microsoft.com/office/drawing/2014/main" id="{CF845D69-56A2-4DC2-967C-FE36E4742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996" y="3800073"/>
                <a:ext cx="3578137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𝑐𝑎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8">
                <a:extLst>
                  <a:ext uri="{FF2B5EF4-FFF2-40B4-BE49-F238E27FC236}">
                    <a16:creationId xmlns:a16="http://schemas.microsoft.com/office/drawing/2014/main" id="{CF845D69-56A2-4DC2-967C-FE36E474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996" y="3800073"/>
                <a:ext cx="357813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DA536784-1393-425A-9483-FE4C6FE10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72" y="4187036"/>
                <a:ext cx="373546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𝑐𝑎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DA536784-1393-425A-9483-FE4C6FE1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472" y="4187036"/>
                <a:ext cx="373546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E75591BF-EE39-4E83-914E-72D6CCAF1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496" y="4615958"/>
                <a:ext cx="373546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E75591BF-EE39-4E83-914E-72D6CCAF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96" y="4615958"/>
                <a:ext cx="373546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卷形: 水平 2">
                <a:extLst>
                  <a:ext uri="{FF2B5EF4-FFF2-40B4-BE49-F238E27FC236}">
                    <a16:creationId xmlns:a16="http://schemas.microsoft.com/office/drawing/2014/main" id="{BB0B65A8-E1C5-45DC-BA95-8C429A1551E7}"/>
                  </a:ext>
                </a:extLst>
              </p:cNvPr>
              <p:cNvSpPr/>
              <p:nvPr/>
            </p:nvSpPr>
            <p:spPr>
              <a:xfrm>
                <a:off x="6017620" y="4141130"/>
                <a:ext cx="2938060" cy="2348880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𝑏𝑐𝑎</m:t>
                          </m:r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卷形: 水平 2">
                <a:extLst>
                  <a:ext uri="{FF2B5EF4-FFF2-40B4-BE49-F238E27FC236}">
                    <a16:creationId xmlns:a16="http://schemas.microsoft.com/office/drawing/2014/main" id="{BB0B65A8-E1C5-45DC-BA95-8C429A155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20" y="4141130"/>
                <a:ext cx="2938060" cy="2348880"/>
              </a:xfrm>
              <a:prstGeom prst="horizontalScroll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479C2680-8C88-46BA-A5A3-1799BC6C5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496" y="4967247"/>
                <a:ext cx="373546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𝑎𝑏𝑐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479C2680-8C88-46BA-A5A3-1799BC6C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96" y="4967247"/>
                <a:ext cx="3735464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8EC8B85B-FB3C-4792-9E57-41EC60E49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496" y="5340835"/>
                <a:ext cx="5103616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8EC8B85B-FB3C-4792-9E57-41EC60E49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96" y="5340835"/>
                <a:ext cx="51036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AE1FD45C-61B2-4B8B-9C92-2AEE710FF9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496" y="5335226"/>
                <a:ext cx="5103616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AE1FD45C-61B2-4B8B-9C92-2AEE710FF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96" y="5335226"/>
                <a:ext cx="51036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8">
                <a:extLst>
                  <a:ext uri="{FF2B5EF4-FFF2-40B4-BE49-F238E27FC236}">
                    <a16:creationId xmlns:a16="http://schemas.microsoft.com/office/drawing/2014/main" id="{03B15005-04CB-4391-9AA6-3EA364C08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496" y="5703854"/>
                <a:ext cx="5103616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8">
                <a:extLst>
                  <a:ext uri="{FF2B5EF4-FFF2-40B4-BE49-F238E27FC236}">
                    <a16:creationId xmlns:a16="http://schemas.microsoft.com/office/drawing/2014/main" id="{03B15005-04CB-4391-9AA6-3EA364C0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96" y="5703854"/>
                <a:ext cx="51036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0A522653-4474-4332-B6BF-788020892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496" y="6079088"/>
                <a:ext cx="5103616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  <m:r>
                            <m:rPr>
                              <m:nor/>
                            </m:rPr>
                            <a:rPr lang="en-US" altLang="zh-CN" sz="20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0A522653-4474-4332-B6BF-788020892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96" y="6079088"/>
                <a:ext cx="51036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" grpId="0" animBg="1"/>
      <p:bldP spid="30" grpId="0"/>
      <p:bldP spid="31" grpId="0"/>
      <p:bldP spid="31" grpId="1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消除隐含左递归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左递归的消除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CE4B37F-598C-43F4-8CBE-278649B05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268760"/>
                <a:ext cx="8568952" cy="2479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消除隐含左递归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含有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的左递归无法消除：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消除左递归与非终结符号的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排序无关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如果从开始符号依次推导出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，则按其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逆序排序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时得到的产生式最少。</a:t>
                </a:r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CE4B37F-598C-43F4-8CBE-278649B0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268760"/>
                <a:ext cx="8568952" cy="2479590"/>
              </a:xfrm>
              <a:prstGeom prst="rect">
                <a:avLst/>
              </a:prstGeom>
              <a:blipFill>
                <a:blip r:embed="rId3"/>
                <a:stretch>
                  <a:fillRect l="-640" r="-356" b="-2948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C82D2389-9B3A-41B0-B9FD-6EA548B81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4005064"/>
                <a:ext cx="1656184" cy="180972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……</a:t>
                </a: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C82D2389-9B3A-41B0-B9FD-6EA548B81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005064"/>
                <a:ext cx="1656184" cy="1809726"/>
              </a:xfrm>
              <a:prstGeom prst="rect">
                <a:avLst/>
              </a:prstGeom>
              <a:blipFill>
                <a:blip r:embed="rId4"/>
                <a:stretch>
                  <a:fillRect l="-2930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112AF978-77C2-4FBD-A96B-588EBBD08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7784" y="3980084"/>
                <a:ext cx="3168352" cy="2271391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排序</a:t>
                </a:r>
                <a:endParaRPr lang="en-US" altLang="zh-CN" sz="2000" b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698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698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69875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……</a:t>
                </a:r>
              </a:p>
              <a:p>
                <a:pPr marL="269875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112AF978-77C2-4FBD-A96B-588EBBD0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3980084"/>
                <a:ext cx="3168352" cy="2271391"/>
              </a:xfrm>
              <a:prstGeom prst="rect">
                <a:avLst/>
              </a:prstGeom>
              <a:blipFill>
                <a:blip r:embed="rId5"/>
                <a:stretch>
                  <a:fillRect l="-1533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B760F34F-82DF-40EB-87DD-0DB834DD1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8029" y="3971463"/>
                <a:ext cx="2786459" cy="1031180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e>
                      </m:groupCh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无法从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到达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B760F34F-82DF-40EB-87DD-0DB834DD1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8029" y="3971463"/>
                <a:ext cx="2786459" cy="1031180"/>
              </a:xfrm>
              <a:prstGeom prst="rect">
                <a:avLst/>
              </a:prstGeom>
              <a:blipFill>
                <a:blip r:embed="rId6"/>
                <a:stretch>
                  <a:fillRect b="-7558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消除回溯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消除回溯、提左公因子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C0C7047-8CA4-4A7F-A632-5B51BD7BE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4.7】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𝑥𝐴𝑦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→∗∗</m:t>
                    </m:r>
                    <m:d>
                      <m:dPr>
                        <m:begChr m:val="|"/>
                        <m:endChr m:val="}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C0C7047-8CA4-4A7F-A632-5B51BD7BE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CCD0B62-6479-4581-8B16-9F673EEF5DEE}"/>
              </a:ext>
            </a:extLst>
          </p:cNvPr>
          <p:cNvSpPr/>
          <p:nvPr/>
        </p:nvSpPr>
        <p:spPr>
          <a:xfrm>
            <a:off x="899592" y="19888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F320C7D-22B2-4593-9F4D-27B59559FB2F}"/>
              </a:ext>
            </a:extLst>
          </p:cNvPr>
          <p:cNvSpPr/>
          <p:nvPr/>
        </p:nvSpPr>
        <p:spPr>
          <a:xfrm>
            <a:off x="4355976" y="2047383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7587490-3FD7-4FC8-8506-EE578234B59D}"/>
              </a:ext>
            </a:extLst>
          </p:cNvPr>
          <p:cNvCxnSpPr>
            <a:cxnSpLocks/>
          </p:cNvCxnSpPr>
          <p:nvPr/>
        </p:nvCxnSpPr>
        <p:spPr>
          <a:xfrm flipV="1">
            <a:off x="1259632" y="2348880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7AADF1-ACB8-48F0-AD30-F9445A0779AB}"/>
              </a:ext>
            </a:extLst>
          </p:cNvPr>
          <p:cNvGrpSpPr/>
          <p:nvPr/>
        </p:nvGrpSpPr>
        <p:grpSpPr>
          <a:xfrm>
            <a:off x="3563888" y="2354696"/>
            <a:ext cx="1932714" cy="858280"/>
            <a:chOff x="3563888" y="2354696"/>
            <a:chExt cx="1932714" cy="85828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B517305-52E2-47DB-AF60-234535ADA8E4}"/>
                </a:ext>
              </a:extLst>
            </p:cNvPr>
            <p:cNvSpPr/>
            <p:nvPr/>
          </p:nvSpPr>
          <p:spPr>
            <a:xfrm>
              <a:off x="3563888" y="2852936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C20E12A-CB88-4AC9-8653-B2D7A749650A}"/>
                </a:ext>
              </a:extLst>
            </p:cNvPr>
            <p:cNvSpPr/>
            <p:nvPr/>
          </p:nvSpPr>
          <p:spPr>
            <a:xfrm>
              <a:off x="4350225" y="285293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AD6D29C-8CE6-464E-9711-3EE4CBBC6700}"/>
                </a:ext>
              </a:extLst>
            </p:cNvPr>
            <p:cNvSpPr/>
            <p:nvPr/>
          </p:nvSpPr>
          <p:spPr>
            <a:xfrm>
              <a:off x="5136562" y="285293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572A20-ACC9-4754-AACE-56BCCAEF64A3}"/>
                </a:ext>
              </a:extLst>
            </p:cNvPr>
            <p:cNvCxnSpPr>
              <a:cxnSpLocks/>
              <a:stCxn id="16" idx="3"/>
              <a:endCxn id="19" idx="7"/>
            </p:cNvCxnSpPr>
            <p:nvPr/>
          </p:nvCxnSpPr>
          <p:spPr>
            <a:xfrm flipH="1">
              <a:off x="3871201" y="2354696"/>
              <a:ext cx="537502" cy="55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0BB4BAE-E941-4049-8F48-33CBFF50EA0F}"/>
                </a:ext>
              </a:extLst>
            </p:cNvPr>
            <p:cNvCxnSpPr>
              <a:cxnSpLocks/>
              <a:stCxn id="16" idx="4"/>
              <a:endCxn id="20" idx="0"/>
            </p:cNvCxnSpPr>
            <p:nvPr/>
          </p:nvCxnSpPr>
          <p:spPr>
            <a:xfrm flipH="1">
              <a:off x="4530245" y="2407423"/>
              <a:ext cx="5751" cy="445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378CCC-C2CA-4096-AAAA-0BD845319A5C}"/>
                </a:ext>
              </a:extLst>
            </p:cNvPr>
            <p:cNvCxnSpPr>
              <a:cxnSpLocks/>
              <a:stCxn id="16" idx="5"/>
              <a:endCxn id="21" idx="1"/>
            </p:cNvCxnSpPr>
            <p:nvPr/>
          </p:nvCxnSpPr>
          <p:spPr>
            <a:xfrm>
              <a:off x="4663289" y="2354696"/>
              <a:ext cx="526000" cy="55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3BC81A-3013-40EE-A838-6D3B925C3CDA}"/>
              </a:ext>
            </a:extLst>
          </p:cNvPr>
          <p:cNvCxnSpPr>
            <a:cxnSpLocks/>
          </p:cNvCxnSpPr>
          <p:nvPr/>
        </p:nvCxnSpPr>
        <p:spPr>
          <a:xfrm flipV="1">
            <a:off x="1429285" y="2348415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D58E58A5-D25A-4308-8E7D-8FA0B883D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46" y="4490502"/>
                <a:ext cx="8856984" cy="1484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𝑆的两个候选式𝑥𝐴𝑦和𝑧的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首符号不同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，因此很容易确定用哪个候选式匹配。</a:t>
                </a: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的两个候选式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∗∗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首符号相同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，无法确定用哪个候选式匹配，需要回溯。</a:t>
                </a:r>
              </a:p>
            </p:txBody>
          </p:sp>
        </mc:Choice>
        <mc:Fallback xmlns=""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D58E58A5-D25A-4308-8E7D-8FA0B883D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46" y="4490502"/>
                <a:ext cx="8856984" cy="1484317"/>
              </a:xfrm>
              <a:prstGeom prst="rect">
                <a:avLst/>
              </a:prstGeom>
              <a:blipFill>
                <a:blip r:embed="rId4"/>
                <a:stretch>
                  <a:fillRect l="-620" r="-758" b="-65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3A2F67A-1068-4686-A8F8-854261FC787A}"/>
              </a:ext>
            </a:extLst>
          </p:cNvPr>
          <p:cNvGrpSpPr/>
          <p:nvPr/>
        </p:nvGrpSpPr>
        <p:grpSpPr>
          <a:xfrm>
            <a:off x="3563888" y="2852936"/>
            <a:ext cx="1146377" cy="360040"/>
            <a:chOff x="4073695" y="3645025"/>
            <a:chExt cx="1146377" cy="36004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16689D5-B3D1-4F12-B9FB-8F2778482DA5}"/>
                </a:ext>
              </a:extLst>
            </p:cNvPr>
            <p:cNvSpPr/>
            <p:nvPr/>
          </p:nvSpPr>
          <p:spPr>
            <a:xfrm>
              <a:off x="4073695" y="3645025"/>
              <a:ext cx="360040" cy="3600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1B59E09-6B96-4108-90A8-303F798BFC8F}"/>
                </a:ext>
              </a:extLst>
            </p:cNvPr>
            <p:cNvSpPr/>
            <p:nvPr/>
          </p:nvSpPr>
          <p:spPr>
            <a:xfrm>
              <a:off x="4860032" y="3645025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30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消除回溯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消除回溯、提左公因子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C0C7047-8CA4-4A7F-A632-5B51BD7BE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1773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候选式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终结首符集（头符号集）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e>
                        </m:groupCh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特别地，若</a:t>
                </a:r>
                <a14:m>
                  <m:oMath xmlns:m="http://schemas.openxmlformats.org/officeDocument/2006/math"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C0C7047-8CA4-4A7F-A632-5B51BD7BE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1773755"/>
              </a:xfrm>
              <a:prstGeom prst="rect">
                <a:avLst/>
              </a:prstGeom>
              <a:blipFill>
                <a:blip r:embed="rId3"/>
                <a:stretch>
                  <a:fillRect l="-619" b="-17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37FC3550-D8E1-4A99-9383-CAE5B41F9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924944"/>
                <a:ext cx="8856984" cy="105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无回溯指派候选式要求</a:t>
                </a:r>
                <a:endParaRPr lang="en-US" altLang="zh-CN" sz="18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|…|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的每对候选式，有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37FC3550-D8E1-4A99-9383-CAE5B41F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24944"/>
                <a:ext cx="8856984" cy="1056508"/>
              </a:xfrm>
              <a:prstGeom prst="rect">
                <a:avLst/>
              </a:prstGeom>
              <a:blipFill>
                <a:blip r:embed="rId4"/>
                <a:stretch>
                  <a:fillRect l="-619" b="-63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09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提左公因子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消除回溯、提左公因子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CE4B37F-598C-43F4-8CBE-278649B05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268760"/>
                <a:ext cx="8568952" cy="498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…|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CE4B37F-598C-43F4-8CBE-278649B0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268760"/>
                <a:ext cx="8568952" cy="498663"/>
              </a:xfrm>
              <a:prstGeom prst="rect">
                <a:avLst/>
              </a:prstGeom>
              <a:blipFill>
                <a:blip r:embed="rId3"/>
                <a:stretch>
                  <a:fillRect l="-640" b="-18293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5C280-7257-4449-82BC-6E5D2F25D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762453"/>
                <a:ext cx="8568952" cy="10218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…|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0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5C280-7257-4449-82BC-6E5D2F25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762453"/>
                <a:ext cx="8568952" cy="1021883"/>
              </a:xfrm>
              <a:prstGeom prst="rect">
                <a:avLst/>
              </a:prstGeom>
              <a:blipFill>
                <a:blip r:embed="rId4"/>
                <a:stretch>
                  <a:fillRect l="-640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204556E6-57B7-437E-85D9-30EA9588D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944110"/>
                <a:ext cx="8856984" cy="975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4.7】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提取文法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左公因子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204556E6-57B7-437E-85D9-30EA9588D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944110"/>
                <a:ext cx="8856984" cy="975139"/>
              </a:xfrm>
              <a:prstGeom prst="rect">
                <a:avLst/>
              </a:prstGeom>
              <a:blipFill>
                <a:blip r:embed="rId5"/>
                <a:stretch>
                  <a:fillRect l="-4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FC8D484F-674F-4B77-ACDB-6C9692F3B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3961023"/>
                <a:ext cx="8856984" cy="975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𝑆𝐴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FC8D484F-674F-4B77-ACDB-6C9692F3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3961023"/>
                <a:ext cx="8856984" cy="975139"/>
              </a:xfrm>
              <a:prstGeom prst="rect">
                <a:avLst/>
              </a:prstGeom>
              <a:blipFill>
                <a:blip r:embed="rId6"/>
                <a:stretch>
                  <a:fillRect l="-4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空字匹配问题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C0C7047-8CA4-4A7F-A632-5B51BD7BE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4.8】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,∗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{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𝑥𝐴𝑦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→∗|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BC0C7047-8CA4-4A7F-A632-5B51BD7BE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CCD0B62-6479-4581-8B16-9F673EEF5DEE}"/>
              </a:ext>
            </a:extLst>
          </p:cNvPr>
          <p:cNvSpPr/>
          <p:nvPr/>
        </p:nvSpPr>
        <p:spPr>
          <a:xfrm>
            <a:off x="899592" y="3163507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y 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F320C7D-22B2-4593-9F4D-27B59559FB2F}"/>
              </a:ext>
            </a:extLst>
          </p:cNvPr>
          <p:cNvSpPr/>
          <p:nvPr/>
        </p:nvSpPr>
        <p:spPr>
          <a:xfrm>
            <a:off x="4355976" y="299695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7587490-3FD7-4FC8-8506-EE578234B59D}"/>
              </a:ext>
            </a:extLst>
          </p:cNvPr>
          <p:cNvCxnSpPr>
            <a:cxnSpLocks/>
          </p:cNvCxnSpPr>
          <p:nvPr/>
        </p:nvCxnSpPr>
        <p:spPr>
          <a:xfrm flipV="1">
            <a:off x="1361181" y="3523547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7AADF1-ACB8-48F0-AD30-F9445A0779AB}"/>
              </a:ext>
            </a:extLst>
          </p:cNvPr>
          <p:cNvGrpSpPr/>
          <p:nvPr/>
        </p:nvGrpSpPr>
        <p:grpSpPr>
          <a:xfrm>
            <a:off x="3563888" y="3304265"/>
            <a:ext cx="1932714" cy="762509"/>
            <a:chOff x="3563888" y="2450467"/>
            <a:chExt cx="1932714" cy="76250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B517305-52E2-47DB-AF60-234535ADA8E4}"/>
                </a:ext>
              </a:extLst>
            </p:cNvPr>
            <p:cNvSpPr/>
            <p:nvPr/>
          </p:nvSpPr>
          <p:spPr>
            <a:xfrm>
              <a:off x="3563888" y="2852936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C20E12A-CB88-4AC9-8653-B2D7A749650A}"/>
                </a:ext>
              </a:extLst>
            </p:cNvPr>
            <p:cNvSpPr/>
            <p:nvPr/>
          </p:nvSpPr>
          <p:spPr>
            <a:xfrm>
              <a:off x="4350225" y="285293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AD6D29C-8CE6-464E-9711-3EE4CBBC6700}"/>
                </a:ext>
              </a:extLst>
            </p:cNvPr>
            <p:cNvSpPr/>
            <p:nvPr/>
          </p:nvSpPr>
          <p:spPr>
            <a:xfrm>
              <a:off x="5136562" y="285293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572A20-ACC9-4754-AACE-56BCCAEF64A3}"/>
                </a:ext>
              </a:extLst>
            </p:cNvPr>
            <p:cNvCxnSpPr>
              <a:cxnSpLocks/>
              <a:stCxn id="16" idx="3"/>
              <a:endCxn id="19" idx="7"/>
            </p:cNvCxnSpPr>
            <p:nvPr/>
          </p:nvCxnSpPr>
          <p:spPr>
            <a:xfrm flipH="1">
              <a:off x="3871201" y="2450467"/>
              <a:ext cx="537502" cy="455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0BB4BAE-E941-4049-8F48-33CBFF50EA0F}"/>
                </a:ext>
              </a:extLst>
            </p:cNvPr>
            <p:cNvCxnSpPr>
              <a:cxnSpLocks/>
              <a:stCxn id="16" idx="4"/>
              <a:endCxn id="20" idx="0"/>
            </p:cNvCxnSpPr>
            <p:nvPr/>
          </p:nvCxnSpPr>
          <p:spPr>
            <a:xfrm flipH="1">
              <a:off x="4530245" y="2503194"/>
              <a:ext cx="5751" cy="349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378CCC-C2CA-4096-AAAA-0BD845319A5C}"/>
                </a:ext>
              </a:extLst>
            </p:cNvPr>
            <p:cNvCxnSpPr>
              <a:cxnSpLocks/>
              <a:stCxn id="16" idx="5"/>
              <a:endCxn id="21" idx="1"/>
            </p:cNvCxnSpPr>
            <p:nvPr/>
          </p:nvCxnSpPr>
          <p:spPr>
            <a:xfrm>
              <a:off x="4663289" y="2450467"/>
              <a:ext cx="526000" cy="4551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3BC81A-3013-40EE-A838-6D3B925C3CDA}"/>
              </a:ext>
            </a:extLst>
          </p:cNvPr>
          <p:cNvCxnSpPr>
            <a:cxnSpLocks/>
          </p:cNvCxnSpPr>
          <p:nvPr/>
        </p:nvCxnSpPr>
        <p:spPr>
          <a:xfrm flipV="1">
            <a:off x="1530834" y="3523082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D58E58A5-D25A-4308-8E7D-8FA0B883D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46" y="5204207"/>
                <a:ext cx="8807444" cy="961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跟在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后面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的终结符时，才能运行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自动匹配，否则，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在这里的出现就是一种语法错误。</a:t>
                </a:r>
              </a:p>
            </p:txBody>
          </p:sp>
        </mc:Choice>
        <mc:Fallback xmlns=""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D58E58A5-D25A-4308-8E7D-8FA0B883D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46" y="5204207"/>
                <a:ext cx="8807444" cy="961097"/>
              </a:xfrm>
              <a:prstGeom prst="rect">
                <a:avLst/>
              </a:prstGeom>
              <a:blipFill>
                <a:blip r:embed="rId4"/>
                <a:stretch>
                  <a:fillRect l="-623" r="-485" b="-108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C145F326-BBD6-4263-B725-A50993819041}"/>
              </a:ext>
            </a:extLst>
          </p:cNvPr>
          <p:cNvGrpSpPr/>
          <p:nvPr/>
        </p:nvGrpSpPr>
        <p:grpSpPr>
          <a:xfrm>
            <a:off x="3563888" y="3707812"/>
            <a:ext cx="1146377" cy="1161348"/>
            <a:chOff x="6367220" y="2938951"/>
            <a:chExt cx="1146377" cy="116134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3A2F67A-1068-4686-A8F8-854261FC787A}"/>
                </a:ext>
              </a:extLst>
            </p:cNvPr>
            <p:cNvGrpSpPr/>
            <p:nvPr/>
          </p:nvGrpSpPr>
          <p:grpSpPr>
            <a:xfrm>
              <a:off x="6367220" y="2938951"/>
              <a:ext cx="1146377" cy="360040"/>
              <a:chOff x="4073695" y="3645025"/>
              <a:chExt cx="1146377" cy="36004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16689D5-B3D1-4F12-B9FB-8F2778482DA5}"/>
                  </a:ext>
                </a:extLst>
              </p:cNvPr>
              <p:cNvSpPr/>
              <p:nvPr/>
            </p:nvSpPr>
            <p:spPr>
              <a:xfrm>
                <a:off x="4073695" y="3645025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01B59E09-6B96-4108-90A8-303F798BFC8F}"/>
                  </a:ext>
                </a:extLst>
              </p:cNvPr>
              <p:cNvSpPr/>
              <p:nvPr/>
            </p:nvSpPr>
            <p:spPr>
              <a:xfrm>
                <a:off x="4860032" y="3645025"/>
                <a:ext cx="360040" cy="360040"/>
              </a:xfrm>
              <a:prstGeom prst="ellipse">
                <a:avLst/>
              </a:prstGeom>
              <a:solidFill>
                <a:srgbClr val="E8485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8D15536-A5D3-4BC6-A83B-5D4621CEF1EB}"/>
                </a:ext>
              </a:extLst>
            </p:cNvPr>
            <p:cNvSpPr/>
            <p:nvPr/>
          </p:nvSpPr>
          <p:spPr>
            <a:xfrm>
              <a:off x="7153557" y="3740259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l-GR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ε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8D0D12B-AAEA-4E10-BC97-AE9D188254B8}"/>
                </a:ext>
              </a:extLst>
            </p:cNvPr>
            <p:cNvCxnSpPr>
              <a:cxnSpLocks/>
              <a:stCxn id="41" idx="4"/>
              <a:endCxn id="27" idx="0"/>
            </p:cNvCxnSpPr>
            <p:nvPr/>
          </p:nvCxnSpPr>
          <p:spPr>
            <a:xfrm>
              <a:off x="7333577" y="3298991"/>
              <a:ext cx="0" cy="4412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2">
                <a:extLst>
                  <a:ext uri="{FF2B5EF4-FFF2-40B4-BE49-F238E27FC236}">
                    <a16:creationId xmlns:a16="http://schemas.microsoft.com/office/drawing/2014/main" id="{01EC32D5-3B78-48CF-9452-DEB56E7682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814" y="1699518"/>
                <a:ext cx="7566641" cy="937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当前输入符号为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|…|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是否可以用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匹配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2" name="Text Box 22">
                <a:extLst>
                  <a:ext uri="{FF2B5EF4-FFF2-40B4-BE49-F238E27FC236}">
                    <a16:creationId xmlns:a16="http://schemas.microsoft.com/office/drawing/2014/main" id="{01EC32D5-3B78-48CF-9452-DEB56E768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9814" y="1699518"/>
                <a:ext cx="7566641" cy="937501"/>
              </a:xfrm>
              <a:prstGeom prst="rect">
                <a:avLst/>
              </a:prstGeom>
              <a:blipFill>
                <a:blip r:embed="rId5"/>
                <a:stretch>
                  <a:fillRect l="-645" b="-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6D60A2B3-85A1-4B12-B023-E5468C16F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34" y="1859157"/>
            <a:ext cx="451180" cy="7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后继符号集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45F44358-55D1-4642-A622-A1A792CAE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1651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中，非终结符号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后继终结符号集（后继符号集）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…,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特别地，若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#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𝑜𝑙𝑙𝑜𝑤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45F44358-55D1-4642-A622-A1A792CAE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1651671"/>
              </a:xfrm>
              <a:prstGeom prst="rect">
                <a:avLst/>
              </a:prstGeom>
              <a:blipFill>
                <a:blip r:embed="rId3"/>
                <a:stretch>
                  <a:fillRect l="-619" b="-184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2">
                <a:extLst>
                  <a:ext uri="{FF2B5EF4-FFF2-40B4-BE49-F238E27FC236}">
                    <a16:creationId xmlns:a16="http://schemas.microsoft.com/office/drawing/2014/main" id="{2411BF9B-8118-49CB-AE2A-C56EA1D1C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024909"/>
                <a:ext cx="8784976" cy="1867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当前输入符号为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|…|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是否可以用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匹配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?</a:t>
                </a: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，则可以用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匹配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的出现是一个语法错误。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 Box 22">
                <a:extLst>
                  <a:ext uri="{FF2B5EF4-FFF2-40B4-BE49-F238E27FC236}">
                    <a16:creationId xmlns:a16="http://schemas.microsoft.com/office/drawing/2014/main" id="{2411BF9B-8118-49CB-AE2A-C56EA1D1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024909"/>
                <a:ext cx="8784976" cy="1867947"/>
              </a:xfrm>
              <a:prstGeom prst="rect">
                <a:avLst/>
              </a:prstGeom>
              <a:blipFill>
                <a:blip r:embed="rId4"/>
                <a:stretch>
                  <a:fillRect l="-624" r="-693" b="-4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7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45F44358-55D1-4642-A622-A1A792CAE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1989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构造不带回溯的自上而下分析的文法条件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不含左递归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|…|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的每对候选式，有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对非终结符号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𝑜𝑙𝑙𝑜𝑤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45F44358-55D1-4642-A622-A1A792CAE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1989071"/>
              </a:xfrm>
              <a:prstGeom prst="rect">
                <a:avLst/>
              </a:prstGeom>
              <a:blipFill>
                <a:blip r:embed="rId3"/>
                <a:stretch>
                  <a:fillRect l="-619" b="-39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22">
            <a:extLst>
              <a:ext uri="{FF2B5EF4-FFF2-40B4-BE49-F238E27FC236}">
                <a16:creationId xmlns:a16="http://schemas.microsoft.com/office/drawing/2014/main" id="{2411BF9B-8118-49CB-AE2A-C56EA1D1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140968"/>
            <a:ext cx="8784976" cy="17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满足以上条件的文法称为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从左到右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扫描输入串；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第二个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最左推导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表示分析时每一步只需向右查看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一个符号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2708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|…|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的匹配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去执行匹配任务；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𝐹𝑜𝑙𝑙𝑜𝑤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去执行匹配任务；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𝐹𝑜𝑙𝑙𝑜𝑤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的出现是一种语法错误。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2708755"/>
              </a:xfrm>
              <a:prstGeom prst="rect">
                <a:avLst/>
              </a:prstGeom>
              <a:blipFill>
                <a:blip r:embed="rId3"/>
                <a:stretch>
                  <a:fillRect l="-624" r="-347" b="-27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7FCFBEE-0C3E-4E62-9FEE-4F0F954A1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70549"/>
            <a:ext cx="451180" cy="744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904C2619-B564-43C2-B29B-2CA626AD8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4293096"/>
                <a:ext cx="6480720" cy="1422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如何构造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？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如何构造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𝑜𝑙𝑙𝑜𝑤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？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如何根据当前输入符号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决定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匹配式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？</a:t>
                </a:r>
              </a:p>
            </p:txBody>
          </p:sp>
        </mc:Choice>
        <mc:Fallback xmlns="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904C2619-B564-43C2-B29B-2CA626AD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4293096"/>
                <a:ext cx="6480720" cy="1422954"/>
              </a:xfrm>
              <a:prstGeom prst="rect">
                <a:avLst/>
              </a:prstGeom>
              <a:blipFill>
                <a:blip r:embed="rId5"/>
                <a:stretch>
                  <a:fillRect l="-847" b="-64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8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𝐹𝑖𝑟𝑠𝑡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3635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重复以下步骤，直至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不再增大为止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，且有产生式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，且有产生式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若有产生式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若有产生式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；特别地，若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3635932"/>
              </a:xfrm>
              <a:prstGeom prst="rect">
                <a:avLst/>
              </a:prstGeom>
              <a:blipFill>
                <a:blip r:embed="rId4"/>
                <a:stretch>
                  <a:fillRect l="-624" b="-18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42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𝐹𝑖𝑟𝑠𝑡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4.9】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𝐹𝑖𝑟𝑠𝑡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499624"/>
              </a:xfrm>
              <a:prstGeom prst="rect">
                <a:avLst/>
              </a:prstGeom>
              <a:blipFill>
                <a:blip r:embed="rId4"/>
                <a:stretch>
                  <a:fillRect l="-693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A0B820-AF4D-48DE-AE86-A1DA1D272FC1}"/>
                  </a:ext>
                </a:extLst>
              </p:cNvPr>
              <p:cNvSpPr/>
              <p:nvPr/>
            </p:nvSpPr>
            <p:spPr>
              <a:xfrm>
                <a:off x="1041285" y="2200432"/>
                <a:ext cx="201622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A0B820-AF4D-48DE-AE86-A1DA1D272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2200432"/>
                <a:ext cx="2016224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1CBE24-E0CC-4EBB-9FC1-98DA8CF96903}"/>
                  </a:ext>
                </a:extLst>
              </p:cNvPr>
              <p:cNvSpPr/>
              <p:nvPr/>
            </p:nvSpPr>
            <p:spPr>
              <a:xfrm>
                <a:off x="1041285" y="2633768"/>
                <a:ext cx="201622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1CBE24-E0CC-4EBB-9FC1-98DA8CF96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2633768"/>
                <a:ext cx="2016224" cy="432048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05F9446-D3D6-4B16-A36F-438FC56C118D}"/>
                  </a:ext>
                </a:extLst>
              </p:cNvPr>
              <p:cNvSpPr/>
              <p:nvPr/>
            </p:nvSpPr>
            <p:spPr>
              <a:xfrm>
                <a:off x="1041285" y="3065816"/>
                <a:ext cx="201622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05F9446-D3D6-4B16-A36F-438FC56C1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3065816"/>
                <a:ext cx="2016224" cy="432048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BD7133-A5BF-4F9F-AEAB-F7B0884D9A98}"/>
                  </a:ext>
                </a:extLst>
              </p:cNvPr>
              <p:cNvSpPr/>
              <p:nvPr/>
            </p:nvSpPr>
            <p:spPr>
              <a:xfrm>
                <a:off x="1041285" y="3497864"/>
                <a:ext cx="201622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BD7133-A5BF-4F9F-AEAB-F7B0884D9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3497864"/>
                <a:ext cx="2016224" cy="432048"/>
              </a:xfrm>
              <a:prstGeom prst="rect">
                <a:avLst/>
              </a:prstGeom>
              <a:blipFill>
                <a:blip r:embed="rId8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0876CF1-4425-4381-8E56-EEF6115E0CD4}"/>
                  </a:ext>
                </a:extLst>
              </p:cNvPr>
              <p:cNvSpPr/>
              <p:nvPr/>
            </p:nvSpPr>
            <p:spPr>
              <a:xfrm>
                <a:off x="1041285" y="3929912"/>
                <a:ext cx="201622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0876CF1-4425-4381-8E56-EEF6115E0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3929912"/>
                <a:ext cx="2016224" cy="432048"/>
              </a:xfrm>
              <a:prstGeom prst="rect">
                <a:avLst/>
              </a:prstGeom>
              <a:blipFill>
                <a:blip r:embed="rId9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3791ECC-DA7C-4D5C-BC77-A1781425316E}"/>
                  </a:ext>
                </a:extLst>
              </p:cNvPr>
              <p:cNvSpPr/>
              <p:nvPr/>
            </p:nvSpPr>
            <p:spPr>
              <a:xfrm>
                <a:off x="1041285" y="4361960"/>
                <a:ext cx="2016224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3791ECC-DA7C-4D5C-BC77-A17814253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4361960"/>
                <a:ext cx="2016224" cy="432048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5C4A7978-1F16-451E-A213-7DEC620D1063}"/>
              </a:ext>
            </a:extLst>
          </p:cNvPr>
          <p:cNvGrpSpPr/>
          <p:nvPr/>
        </p:nvGrpSpPr>
        <p:grpSpPr>
          <a:xfrm>
            <a:off x="5076056" y="2200432"/>
            <a:ext cx="2520278" cy="2593576"/>
            <a:chOff x="5364090" y="2200432"/>
            <a:chExt cx="2232246" cy="2593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B825312-1826-44C0-B6D1-DFC4359BAB16}"/>
                    </a:ext>
                  </a:extLst>
                </p:cNvPr>
                <p:cNvSpPr/>
                <p:nvPr/>
              </p:nvSpPr>
              <p:spPr>
                <a:xfrm>
                  <a:off x="5364090" y="2200432"/>
                  <a:ext cx="2232246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B825312-1826-44C0-B6D1-DFC4359BAB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90" y="2200432"/>
                  <a:ext cx="2232246" cy="432048"/>
                </a:xfrm>
                <a:prstGeom prst="rect">
                  <a:avLst/>
                </a:prstGeom>
                <a:blipFill>
                  <a:blip r:embed="rId11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FB392CE-4D34-4A84-978F-DD157BBB04F6}"/>
                    </a:ext>
                  </a:extLst>
                </p:cNvPr>
                <p:cNvSpPr/>
                <p:nvPr/>
              </p:nvSpPr>
              <p:spPr>
                <a:xfrm>
                  <a:off x="5364090" y="2632480"/>
                  <a:ext cx="2232246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FB392CE-4D34-4A84-978F-DD157BBB0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90" y="2632480"/>
                  <a:ext cx="2232246" cy="432048"/>
                </a:xfrm>
                <a:prstGeom prst="rect">
                  <a:avLst/>
                </a:prstGeom>
                <a:blipFill>
                  <a:blip r:embed="rId12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92846C7-5FA8-48A6-AFEA-46AC8A19283A}"/>
                    </a:ext>
                  </a:extLst>
                </p:cNvPr>
                <p:cNvSpPr/>
                <p:nvPr/>
              </p:nvSpPr>
              <p:spPr>
                <a:xfrm>
                  <a:off x="5364090" y="3065816"/>
                  <a:ext cx="2232246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92846C7-5FA8-48A6-AFEA-46AC8A192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90" y="3065816"/>
                  <a:ext cx="2232246" cy="432048"/>
                </a:xfrm>
                <a:prstGeom prst="rect">
                  <a:avLst/>
                </a:prstGeom>
                <a:blipFill>
                  <a:blip r:embed="rId13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8BADE2D-7AFD-4505-B6ED-B8FA92D51135}"/>
                    </a:ext>
                  </a:extLst>
                </p:cNvPr>
                <p:cNvSpPr/>
                <p:nvPr/>
              </p:nvSpPr>
              <p:spPr>
                <a:xfrm>
                  <a:off x="5364090" y="3501008"/>
                  <a:ext cx="2232246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8BADE2D-7AFD-4505-B6ED-B8FA92D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90" y="3501008"/>
                  <a:ext cx="2232246" cy="432048"/>
                </a:xfrm>
                <a:prstGeom prst="rect">
                  <a:avLst/>
                </a:prstGeom>
                <a:blipFill>
                  <a:blip r:embed="rId14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71FB0CD-0A74-4B96-90B8-624C52901222}"/>
                    </a:ext>
                  </a:extLst>
                </p:cNvPr>
                <p:cNvSpPr/>
                <p:nvPr/>
              </p:nvSpPr>
              <p:spPr>
                <a:xfrm>
                  <a:off x="5364090" y="3929912"/>
                  <a:ext cx="2232246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71FB0CD-0A74-4B96-90B8-624C52901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90" y="3929912"/>
                  <a:ext cx="2232246" cy="432048"/>
                </a:xfrm>
                <a:prstGeom prst="rect">
                  <a:avLst/>
                </a:prstGeom>
                <a:blipFill>
                  <a:blip r:embed="rId15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B207DD8-87DE-4C25-A41B-D2F05860911C}"/>
                    </a:ext>
                  </a:extLst>
                </p:cNvPr>
                <p:cNvSpPr/>
                <p:nvPr/>
              </p:nvSpPr>
              <p:spPr>
                <a:xfrm>
                  <a:off x="5364090" y="4361960"/>
                  <a:ext cx="2232246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B207DD8-87DE-4C25-A41B-D2F0586091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90" y="4361960"/>
                  <a:ext cx="2232246" cy="432048"/>
                </a:xfrm>
                <a:prstGeom prst="rect">
                  <a:avLst/>
                </a:prstGeom>
                <a:blipFill>
                  <a:blip r:embed="rId16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D80390-DBC2-424C-B1F5-23DC0CF6FF32}"/>
                  </a:ext>
                </a:extLst>
              </p:cNvPr>
              <p:cNvSpPr/>
              <p:nvPr/>
            </p:nvSpPr>
            <p:spPr>
              <a:xfrm>
                <a:off x="1041285" y="2200432"/>
                <a:ext cx="2016224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D80390-DBC2-424C-B1F5-23DC0CF6F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2200432"/>
                <a:ext cx="2016224" cy="4320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CF03C4-D9E5-49E4-AE2D-650E152677B8}"/>
                  </a:ext>
                </a:extLst>
              </p:cNvPr>
              <p:cNvSpPr/>
              <p:nvPr/>
            </p:nvSpPr>
            <p:spPr>
              <a:xfrm>
                <a:off x="1041285" y="2632480"/>
                <a:ext cx="2016224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CF03C4-D9E5-49E4-AE2D-650E15267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2632480"/>
                <a:ext cx="2016224" cy="432048"/>
              </a:xfrm>
              <a:prstGeom prst="rect">
                <a:avLst/>
              </a:prstGeom>
              <a:blipFill>
                <a:blip r:embed="rId18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5FA552F-4AF0-4B4C-87A4-29E8C3CD9B24}"/>
                  </a:ext>
                </a:extLst>
              </p:cNvPr>
              <p:cNvSpPr/>
              <p:nvPr/>
            </p:nvSpPr>
            <p:spPr>
              <a:xfrm>
                <a:off x="5076056" y="2632196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5FA552F-4AF0-4B4C-87A4-29E8C3CD9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632196"/>
                <a:ext cx="2520278" cy="432048"/>
              </a:xfrm>
              <a:prstGeom prst="rect">
                <a:avLst/>
              </a:prstGeom>
              <a:blipFill>
                <a:blip r:embed="rId19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6B576B1-2D65-4E6F-8617-37498A32069E}"/>
                  </a:ext>
                </a:extLst>
              </p:cNvPr>
              <p:cNvSpPr/>
              <p:nvPr/>
            </p:nvSpPr>
            <p:spPr>
              <a:xfrm>
                <a:off x="1043608" y="3064528"/>
                <a:ext cx="2016224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6B576B1-2D65-4E6F-8617-37498A320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64528"/>
                <a:ext cx="2016224" cy="432048"/>
              </a:xfrm>
              <a:prstGeom prst="rect">
                <a:avLst/>
              </a:prstGeom>
              <a:blipFill>
                <a:blip r:embed="rId20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CFCF4C7-7B55-4A0D-A9E9-4B265C73A7BD}"/>
                  </a:ext>
                </a:extLst>
              </p:cNvPr>
              <p:cNvSpPr/>
              <p:nvPr/>
            </p:nvSpPr>
            <p:spPr>
              <a:xfrm>
                <a:off x="5076056" y="3064528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CFCF4C7-7B55-4A0D-A9E9-4B265C73A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064528"/>
                <a:ext cx="2520278" cy="432048"/>
              </a:xfrm>
              <a:prstGeom prst="rect">
                <a:avLst/>
              </a:prstGeom>
              <a:blipFill>
                <a:blip r:embed="rId21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1547170-66F7-4E0A-91C3-06F972F23FB3}"/>
                  </a:ext>
                </a:extLst>
              </p:cNvPr>
              <p:cNvSpPr/>
              <p:nvPr/>
            </p:nvSpPr>
            <p:spPr>
              <a:xfrm>
                <a:off x="1041285" y="3497220"/>
                <a:ext cx="2016224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1547170-66F7-4E0A-91C3-06F972F23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3497220"/>
                <a:ext cx="2016224" cy="432048"/>
              </a:xfrm>
              <a:prstGeom prst="rect">
                <a:avLst/>
              </a:prstGeom>
              <a:blipFill>
                <a:blip r:embed="rId22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FE14ECC-DD6D-4B75-82A0-2A81F1DFBDD4}"/>
                  </a:ext>
                </a:extLst>
              </p:cNvPr>
              <p:cNvSpPr/>
              <p:nvPr/>
            </p:nvSpPr>
            <p:spPr>
              <a:xfrm>
                <a:off x="5076056" y="3501008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FE14ECC-DD6D-4B75-82A0-2A81F1DFB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501008"/>
                <a:ext cx="2520278" cy="432048"/>
              </a:xfrm>
              <a:prstGeom prst="rect">
                <a:avLst/>
              </a:prstGeom>
              <a:blipFill>
                <a:blip r:embed="rId23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7ABB32C-5BBE-437F-BEF6-D613CD62A077}"/>
                  </a:ext>
                </a:extLst>
              </p:cNvPr>
              <p:cNvSpPr/>
              <p:nvPr/>
            </p:nvSpPr>
            <p:spPr>
              <a:xfrm>
                <a:off x="1041285" y="3933056"/>
                <a:ext cx="2016224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7ABB32C-5BBE-437F-BEF6-D613CD62A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3933056"/>
                <a:ext cx="2016224" cy="432048"/>
              </a:xfrm>
              <a:prstGeom prst="rect">
                <a:avLst/>
              </a:prstGeom>
              <a:blipFill>
                <a:blip r:embed="rId24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795FB7C-3A90-40A6-AAFA-13BFA0B4E54B}"/>
                  </a:ext>
                </a:extLst>
              </p:cNvPr>
              <p:cNvSpPr/>
              <p:nvPr/>
            </p:nvSpPr>
            <p:spPr>
              <a:xfrm>
                <a:off x="5076056" y="3935167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795FB7C-3A90-40A6-AAFA-13BFA0B4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5167"/>
                <a:ext cx="2520278" cy="432048"/>
              </a:xfrm>
              <a:prstGeom prst="rect">
                <a:avLst/>
              </a:prstGeom>
              <a:blipFill>
                <a:blip r:embed="rId25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3665BCE-804C-4548-985F-C06724FD1CBF}"/>
                  </a:ext>
                </a:extLst>
              </p:cNvPr>
              <p:cNvSpPr/>
              <p:nvPr/>
            </p:nvSpPr>
            <p:spPr>
              <a:xfrm>
                <a:off x="1041285" y="4358172"/>
                <a:ext cx="2016224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3665BCE-804C-4548-985F-C06724FD1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5" y="4358172"/>
                <a:ext cx="2016224" cy="432048"/>
              </a:xfrm>
              <a:prstGeom prst="rect">
                <a:avLst/>
              </a:prstGeom>
              <a:blipFill>
                <a:blip r:embed="rId26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8AACB2-BB8C-46C3-AADB-CB68FD879813}"/>
                  </a:ext>
                </a:extLst>
              </p:cNvPr>
              <p:cNvSpPr/>
              <p:nvPr/>
            </p:nvSpPr>
            <p:spPr>
              <a:xfrm>
                <a:off x="5076056" y="4368100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8AACB2-BB8C-46C3-AADB-CB68FD879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8100"/>
                <a:ext cx="2520278" cy="432048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F3FDED2-7565-4314-B2D1-EE32AC1A579D}"/>
                  </a:ext>
                </a:extLst>
              </p:cNvPr>
              <p:cNvSpPr/>
              <p:nvPr/>
            </p:nvSpPr>
            <p:spPr>
              <a:xfrm>
                <a:off x="5076056" y="2201720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F3FDED2-7565-4314-B2D1-EE32AC1A5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201720"/>
                <a:ext cx="2520278" cy="432048"/>
              </a:xfrm>
              <a:prstGeom prst="rect">
                <a:avLst/>
              </a:prstGeom>
              <a:blipFill>
                <a:blip r:embed="rId28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6DA3D55-24C9-4CBB-807C-31011A1C11E9}"/>
                  </a:ext>
                </a:extLst>
              </p:cNvPr>
              <p:cNvSpPr/>
              <p:nvPr/>
            </p:nvSpPr>
            <p:spPr>
              <a:xfrm>
                <a:off x="5076056" y="3497864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6DA3D55-24C9-4CBB-807C-31011A1C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497864"/>
                <a:ext cx="2520278" cy="432048"/>
              </a:xfrm>
              <a:prstGeom prst="rect">
                <a:avLst/>
              </a:prstGeom>
              <a:blipFill>
                <a:blip r:embed="rId29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3C170B3-8506-427F-A1EC-0475F3F245FF}"/>
                  </a:ext>
                </a:extLst>
              </p:cNvPr>
              <p:cNvSpPr/>
              <p:nvPr/>
            </p:nvSpPr>
            <p:spPr>
              <a:xfrm>
                <a:off x="5076056" y="3938237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3C170B3-8506-427F-A1EC-0475F3F24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8237"/>
                <a:ext cx="2520278" cy="432048"/>
              </a:xfrm>
              <a:prstGeom prst="rect">
                <a:avLst/>
              </a:prstGeom>
              <a:blipFill>
                <a:blip r:embed="rId30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D0BDAA3-FF26-422B-A723-992C330B8567}"/>
                  </a:ext>
                </a:extLst>
              </p:cNvPr>
              <p:cNvSpPr/>
              <p:nvPr/>
            </p:nvSpPr>
            <p:spPr>
              <a:xfrm>
                <a:off x="5073733" y="2198576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D0BDAA3-FF26-422B-A723-992C330B8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33" y="2198576"/>
                <a:ext cx="2520278" cy="432048"/>
              </a:xfrm>
              <a:prstGeom prst="rect">
                <a:avLst/>
              </a:prstGeom>
              <a:blipFill>
                <a:blip r:embed="rId31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BFBD674-DFB4-4FF5-8D5C-FD54EC23EA4C}"/>
                  </a:ext>
                </a:extLst>
              </p:cNvPr>
              <p:cNvSpPr/>
              <p:nvPr/>
            </p:nvSpPr>
            <p:spPr>
              <a:xfrm>
                <a:off x="5073733" y="3501893"/>
                <a:ext cx="252027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BFBD674-DFB4-4FF5-8D5C-FD54EC23E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33" y="3501893"/>
                <a:ext cx="2520278" cy="432048"/>
              </a:xfrm>
              <a:prstGeom prst="rect">
                <a:avLst/>
              </a:prstGeom>
              <a:blipFill>
                <a:blip r:embed="rId32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𝐹𝑜𝑙𝑙𝑜𝑤</m:t>
                    </m:r>
                    <m:r>
                      <a:rPr lang="en-US" altLang="zh-CN" sz="3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3228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初始化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开始符号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={#}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重复以下步骤，直至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𝑜𝑙𝑙𝑜𝑤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不再增大为止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3228897"/>
              </a:xfrm>
              <a:prstGeom prst="rect">
                <a:avLst/>
              </a:prstGeom>
              <a:blipFill>
                <a:blip r:embed="rId4"/>
                <a:stretch>
                  <a:fillRect l="-902" b="-28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1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𝐹𝑜𝑙𝑙𝑜𝑤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(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4.10】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求文法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首符号集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后继符号集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499624"/>
              </a:xfrm>
              <a:prstGeom prst="rect">
                <a:avLst/>
              </a:prstGeom>
              <a:blipFill>
                <a:blip r:embed="rId4"/>
                <a:stretch>
                  <a:fillRect l="-693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A0B820-AF4D-48DE-AE86-A1DA1D272FC1}"/>
                  </a:ext>
                </a:extLst>
              </p:cNvPr>
              <p:cNvSpPr/>
              <p:nvPr/>
            </p:nvSpPr>
            <p:spPr>
              <a:xfrm>
                <a:off x="539552" y="2131568"/>
                <a:ext cx="1514491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A0B820-AF4D-48DE-AE86-A1DA1D272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1568"/>
                <a:ext cx="1514491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1CBE24-E0CC-4EBB-9FC1-98DA8CF96903}"/>
                  </a:ext>
                </a:extLst>
              </p:cNvPr>
              <p:cNvSpPr/>
              <p:nvPr/>
            </p:nvSpPr>
            <p:spPr>
              <a:xfrm>
                <a:off x="539552" y="2563616"/>
                <a:ext cx="1514491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′|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1CBE24-E0CC-4EBB-9FC1-98DA8CF96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63616"/>
                <a:ext cx="1514491" cy="432048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05F9446-D3D6-4B16-A36F-438FC56C118D}"/>
                  </a:ext>
                </a:extLst>
              </p:cNvPr>
              <p:cNvSpPr/>
              <p:nvPr/>
            </p:nvSpPr>
            <p:spPr>
              <a:xfrm>
                <a:off x="539552" y="2996952"/>
                <a:ext cx="1514491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05F9446-D3D6-4B16-A36F-438FC56C1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96952"/>
                <a:ext cx="1514491" cy="43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BD7133-A5BF-4F9F-AEAB-F7B0884D9A98}"/>
                  </a:ext>
                </a:extLst>
              </p:cNvPr>
              <p:cNvSpPr/>
              <p:nvPr/>
            </p:nvSpPr>
            <p:spPr>
              <a:xfrm>
                <a:off x="539552" y="3429000"/>
                <a:ext cx="1514491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′|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BD7133-A5BF-4F9F-AEAB-F7B0884D9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1514491" cy="432048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0876CF1-4425-4381-8E56-EEF6115E0CD4}"/>
                  </a:ext>
                </a:extLst>
              </p:cNvPr>
              <p:cNvSpPr/>
              <p:nvPr/>
            </p:nvSpPr>
            <p:spPr>
              <a:xfrm>
                <a:off x="539552" y="3861048"/>
                <a:ext cx="1514491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0876CF1-4425-4381-8E56-EEF6115E0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861048"/>
                <a:ext cx="1514491" cy="432048"/>
              </a:xfrm>
              <a:prstGeom prst="rect">
                <a:avLst/>
              </a:prstGeom>
              <a:blipFill>
                <a:blip r:embed="rId9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38F00F59-2554-4D88-93ED-DB10C472B803}"/>
              </a:ext>
            </a:extLst>
          </p:cNvPr>
          <p:cNvGrpSpPr/>
          <p:nvPr/>
        </p:nvGrpSpPr>
        <p:grpSpPr>
          <a:xfrm>
            <a:off x="2792288" y="2131568"/>
            <a:ext cx="6172200" cy="2161528"/>
            <a:chOff x="2987824" y="2131568"/>
            <a:chExt cx="6172200" cy="216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B825312-1826-44C0-B6D1-DFC4359BAB16}"/>
                    </a:ext>
                  </a:extLst>
                </p:cNvPr>
                <p:cNvSpPr/>
                <p:nvPr/>
              </p:nvSpPr>
              <p:spPr>
                <a:xfrm>
                  <a:off x="2987824" y="2131568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B825312-1826-44C0-B6D1-DFC4359BAB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2131568"/>
                  <a:ext cx="2057400" cy="432048"/>
                </a:xfrm>
                <a:prstGeom prst="rect">
                  <a:avLst/>
                </a:prstGeom>
                <a:blipFill>
                  <a:blip r:embed="rId10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FB392CE-4D34-4A84-978F-DD157BBB04F6}"/>
                    </a:ext>
                  </a:extLst>
                </p:cNvPr>
                <p:cNvSpPr/>
                <p:nvPr/>
              </p:nvSpPr>
              <p:spPr>
                <a:xfrm>
                  <a:off x="2987824" y="2563616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FB392CE-4D34-4A84-978F-DD157BBB0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2563616"/>
                  <a:ext cx="2057400" cy="432048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92846C7-5FA8-48A6-AFEA-46AC8A19283A}"/>
                    </a:ext>
                  </a:extLst>
                </p:cNvPr>
                <p:cNvSpPr/>
                <p:nvPr/>
              </p:nvSpPr>
              <p:spPr>
                <a:xfrm>
                  <a:off x="2987824" y="2996952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92846C7-5FA8-48A6-AFEA-46AC8A192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2996952"/>
                  <a:ext cx="2057400" cy="432048"/>
                </a:xfrm>
                <a:prstGeom prst="rect">
                  <a:avLst/>
                </a:prstGeom>
                <a:blipFill>
                  <a:blip r:embed="rId12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8BADE2D-7AFD-4505-B6ED-B8FA92D51135}"/>
                    </a:ext>
                  </a:extLst>
                </p:cNvPr>
                <p:cNvSpPr/>
                <p:nvPr/>
              </p:nvSpPr>
              <p:spPr>
                <a:xfrm>
                  <a:off x="2987824" y="3429000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8BADE2D-7AFD-4505-B6ED-B8FA92D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429000"/>
                  <a:ext cx="2057400" cy="432048"/>
                </a:xfrm>
                <a:prstGeom prst="rect">
                  <a:avLst/>
                </a:prstGeom>
                <a:blipFill>
                  <a:blip r:embed="rId13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71FB0CD-0A74-4B96-90B8-624C52901222}"/>
                    </a:ext>
                  </a:extLst>
                </p:cNvPr>
                <p:cNvSpPr/>
                <p:nvPr/>
              </p:nvSpPr>
              <p:spPr>
                <a:xfrm>
                  <a:off x="2987824" y="3861048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71FB0CD-0A74-4B96-90B8-624C52901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861048"/>
                  <a:ext cx="2057400" cy="432048"/>
                </a:xfrm>
                <a:prstGeom prst="rect">
                  <a:avLst/>
                </a:prstGeom>
                <a:blipFill>
                  <a:blip r:embed="rId14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B207DD8-87DE-4C25-A41B-D2F05860911C}"/>
                    </a:ext>
                  </a:extLst>
                </p:cNvPr>
                <p:cNvSpPr/>
                <p:nvPr/>
              </p:nvSpPr>
              <p:spPr>
                <a:xfrm>
                  <a:off x="5045224" y="2131568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B207DD8-87DE-4C25-A41B-D2F0586091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224" y="2131568"/>
                  <a:ext cx="2057400" cy="432048"/>
                </a:xfrm>
                <a:prstGeom prst="rect">
                  <a:avLst/>
                </a:prstGeom>
                <a:blipFill>
                  <a:blip r:embed="rId15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012EA38-55A5-4652-998C-B84156D88153}"/>
                    </a:ext>
                  </a:extLst>
                </p:cNvPr>
                <p:cNvSpPr/>
                <p:nvPr/>
              </p:nvSpPr>
              <p:spPr>
                <a:xfrm>
                  <a:off x="5045224" y="2563616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012EA38-55A5-4652-998C-B84156D88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224" y="2563616"/>
                  <a:ext cx="2057400" cy="432048"/>
                </a:xfrm>
                <a:prstGeom prst="rect">
                  <a:avLst/>
                </a:prstGeom>
                <a:blipFill>
                  <a:blip r:embed="rId16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192BCF13-54DE-487D-B947-197582EA9C17}"/>
                    </a:ext>
                  </a:extLst>
                </p:cNvPr>
                <p:cNvSpPr/>
                <p:nvPr/>
              </p:nvSpPr>
              <p:spPr>
                <a:xfrm>
                  <a:off x="7102624" y="2563616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192BCF13-54DE-487D-B947-197582EA9C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624" y="2563616"/>
                  <a:ext cx="2057400" cy="432048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885015F9-9665-441D-926C-ED126F49B6DE}"/>
                    </a:ext>
                  </a:extLst>
                </p:cNvPr>
                <p:cNvSpPr/>
                <p:nvPr/>
              </p:nvSpPr>
              <p:spPr>
                <a:xfrm>
                  <a:off x="5045224" y="2996952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885015F9-9665-441D-926C-ED126F49B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224" y="2996952"/>
                  <a:ext cx="2057400" cy="432048"/>
                </a:xfrm>
                <a:prstGeom prst="rect">
                  <a:avLst/>
                </a:prstGeom>
                <a:blipFill>
                  <a:blip r:embed="rId18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1F9D3CA-8B56-458A-8AE5-08CCD3A40925}"/>
                    </a:ext>
                  </a:extLst>
                </p:cNvPr>
                <p:cNvSpPr/>
                <p:nvPr/>
              </p:nvSpPr>
              <p:spPr>
                <a:xfrm>
                  <a:off x="5045224" y="3429000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1F9D3CA-8B56-458A-8AE5-08CCD3A40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224" y="3429000"/>
                  <a:ext cx="2057400" cy="432048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4ACF82B0-19A0-4B52-A44F-0B6DE4C2839F}"/>
                    </a:ext>
                  </a:extLst>
                </p:cNvPr>
                <p:cNvSpPr/>
                <p:nvPr/>
              </p:nvSpPr>
              <p:spPr>
                <a:xfrm>
                  <a:off x="7102624" y="3429000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4ACF82B0-19A0-4B52-A44F-0B6DE4C283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624" y="3429000"/>
                  <a:ext cx="2057400" cy="432048"/>
                </a:xfrm>
                <a:prstGeom prst="rect">
                  <a:avLst/>
                </a:prstGeom>
                <a:blipFill>
                  <a:blip r:embed="rId20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17FEFB7-DB72-42BA-9EDD-FF859813AAC1}"/>
                    </a:ext>
                  </a:extLst>
                </p:cNvPr>
                <p:cNvSpPr/>
                <p:nvPr/>
              </p:nvSpPr>
              <p:spPr>
                <a:xfrm>
                  <a:off x="5045224" y="3861048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17FEFB7-DB72-42BA-9EDD-FF859813AA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224" y="3861048"/>
                  <a:ext cx="2057400" cy="432048"/>
                </a:xfrm>
                <a:prstGeom prst="rect">
                  <a:avLst/>
                </a:prstGeom>
                <a:blipFill>
                  <a:blip r:embed="rId21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521D956-4266-41CC-A9CF-661D1FA969FA}"/>
                    </a:ext>
                  </a:extLst>
                </p:cNvPr>
                <p:cNvSpPr/>
                <p:nvPr/>
              </p:nvSpPr>
              <p:spPr>
                <a:xfrm>
                  <a:off x="7102624" y="3861048"/>
                  <a:ext cx="205740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8521D956-4266-41CC-A9CF-661D1FA9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624" y="3861048"/>
                  <a:ext cx="2057400" cy="432048"/>
                </a:xfrm>
                <a:prstGeom prst="rect">
                  <a:avLst/>
                </a:prstGeom>
                <a:blipFill>
                  <a:blip r:embed="rId22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F0EF64E-4F72-409E-8910-56E9D35C2B92}"/>
                  </a:ext>
                </a:extLst>
              </p:cNvPr>
              <p:cNvSpPr/>
              <p:nvPr/>
            </p:nvSpPr>
            <p:spPr>
              <a:xfrm>
                <a:off x="539552" y="2130924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F0EF64E-4F72-409E-8910-56E9D35C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0924"/>
                <a:ext cx="1514491" cy="4320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F4DBC15-ED82-46DF-B750-330BC454FF74}"/>
                  </a:ext>
                </a:extLst>
              </p:cNvPr>
              <p:cNvSpPr/>
              <p:nvPr/>
            </p:nvSpPr>
            <p:spPr>
              <a:xfrm>
                <a:off x="539552" y="2562328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′|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F4DBC15-ED82-46DF-B750-330BC454F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62328"/>
                <a:ext cx="1514491" cy="432048"/>
              </a:xfrm>
              <a:prstGeom prst="rect">
                <a:avLst/>
              </a:prstGeom>
              <a:blipFill>
                <a:blip r:embed="rId24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92BA34D-0260-4DE3-9204-73559E6307F1}"/>
              </a:ext>
            </a:extLst>
          </p:cNvPr>
          <p:cNvGrpSpPr/>
          <p:nvPr/>
        </p:nvGrpSpPr>
        <p:grpSpPr>
          <a:xfrm>
            <a:off x="2792820" y="2567447"/>
            <a:ext cx="6172200" cy="432048"/>
            <a:chOff x="2473424" y="5368131"/>
            <a:chExt cx="6172200" cy="432048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6220B0D-8A7C-4741-AA93-78368F1CCC89}"/>
                    </a:ext>
                  </a:extLst>
                </p:cNvPr>
                <p:cNvSpPr/>
                <p:nvPr/>
              </p:nvSpPr>
              <p:spPr>
                <a:xfrm>
                  <a:off x="2473424" y="5368131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={+,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6220B0D-8A7C-4741-AA93-78368F1CCC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424" y="5368131"/>
                  <a:ext cx="2057400" cy="432048"/>
                </a:xfrm>
                <a:prstGeom prst="rect">
                  <a:avLst/>
                </a:prstGeom>
                <a:blipFill>
                  <a:blip r:embed="rId25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AF2C91C3-8722-4866-9717-F48DBF11B73F}"/>
                    </a:ext>
                  </a:extLst>
                </p:cNvPr>
                <p:cNvSpPr/>
                <p:nvPr/>
              </p:nvSpPr>
              <p:spPr>
                <a:xfrm>
                  <a:off x="4530824" y="5368131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={+}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AF2C91C3-8722-4866-9717-F48DBF11B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824" y="5368131"/>
                  <a:ext cx="2057400" cy="432048"/>
                </a:xfrm>
                <a:prstGeom prst="rect">
                  <a:avLst/>
                </a:prstGeom>
                <a:blipFill>
                  <a:blip r:embed="rId26"/>
                  <a:stretch>
                    <a:fillRect r="-590"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20C01FD6-1C77-4D3A-898D-5CBBF8148A46}"/>
                    </a:ext>
                  </a:extLst>
                </p:cNvPr>
                <p:cNvSpPr/>
                <p:nvPr/>
              </p:nvSpPr>
              <p:spPr>
                <a:xfrm>
                  <a:off x="6588224" y="5368131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20C01FD6-1C77-4D3A-898D-5CBBF8148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5368131"/>
                  <a:ext cx="2057400" cy="432048"/>
                </a:xfrm>
                <a:prstGeom prst="rect">
                  <a:avLst/>
                </a:prstGeom>
                <a:blipFill>
                  <a:blip r:embed="rId27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A74A67C-1CFE-4235-8351-740164F1099F}"/>
                  </a:ext>
                </a:extLst>
              </p:cNvPr>
              <p:cNvSpPr/>
              <p:nvPr/>
            </p:nvSpPr>
            <p:spPr>
              <a:xfrm>
                <a:off x="539552" y="2996952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A74A67C-1CFE-4235-8351-740164F10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96952"/>
                <a:ext cx="1514491" cy="43204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39F1C77-88DF-4A32-B6B8-7AF9AE268E4A}"/>
                  </a:ext>
                </a:extLst>
              </p:cNvPr>
              <p:cNvSpPr/>
              <p:nvPr/>
            </p:nvSpPr>
            <p:spPr>
              <a:xfrm>
                <a:off x="543036" y="3429000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′|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39F1C77-88DF-4A32-B6B8-7AF9AE268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6" y="3429000"/>
                <a:ext cx="1514491" cy="432048"/>
              </a:xfrm>
              <a:prstGeom prst="rect">
                <a:avLst/>
              </a:prstGeom>
              <a:blipFill>
                <a:blip r:embed="rId29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21300A5A-26D8-4CCA-B88C-528CB3C6490C}"/>
              </a:ext>
            </a:extLst>
          </p:cNvPr>
          <p:cNvGrpSpPr/>
          <p:nvPr/>
        </p:nvGrpSpPr>
        <p:grpSpPr>
          <a:xfrm>
            <a:off x="2792240" y="3428770"/>
            <a:ext cx="6172200" cy="432048"/>
            <a:chOff x="2658616" y="5227114"/>
            <a:chExt cx="6172200" cy="432048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C4D6D06-33F5-464F-B517-AE0FE1ADFDFE}"/>
                    </a:ext>
                  </a:extLst>
                </p:cNvPr>
                <p:cNvSpPr/>
                <p:nvPr/>
              </p:nvSpPr>
              <p:spPr>
                <a:xfrm>
                  <a:off x="2658616" y="5227114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={∗,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C4D6D06-33F5-464F-B517-AE0FE1ADF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616" y="5227114"/>
                  <a:ext cx="2057400" cy="432048"/>
                </a:xfrm>
                <a:prstGeom prst="rect">
                  <a:avLst/>
                </a:prstGeom>
                <a:blipFill>
                  <a:blip r:embed="rId30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3E7A9E9-5662-4233-B6FE-E240E3946901}"/>
                    </a:ext>
                  </a:extLst>
                </p:cNvPr>
                <p:cNvSpPr/>
                <p:nvPr/>
              </p:nvSpPr>
              <p:spPr>
                <a:xfrm>
                  <a:off x="4716016" y="5227114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={∗}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3E7A9E9-5662-4233-B6FE-E240E3946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5227114"/>
                  <a:ext cx="2057400" cy="432048"/>
                </a:xfrm>
                <a:prstGeom prst="rect">
                  <a:avLst/>
                </a:prstGeom>
                <a:blipFill>
                  <a:blip r:embed="rId31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732EC05A-749F-4303-85F5-0C41C2D33BD2}"/>
                    </a:ext>
                  </a:extLst>
                </p:cNvPr>
                <p:cNvSpPr/>
                <p:nvPr/>
              </p:nvSpPr>
              <p:spPr>
                <a:xfrm>
                  <a:off x="6773416" y="5227114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732EC05A-749F-4303-85F5-0C41C2D33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416" y="5227114"/>
                  <a:ext cx="2057400" cy="432048"/>
                </a:xfrm>
                <a:prstGeom prst="rect">
                  <a:avLst/>
                </a:prstGeom>
                <a:blipFill>
                  <a:blip r:embed="rId32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E02A820-DFFD-482E-8481-EB4B62AEEB9B}"/>
                  </a:ext>
                </a:extLst>
              </p:cNvPr>
              <p:cNvSpPr/>
              <p:nvPr/>
            </p:nvSpPr>
            <p:spPr>
              <a:xfrm>
                <a:off x="541996" y="3859760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E02A820-DFFD-482E-8481-EB4B62AEE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96" y="3859760"/>
                <a:ext cx="1514491" cy="432048"/>
              </a:xfrm>
              <a:prstGeom prst="rect">
                <a:avLst/>
              </a:prstGeom>
              <a:blipFill>
                <a:blip r:embed="rId33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369392-BDF0-46D1-8BEF-BE3AAFFB8226}"/>
              </a:ext>
            </a:extLst>
          </p:cNvPr>
          <p:cNvGrpSpPr/>
          <p:nvPr/>
        </p:nvGrpSpPr>
        <p:grpSpPr>
          <a:xfrm>
            <a:off x="2792071" y="3853617"/>
            <a:ext cx="6172200" cy="432048"/>
            <a:chOff x="2802632" y="5799949"/>
            <a:chExt cx="6172200" cy="432048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AC8655F-9DE3-4FE0-AB85-C9646AE8A2E5}"/>
                    </a:ext>
                  </a:extLst>
                </p:cNvPr>
                <p:cNvSpPr/>
                <p:nvPr/>
              </p:nvSpPr>
              <p:spPr>
                <a:xfrm>
                  <a:off x="2802632" y="5799949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AC8655F-9DE3-4FE0-AB85-C9646AE8A2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632" y="5799949"/>
                  <a:ext cx="2057400" cy="432048"/>
                </a:xfrm>
                <a:prstGeom prst="rect">
                  <a:avLst/>
                </a:prstGeom>
                <a:blipFill>
                  <a:blip r:embed="rId34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FECF1036-CB25-453B-846D-29A07E7B7DF4}"/>
                    </a:ext>
                  </a:extLst>
                </p:cNvPr>
                <p:cNvSpPr/>
                <p:nvPr/>
              </p:nvSpPr>
              <p:spPr>
                <a:xfrm>
                  <a:off x="4860032" y="5799949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FECF1036-CB25-453B-846D-29A07E7B7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5799949"/>
                  <a:ext cx="2057400" cy="432048"/>
                </a:xfrm>
                <a:prstGeom prst="rect">
                  <a:avLst/>
                </a:prstGeom>
                <a:blipFill>
                  <a:blip r:embed="rId35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D4EB0E3-89D2-4F5C-A0E4-C0116DE9FA46}"/>
                    </a:ext>
                  </a:extLst>
                </p:cNvPr>
                <p:cNvSpPr/>
                <p:nvPr/>
              </p:nvSpPr>
              <p:spPr>
                <a:xfrm>
                  <a:off x="6917432" y="5799949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D4EB0E3-89D2-4F5C-A0E4-C0116DE9F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432" y="5799949"/>
                  <a:ext cx="2057400" cy="432048"/>
                </a:xfrm>
                <a:prstGeom prst="rect">
                  <a:avLst/>
                </a:prstGeom>
                <a:blipFill>
                  <a:blip r:embed="rId36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0FF6E9-8CC7-4299-87F4-3C5FA2D0A115}"/>
              </a:ext>
            </a:extLst>
          </p:cNvPr>
          <p:cNvGrpSpPr/>
          <p:nvPr/>
        </p:nvGrpSpPr>
        <p:grpSpPr>
          <a:xfrm>
            <a:off x="2791708" y="3003095"/>
            <a:ext cx="4114800" cy="432048"/>
            <a:chOff x="3018656" y="4938625"/>
            <a:chExt cx="4114800" cy="432048"/>
          </a:xfrm>
          <a:solidFill>
            <a:srgbClr val="FFFFFF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5E9BE06-C6B2-4700-A3AC-C53613B28645}"/>
                    </a:ext>
                  </a:extLst>
                </p:cNvPr>
                <p:cNvSpPr/>
                <p:nvPr/>
              </p:nvSpPr>
              <p:spPr>
                <a:xfrm>
                  <a:off x="3018656" y="4938625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5E9BE06-C6B2-4700-A3AC-C53613B286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656" y="4938625"/>
                  <a:ext cx="2057400" cy="432048"/>
                </a:xfrm>
                <a:prstGeom prst="rect">
                  <a:avLst/>
                </a:prstGeom>
                <a:blipFill>
                  <a:blip r:embed="rId37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2D3DC57-065F-479E-9A81-998E8675BC33}"/>
                    </a:ext>
                  </a:extLst>
                </p:cNvPr>
                <p:cNvSpPr/>
                <p:nvPr/>
              </p:nvSpPr>
              <p:spPr>
                <a:xfrm>
                  <a:off x="5076056" y="4938625"/>
                  <a:ext cx="2057400" cy="43204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2D3DC57-065F-479E-9A81-998E8675BC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38625"/>
                  <a:ext cx="2057400" cy="432048"/>
                </a:xfrm>
                <a:prstGeom prst="rect">
                  <a:avLst/>
                </a:prstGeom>
                <a:blipFill>
                  <a:blip r:embed="rId38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CCF4802-E8DE-4ECD-84F6-2CBE99BA5E9F}"/>
              </a:ext>
            </a:extLst>
          </p:cNvPr>
          <p:cNvGrpSpPr/>
          <p:nvPr/>
        </p:nvGrpSpPr>
        <p:grpSpPr>
          <a:xfrm>
            <a:off x="2791708" y="2131735"/>
            <a:ext cx="4114800" cy="432048"/>
            <a:chOff x="3234680" y="5443138"/>
            <a:chExt cx="4114800" cy="43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10140E3-76DB-488A-B90C-1EA5B45EF3AF}"/>
                    </a:ext>
                  </a:extLst>
                </p:cNvPr>
                <p:cNvSpPr/>
                <p:nvPr/>
              </p:nvSpPr>
              <p:spPr>
                <a:xfrm>
                  <a:off x="3234680" y="5443138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10140E3-76DB-488A-B90C-1EA5B45EF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680" y="5443138"/>
                  <a:ext cx="2057400" cy="432048"/>
                </a:xfrm>
                <a:prstGeom prst="rect">
                  <a:avLst/>
                </a:prstGeom>
                <a:blipFill>
                  <a:blip r:embed="rId39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6A2B8A4-716E-42E1-964F-8BB001935795}"/>
                    </a:ext>
                  </a:extLst>
                </p:cNvPr>
                <p:cNvSpPr/>
                <p:nvPr/>
              </p:nvSpPr>
              <p:spPr>
                <a:xfrm>
                  <a:off x="5292080" y="5443138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6A2B8A4-716E-42E1-964F-8BB001935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443138"/>
                  <a:ext cx="2057400" cy="432048"/>
                </a:xfrm>
                <a:prstGeom prst="rect">
                  <a:avLst/>
                </a:prstGeom>
                <a:blipFill>
                  <a:blip r:embed="rId40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0BA6AF4-4FBB-4638-B333-384955096C4D}"/>
              </a:ext>
            </a:extLst>
          </p:cNvPr>
          <p:cNvGrpSpPr/>
          <p:nvPr/>
        </p:nvGrpSpPr>
        <p:grpSpPr>
          <a:xfrm>
            <a:off x="2789555" y="4437112"/>
            <a:ext cx="3262571" cy="2153930"/>
            <a:chOff x="733944" y="4510345"/>
            <a:chExt cx="3262571" cy="2153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5637A08-D545-4789-AA71-1DFBE0E73EFE}"/>
                    </a:ext>
                  </a:extLst>
                </p:cNvPr>
                <p:cNvSpPr/>
                <p:nvPr/>
              </p:nvSpPr>
              <p:spPr>
                <a:xfrm>
                  <a:off x="735056" y="4946057"/>
                  <a:ext cx="3261459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5637A08-D545-4789-AA71-1DFBE0E73E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56" y="4946057"/>
                  <a:ext cx="3261459" cy="432048"/>
                </a:xfrm>
                <a:prstGeom prst="rect">
                  <a:avLst/>
                </a:prstGeom>
                <a:blipFill>
                  <a:blip r:embed="rId41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239AEBF-5079-40A7-B172-CC9FF95BFACF}"/>
                    </a:ext>
                  </a:extLst>
                </p:cNvPr>
                <p:cNvSpPr/>
                <p:nvPr/>
              </p:nvSpPr>
              <p:spPr>
                <a:xfrm>
                  <a:off x="734476" y="5807380"/>
                  <a:ext cx="3261459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239AEBF-5079-40A7-B172-CC9FF95BF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76" y="5807380"/>
                  <a:ext cx="3261459" cy="432048"/>
                </a:xfrm>
                <a:prstGeom prst="rect">
                  <a:avLst/>
                </a:prstGeom>
                <a:blipFill>
                  <a:blip r:embed="rId42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7CE5E5C-76A7-45A7-86E8-307BBF111563}"/>
                    </a:ext>
                  </a:extLst>
                </p:cNvPr>
                <p:cNvSpPr/>
                <p:nvPr/>
              </p:nvSpPr>
              <p:spPr>
                <a:xfrm>
                  <a:off x="734307" y="6232227"/>
                  <a:ext cx="3261459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7CE5E5C-76A7-45A7-86E8-307BBF111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07" y="6232227"/>
                  <a:ext cx="3261459" cy="432048"/>
                </a:xfrm>
                <a:prstGeom prst="rect">
                  <a:avLst/>
                </a:prstGeom>
                <a:blipFill>
                  <a:blip r:embed="rId43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D5F2D85-AEBD-43C6-940C-FDFAD71C735E}"/>
                    </a:ext>
                  </a:extLst>
                </p:cNvPr>
                <p:cNvSpPr/>
                <p:nvPr/>
              </p:nvSpPr>
              <p:spPr>
                <a:xfrm>
                  <a:off x="733944" y="5381705"/>
                  <a:ext cx="3261459" cy="43204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D5F2D85-AEBD-43C6-940C-FDFAD71C7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944" y="5381705"/>
                  <a:ext cx="3261459" cy="432048"/>
                </a:xfrm>
                <a:prstGeom prst="rect">
                  <a:avLst/>
                </a:prstGeom>
                <a:blipFill>
                  <a:blip r:embed="rId44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02F3A10-B2CA-432E-87C8-3C0DDF59E1C0}"/>
                    </a:ext>
                  </a:extLst>
                </p:cNvPr>
                <p:cNvSpPr/>
                <p:nvPr/>
              </p:nvSpPr>
              <p:spPr>
                <a:xfrm>
                  <a:off x="733944" y="4510345"/>
                  <a:ext cx="3261459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={#}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02F3A10-B2CA-432E-87C8-3C0DDF59E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944" y="4510345"/>
                  <a:ext cx="3261459" cy="432048"/>
                </a:xfrm>
                <a:prstGeom prst="rect">
                  <a:avLst/>
                </a:prstGeom>
                <a:blipFill>
                  <a:blip r:embed="rId45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A11B439-B468-4915-9AB3-333E5B4FAEEC}"/>
                  </a:ext>
                </a:extLst>
              </p:cNvPr>
              <p:cNvSpPr/>
              <p:nvPr/>
            </p:nvSpPr>
            <p:spPr>
              <a:xfrm>
                <a:off x="2795531" y="5307626"/>
                <a:ext cx="3261459" cy="43204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={+}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A11B439-B468-4915-9AB3-333E5B4FA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31" y="5307626"/>
                <a:ext cx="3261459" cy="432048"/>
              </a:xfrm>
              <a:prstGeom prst="rect">
                <a:avLst/>
              </a:prstGeom>
              <a:blipFill>
                <a:blip r:embed="rId46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984DFB4-E5E3-40C7-8EFE-52735DDF48B6}"/>
                  </a:ext>
                </a:extLst>
              </p:cNvPr>
              <p:cNvSpPr/>
              <p:nvPr/>
            </p:nvSpPr>
            <p:spPr>
              <a:xfrm>
                <a:off x="2789555" y="4869224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={#}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984DFB4-E5E3-40C7-8EFE-52735DDF4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5" y="4869224"/>
                <a:ext cx="3261459" cy="432048"/>
              </a:xfrm>
              <a:prstGeom prst="rect">
                <a:avLst/>
              </a:prstGeom>
              <a:blipFill>
                <a:blip r:embed="rId47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F66D951-21A4-43C7-A20D-4D1FC0A0B2E8}"/>
                  </a:ext>
                </a:extLst>
              </p:cNvPr>
              <p:cNvSpPr/>
              <p:nvPr/>
            </p:nvSpPr>
            <p:spPr>
              <a:xfrm>
                <a:off x="2789555" y="5307626"/>
                <a:ext cx="3261459" cy="43204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={+,#}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F66D951-21A4-43C7-A20D-4D1FC0A0B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5" y="5307626"/>
                <a:ext cx="3261459" cy="432048"/>
              </a:xfrm>
              <a:prstGeom prst="rect">
                <a:avLst/>
              </a:prstGeom>
              <a:blipFill>
                <a:blip r:embed="rId48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9AA2150-3287-49BA-9E4A-1F76EF61A843}"/>
                  </a:ext>
                </a:extLst>
              </p:cNvPr>
              <p:cNvSpPr/>
              <p:nvPr/>
            </p:nvSpPr>
            <p:spPr>
              <a:xfrm>
                <a:off x="2789555" y="6156619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={∗}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9AA2150-3287-49BA-9E4A-1F76EF61A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5" y="6156619"/>
                <a:ext cx="3261459" cy="432048"/>
              </a:xfrm>
              <a:prstGeom prst="rect">
                <a:avLst/>
              </a:prstGeom>
              <a:blipFill>
                <a:blip r:embed="rId49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03A3FF-15DE-4C4D-B626-7210659FAF1F}"/>
                  </a:ext>
                </a:extLst>
              </p:cNvPr>
              <p:cNvSpPr/>
              <p:nvPr/>
            </p:nvSpPr>
            <p:spPr>
              <a:xfrm>
                <a:off x="2789555" y="5719746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={+,#}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03A3FF-15DE-4C4D-B626-7210659F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5" y="5719746"/>
                <a:ext cx="3261459" cy="432048"/>
              </a:xfrm>
              <a:prstGeom prst="rect">
                <a:avLst/>
              </a:prstGeom>
              <a:blipFill>
                <a:blip r:embed="rId50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635237B-B81A-4028-9E88-DFB212F10FCA}"/>
                  </a:ext>
                </a:extLst>
              </p:cNvPr>
              <p:cNvSpPr/>
              <p:nvPr/>
            </p:nvSpPr>
            <p:spPr>
              <a:xfrm>
                <a:off x="2789554" y="6156619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={∗,+,#}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635237B-B81A-4028-9E88-DFB212F10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4" y="6156619"/>
                <a:ext cx="3261459" cy="432048"/>
              </a:xfrm>
              <a:prstGeom prst="rect">
                <a:avLst/>
              </a:prstGeom>
              <a:blipFill>
                <a:blip r:embed="rId51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DB51479-7777-4BDB-952A-84B2C3F64BB2}"/>
                  </a:ext>
                </a:extLst>
              </p:cNvPr>
              <p:cNvSpPr/>
              <p:nvPr/>
            </p:nvSpPr>
            <p:spPr>
              <a:xfrm>
                <a:off x="2789554" y="4439940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={#,)}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DB51479-7777-4BDB-952A-84B2C3F64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4" y="4439940"/>
                <a:ext cx="3261459" cy="432048"/>
              </a:xfrm>
              <a:prstGeom prst="rect">
                <a:avLst/>
              </a:prstGeom>
              <a:blipFill>
                <a:blip r:embed="rId52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AB2983E-4D53-4E55-8C4C-7FB57118140C}"/>
                  </a:ext>
                </a:extLst>
              </p:cNvPr>
              <p:cNvSpPr/>
              <p:nvPr/>
            </p:nvSpPr>
            <p:spPr>
              <a:xfrm>
                <a:off x="2789553" y="4874532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={#,)}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AB2983E-4D53-4E55-8C4C-7FB571181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3" y="4874532"/>
                <a:ext cx="3261459" cy="432048"/>
              </a:xfrm>
              <a:prstGeom prst="rect">
                <a:avLst/>
              </a:prstGeom>
              <a:blipFill>
                <a:blip r:embed="rId53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FC4DC28-EA07-4288-BE77-47571404154D}"/>
                  </a:ext>
                </a:extLst>
              </p:cNvPr>
              <p:cNvSpPr/>
              <p:nvPr/>
            </p:nvSpPr>
            <p:spPr>
              <a:xfrm>
                <a:off x="2789553" y="5294975"/>
                <a:ext cx="3261459" cy="43204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={+,#,)}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FC4DC28-EA07-4288-BE77-475714041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553" y="5294975"/>
                <a:ext cx="3261459" cy="432048"/>
              </a:xfrm>
              <a:prstGeom prst="rect">
                <a:avLst/>
              </a:prstGeom>
              <a:blipFill>
                <a:blip r:embed="rId5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EDA2003-BB8D-4C9C-9D8C-D7C904539E52}"/>
                  </a:ext>
                </a:extLst>
              </p:cNvPr>
              <p:cNvSpPr/>
              <p:nvPr/>
            </p:nvSpPr>
            <p:spPr>
              <a:xfrm>
                <a:off x="2790087" y="5732652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={+,#,)}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EDA2003-BB8D-4C9C-9D8C-D7C904539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87" y="5732652"/>
                <a:ext cx="3261459" cy="432048"/>
              </a:xfrm>
              <a:prstGeom prst="rect">
                <a:avLst/>
              </a:prstGeom>
              <a:blipFill>
                <a:blip r:embed="rId55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36F0F11-56AC-425D-8594-627FE34FDCFB}"/>
                  </a:ext>
                </a:extLst>
              </p:cNvPr>
              <p:cNvSpPr/>
              <p:nvPr/>
            </p:nvSpPr>
            <p:spPr>
              <a:xfrm>
                <a:off x="2793401" y="6165489"/>
                <a:ext cx="326145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={∗,+,#,)}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36F0F11-56AC-425D-8594-627FE34FD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401" y="6165489"/>
                <a:ext cx="3261459" cy="432048"/>
              </a:xfrm>
              <a:prstGeom prst="rect">
                <a:avLst/>
              </a:prstGeom>
              <a:blipFill>
                <a:blip r:embed="rId56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0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1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1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xit" presetSubtype="1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xit" presetSubtype="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1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2" presetClass="entr" presetSubtype="1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xit" presetSubtype="1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xit" presetSubtype="1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xit" presetSubtype="1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2" presetClass="entr" presetSubtype="1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xit" presetSubtype="1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xit" presetSubtype="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xit" presetSubtype="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xit" presetSubtype="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4" grpId="8" animBg="1"/>
      <p:bldP spid="54" grpId="9" animBg="1"/>
      <p:bldP spid="54" grpId="10" animBg="1"/>
      <p:bldP spid="54" grpId="11" animBg="1"/>
      <p:bldP spid="54" grpId="12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7" animBg="1"/>
      <p:bldP spid="55" grpId="8" animBg="1"/>
      <p:bldP spid="55" grpId="9" animBg="1"/>
      <p:bldP spid="55" grpId="10" animBg="1"/>
      <p:bldP spid="55" grpId="11" animBg="1"/>
      <p:bldP spid="55" grpId="12" animBg="1"/>
      <p:bldP spid="55" grpId="13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0" grpId="8" animBg="1"/>
      <p:bldP spid="60" grpId="9" animBg="1"/>
      <p:bldP spid="60" grpId="10" animBg="1"/>
      <p:bldP spid="60" grpId="11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LL(1)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1336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当前符号为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非终结符号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可以用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候选式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匹配的条件：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𝐹𝑜𝑙𝑙𝑜𝑤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1336071"/>
              </a:xfrm>
              <a:prstGeom prst="rect">
                <a:avLst/>
              </a:prstGeom>
              <a:blipFill>
                <a:blip r:embed="rId4"/>
                <a:stretch>
                  <a:fillRect l="-624" b="-50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AE652511-F5F8-49DF-AFE2-4BE9E6F1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57443"/>
                  </p:ext>
                </p:extLst>
              </p:nvPr>
            </p:nvGraphicFramePr>
            <p:xfrm>
              <a:off x="1259632" y="306896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1015774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2489180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265191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24554571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742315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0497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6416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917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651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7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575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AE652511-F5F8-49DF-AFE2-4BE9E6F1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57443"/>
                  </p:ext>
                </p:extLst>
              </p:nvPr>
            </p:nvGraphicFramePr>
            <p:xfrm>
              <a:off x="1259632" y="306896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110157749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22489180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7265191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24554571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742315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0497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9" t="-8197" r="-5017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99" t="-8197" r="-4017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599" t="-8197" r="-3017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2410" t="-8197" r="-2036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8197" r="-239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416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9" t="-108197" r="-5017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917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9" t="-208197" r="-5017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651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7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9" t="-408197" r="-5017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5759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409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LL(1)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2628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𝒫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，构造分析表，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列为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行为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对应的元素记为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，对每一个产生式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𝐹𝑜𝑙𝑙𝑜𝑤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为空，则表示出错。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用上述方法构造的分析表称为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LL(1)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分析表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2628733"/>
              </a:xfrm>
              <a:prstGeom prst="rect">
                <a:avLst/>
              </a:prstGeom>
              <a:blipFill>
                <a:blip r:embed="rId4"/>
                <a:stretch>
                  <a:fillRect l="-624" r="-208" b="-27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2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</a:t>
                </a:r>
                <a:r>
                  <a:rPr lang="en-US" altLang="zh-CN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LL(1)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分析表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zh-CN" altLang="en-US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21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4.11】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构造文法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分析表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3D40BF94-5F5C-45A7-BF32-DE71DE06B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499624"/>
              </a:xfrm>
              <a:prstGeom prst="rect">
                <a:avLst/>
              </a:prstGeom>
              <a:blipFill>
                <a:blip r:embed="rId4"/>
                <a:stretch>
                  <a:fillRect l="-693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167F3B73-8A52-4180-8441-DD92374D7830}"/>
              </a:ext>
            </a:extLst>
          </p:cNvPr>
          <p:cNvGrpSpPr/>
          <p:nvPr/>
        </p:nvGrpSpPr>
        <p:grpSpPr>
          <a:xfrm>
            <a:off x="467544" y="1772816"/>
            <a:ext cx="1514491" cy="2161528"/>
            <a:chOff x="539552" y="2131568"/>
            <a:chExt cx="1514491" cy="216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4A0B820-AF4D-48DE-AE86-A1DA1D272FC1}"/>
                    </a:ext>
                  </a:extLst>
                </p:cNvPr>
                <p:cNvSpPr/>
                <p:nvPr/>
              </p:nvSpPr>
              <p:spPr>
                <a:xfrm>
                  <a:off x="539552" y="2131568"/>
                  <a:ext cx="1514491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4A0B820-AF4D-48DE-AE86-A1DA1D272F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2131568"/>
                  <a:ext cx="1514491" cy="4320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91CBE24-E0CC-4EBB-9FC1-98DA8CF96903}"/>
                    </a:ext>
                  </a:extLst>
                </p:cNvPr>
                <p:cNvSpPr/>
                <p:nvPr/>
              </p:nvSpPr>
              <p:spPr>
                <a:xfrm>
                  <a:off x="539552" y="2563616"/>
                  <a:ext cx="1514491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′|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91CBE24-E0CC-4EBB-9FC1-98DA8CF96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2563616"/>
                  <a:ext cx="1514491" cy="432048"/>
                </a:xfrm>
                <a:prstGeom prst="rect">
                  <a:avLst/>
                </a:prstGeom>
                <a:blipFill>
                  <a:blip r:embed="rId6"/>
                  <a:stretch>
                    <a:fillRect b="-274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05F9446-D3D6-4B16-A36F-438FC56C118D}"/>
                    </a:ext>
                  </a:extLst>
                </p:cNvPr>
                <p:cNvSpPr/>
                <p:nvPr/>
              </p:nvSpPr>
              <p:spPr>
                <a:xfrm>
                  <a:off x="539552" y="2996952"/>
                  <a:ext cx="1514491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05F9446-D3D6-4B16-A36F-438FC56C1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2996952"/>
                  <a:ext cx="1514491" cy="43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2BD7133-A5BF-4F9F-AEAB-F7B0884D9A98}"/>
                    </a:ext>
                  </a:extLst>
                </p:cNvPr>
                <p:cNvSpPr/>
                <p:nvPr/>
              </p:nvSpPr>
              <p:spPr>
                <a:xfrm>
                  <a:off x="539552" y="3429000"/>
                  <a:ext cx="1514491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′|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2BD7133-A5BF-4F9F-AEAB-F7B0884D9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3429000"/>
                  <a:ext cx="1514491" cy="432048"/>
                </a:xfrm>
                <a:prstGeom prst="rect">
                  <a:avLst/>
                </a:prstGeom>
                <a:blipFill>
                  <a:blip r:embed="rId8"/>
                  <a:stretch>
                    <a:fillRect b="-274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0876CF1-4425-4381-8E56-EEF6115E0CD4}"/>
                    </a:ext>
                  </a:extLst>
                </p:cNvPr>
                <p:cNvSpPr/>
                <p:nvPr/>
              </p:nvSpPr>
              <p:spPr>
                <a:xfrm>
                  <a:off x="539552" y="3861048"/>
                  <a:ext cx="1514491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0876CF1-4425-4381-8E56-EEF6115E0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3861048"/>
                  <a:ext cx="1514491" cy="432048"/>
                </a:xfrm>
                <a:prstGeom prst="rect">
                  <a:avLst/>
                </a:prstGeom>
                <a:blipFill>
                  <a:blip r:embed="rId9"/>
                  <a:stretch>
                    <a:fillRect b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F553671-80EC-49FC-A9DC-081E190042E4}"/>
              </a:ext>
            </a:extLst>
          </p:cNvPr>
          <p:cNvGrpSpPr/>
          <p:nvPr/>
        </p:nvGrpSpPr>
        <p:grpSpPr>
          <a:xfrm>
            <a:off x="6324343" y="1772816"/>
            <a:ext cx="2596527" cy="2161528"/>
            <a:chOff x="6396351" y="2131568"/>
            <a:chExt cx="2596527" cy="216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4DB51479-7777-4BDB-952A-84B2C3F64BB2}"/>
                    </a:ext>
                  </a:extLst>
                </p:cNvPr>
                <p:cNvSpPr/>
                <p:nvPr/>
              </p:nvSpPr>
              <p:spPr>
                <a:xfrm>
                  <a:off x="6396351" y="2131568"/>
                  <a:ext cx="2596527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={#,)}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4DB51479-7777-4BDB-952A-84B2C3F64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51" y="2131568"/>
                  <a:ext cx="2596527" cy="432048"/>
                </a:xfrm>
                <a:prstGeom prst="rect">
                  <a:avLst/>
                </a:prstGeom>
                <a:blipFill>
                  <a:blip r:embed="rId10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AB2983E-4D53-4E55-8C4C-7FB57118140C}"/>
                    </a:ext>
                  </a:extLst>
                </p:cNvPr>
                <p:cNvSpPr/>
                <p:nvPr/>
              </p:nvSpPr>
              <p:spPr>
                <a:xfrm>
                  <a:off x="6396351" y="2563616"/>
                  <a:ext cx="2596527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={#,)}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AB2983E-4D53-4E55-8C4C-7FB5711814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51" y="2563616"/>
                  <a:ext cx="2596527" cy="432048"/>
                </a:xfrm>
                <a:prstGeom prst="rect">
                  <a:avLst/>
                </a:prstGeom>
                <a:blipFill>
                  <a:blip r:embed="rId11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FC4DC28-EA07-4288-BE77-47571404154D}"/>
                    </a:ext>
                  </a:extLst>
                </p:cNvPr>
                <p:cNvSpPr/>
                <p:nvPr/>
              </p:nvSpPr>
              <p:spPr>
                <a:xfrm>
                  <a:off x="6396351" y="2996952"/>
                  <a:ext cx="2596527" cy="43204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={+,#,)}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FC4DC28-EA07-4288-BE77-475714041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51" y="2996952"/>
                  <a:ext cx="2596527" cy="432048"/>
                </a:xfrm>
                <a:prstGeom prst="rect">
                  <a:avLst/>
                </a:prstGeom>
                <a:blipFill>
                  <a:blip r:embed="rId12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EDA2003-BB8D-4C9C-9D8C-D7C904539E52}"/>
                    </a:ext>
                  </a:extLst>
                </p:cNvPr>
                <p:cNvSpPr/>
                <p:nvPr/>
              </p:nvSpPr>
              <p:spPr>
                <a:xfrm>
                  <a:off x="6396351" y="3429000"/>
                  <a:ext cx="2596527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={+,#,)}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EDA2003-BB8D-4C9C-9D8C-D7C904539E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51" y="3429000"/>
                  <a:ext cx="2596527" cy="432048"/>
                </a:xfrm>
                <a:prstGeom prst="rect">
                  <a:avLst/>
                </a:prstGeom>
                <a:blipFill>
                  <a:blip r:embed="rId13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36F0F11-56AC-425D-8594-627FE34FDCFB}"/>
                    </a:ext>
                  </a:extLst>
                </p:cNvPr>
                <p:cNvSpPr/>
                <p:nvPr/>
              </p:nvSpPr>
              <p:spPr>
                <a:xfrm>
                  <a:off x="6396351" y="3861048"/>
                  <a:ext cx="2596527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={∗,+,#,)}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36F0F11-56AC-425D-8594-627FE34FDC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51" y="3861048"/>
                  <a:ext cx="2596527" cy="432048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BA562BC-6A7B-40FA-B7A9-C9ED116AAA6E}"/>
              </a:ext>
            </a:extLst>
          </p:cNvPr>
          <p:cNvGrpSpPr/>
          <p:nvPr/>
        </p:nvGrpSpPr>
        <p:grpSpPr>
          <a:xfrm>
            <a:off x="2123728" y="1772816"/>
            <a:ext cx="4115163" cy="2161528"/>
            <a:chOff x="2195736" y="2131568"/>
            <a:chExt cx="4115163" cy="216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73383CDE-C496-44B4-84C2-A7F4CE0BA72C}"/>
                    </a:ext>
                  </a:extLst>
                </p:cNvPr>
                <p:cNvSpPr/>
                <p:nvPr/>
              </p:nvSpPr>
              <p:spPr>
                <a:xfrm>
                  <a:off x="2195736" y="2563616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={+}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73383CDE-C496-44B4-84C2-A7F4CE0BA7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563616"/>
                  <a:ext cx="2057400" cy="432048"/>
                </a:xfrm>
                <a:prstGeom prst="rect">
                  <a:avLst/>
                </a:prstGeom>
                <a:blipFill>
                  <a:blip r:embed="rId15"/>
                  <a:stretch>
                    <a:fillRect r="-588"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1DA39802-A1C6-4743-8370-70E31ED34A03}"/>
                    </a:ext>
                  </a:extLst>
                </p:cNvPr>
                <p:cNvSpPr/>
                <p:nvPr/>
              </p:nvSpPr>
              <p:spPr>
                <a:xfrm>
                  <a:off x="4253499" y="2563616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1DA39802-A1C6-4743-8370-70E31ED34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499" y="2563616"/>
                  <a:ext cx="2057400" cy="432048"/>
                </a:xfrm>
                <a:prstGeom prst="rect">
                  <a:avLst/>
                </a:prstGeom>
                <a:blipFill>
                  <a:blip r:embed="rId16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A7BC804E-E8F8-4171-B62F-C2AB6BA2A15E}"/>
                    </a:ext>
                  </a:extLst>
                </p:cNvPr>
                <p:cNvSpPr/>
                <p:nvPr/>
              </p:nvSpPr>
              <p:spPr>
                <a:xfrm>
                  <a:off x="2195736" y="3429000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={∗}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A7BC804E-E8F8-4171-B62F-C2AB6BA2A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3429000"/>
                  <a:ext cx="2057400" cy="432048"/>
                </a:xfrm>
                <a:prstGeom prst="rect">
                  <a:avLst/>
                </a:prstGeom>
                <a:blipFill>
                  <a:blip r:embed="rId17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A2BAE76-5680-4BBE-AD2A-E3DC58A7153C}"/>
                    </a:ext>
                  </a:extLst>
                </p:cNvPr>
                <p:cNvSpPr/>
                <p:nvPr/>
              </p:nvSpPr>
              <p:spPr>
                <a:xfrm>
                  <a:off x="2195736" y="3861048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A2BAE76-5680-4BBE-AD2A-E3DC58A71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3861048"/>
                  <a:ext cx="2057400" cy="432048"/>
                </a:xfrm>
                <a:prstGeom prst="rect">
                  <a:avLst/>
                </a:prstGeom>
                <a:blipFill>
                  <a:blip r:embed="rId18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0FD9E068-E1ED-4C58-909F-66BCEEE8C918}"/>
                    </a:ext>
                  </a:extLst>
                </p:cNvPr>
                <p:cNvSpPr/>
                <p:nvPr/>
              </p:nvSpPr>
              <p:spPr>
                <a:xfrm>
                  <a:off x="4253499" y="3861048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0FD9E068-E1ED-4C58-909F-66BCEEE8C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499" y="3861048"/>
                  <a:ext cx="2057400" cy="432048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6CF7A72-B203-4D37-941E-970B0C073AD3}"/>
                    </a:ext>
                  </a:extLst>
                </p:cNvPr>
                <p:cNvSpPr/>
                <p:nvPr/>
              </p:nvSpPr>
              <p:spPr>
                <a:xfrm>
                  <a:off x="2195736" y="2996952"/>
                  <a:ext cx="2057400" cy="43204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6CF7A72-B203-4D37-941E-970B0C073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996952"/>
                  <a:ext cx="2057400" cy="432048"/>
                </a:xfrm>
                <a:prstGeom prst="rect">
                  <a:avLst/>
                </a:prstGeom>
                <a:blipFill>
                  <a:blip r:embed="rId20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8D42C2-5BD2-4978-8951-8A5508EF7E16}"/>
                    </a:ext>
                  </a:extLst>
                </p:cNvPr>
                <p:cNvSpPr/>
                <p:nvPr/>
              </p:nvSpPr>
              <p:spPr>
                <a:xfrm>
                  <a:off x="2195736" y="2131568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={(,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8D42C2-5BD2-4978-8951-8A5508EF7E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131568"/>
                  <a:ext cx="2057400" cy="432048"/>
                </a:xfrm>
                <a:prstGeom prst="rect">
                  <a:avLst/>
                </a:prstGeom>
                <a:blipFill>
                  <a:blip r:embed="rId21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D1A13ACB-00EB-4E1B-9AFA-BAFC4DB9557F}"/>
                    </a:ext>
                  </a:extLst>
                </p:cNvPr>
                <p:cNvSpPr/>
                <p:nvPr/>
              </p:nvSpPr>
              <p:spPr>
                <a:xfrm>
                  <a:off x="4253499" y="3429000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D1A13ACB-00EB-4E1B-9AFA-BAFC4DB95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499" y="3429000"/>
                  <a:ext cx="2057400" cy="432048"/>
                </a:xfrm>
                <a:prstGeom prst="rect">
                  <a:avLst/>
                </a:prstGeom>
                <a:blipFill>
                  <a:blip r:embed="rId22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EA98B692-2C04-4011-884D-FFA7FAC83C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522775"/>
                  </p:ext>
                </p:extLst>
              </p:nvPr>
            </p:nvGraphicFramePr>
            <p:xfrm>
              <a:off x="467544" y="4239143"/>
              <a:ext cx="845332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3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185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328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EA98B692-2C04-4011-884D-FFA7FAC83C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522775"/>
                  </p:ext>
                </p:extLst>
              </p:nvPr>
            </p:nvGraphicFramePr>
            <p:xfrm>
              <a:off x="467544" y="4239143"/>
              <a:ext cx="845332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100000" t="-1639" r="-5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201010" t="-1639" r="-4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301010" t="-1639" r="-3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401010" t="-1639" r="-2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498492" t="-1639" r="-10150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601515" t="-1639" r="-202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505" t="-101639" r="-60303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505" t="-201639" r="-60303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505" t="-301639" r="-60303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3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505" t="-401639" r="-60303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185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3"/>
                          <a:stretch>
                            <a:fillRect l="-505" t="-501639" r="-60303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3281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2A453CF-B72E-4703-AABC-CFDDB46D1588}"/>
                  </a:ext>
                </a:extLst>
              </p:cNvPr>
              <p:cNvSpPr/>
              <p:nvPr/>
            </p:nvSpPr>
            <p:spPr>
              <a:xfrm>
                <a:off x="467544" y="1772172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2A453CF-B72E-4703-AABC-CFDDB46D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172"/>
                <a:ext cx="1514491" cy="43204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4DF281C-8560-4ABA-A2B3-E9E8EBE8AC9F}"/>
                  </a:ext>
                </a:extLst>
              </p:cNvPr>
              <p:cNvSpPr/>
              <p:nvPr/>
            </p:nvSpPr>
            <p:spPr>
              <a:xfrm>
                <a:off x="2123365" y="1769782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={(,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4DF281C-8560-4ABA-A2B3-E9E8EBE8A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65" y="1769782"/>
                <a:ext cx="2057400" cy="432048"/>
              </a:xfrm>
              <a:prstGeom prst="rect">
                <a:avLst/>
              </a:prstGeom>
              <a:blipFill>
                <a:blip r:embed="rId25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21EF3FD-82B1-4138-9889-868524F0E9DB}"/>
                  </a:ext>
                </a:extLst>
              </p:cNvPr>
              <p:cNvSpPr txBox="1"/>
              <p:nvPr/>
            </p:nvSpPr>
            <p:spPr>
              <a:xfrm>
                <a:off x="5292080" y="4612229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21EF3FD-82B1-4138-9889-868524F0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612229"/>
                <a:ext cx="116587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260F9E-3762-4AE8-A94E-DD3AA6B66C0D}"/>
                  </a:ext>
                </a:extLst>
              </p:cNvPr>
              <p:cNvSpPr txBox="1"/>
              <p:nvPr/>
            </p:nvSpPr>
            <p:spPr>
              <a:xfrm>
                <a:off x="1664527" y="4612229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260F9E-3762-4AE8-A94E-DD3AA6B6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27" y="4612229"/>
                <a:ext cx="116587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7B22CE1-AA69-4BF3-81CC-EB481D039F37}"/>
                  </a:ext>
                </a:extLst>
              </p:cNvPr>
              <p:cNvSpPr/>
              <p:nvPr/>
            </p:nvSpPr>
            <p:spPr>
              <a:xfrm>
                <a:off x="471270" y="2204864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′|</m:t>
                      </m:r>
                      <m:r>
                        <a:rPr lang="zh-CN" alt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7B22CE1-AA69-4BF3-81CC-EB481D039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0" y="2204864"/>
                <a:ext cx="1514491" cy="432048"/>
              </a:xfrm>
              <a:prstGeom prst="rect">
                <a:avLst/>
              </a:prstGeom>
              <a:blipFill>
                <a:blip r:embed="rId28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24FA83B9-CF4C-47E2-B3E1-B0A4B2400F75}"/>
                  </a:ext>
                </a:extLst>
              </p:cNvPr>
              <p:cNvSpPr/>
              <p:nvPr/>
            </p:nvSpPr>
            <p:spPr>
              <a:xfrm>
                <a:off x="2123365" y="2201830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={+}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24FA83B9-CF4C-47E2-B3E1-B0A4B240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65" y="2201830"/>
                <a:ext cx="2057400" cy="432048"/>
              </a:xfrm>
              <a:prstGeom prst="rect">
                <a:avLst/>
              </a:prstGeom>
              <a:blipFill>
                <a:blip r:embed="rId29"/>
                <a:stretch>
                  <a:fillRect r="-588"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D5B754C-4553-48C8-B64A-9CB15FCFCC63}"/>
                  </a:ext>
                </a:extLst>
              </p:cNvPr>
              <p:cNvSpPr txBox="1"/>
              <p:nvPr/>
            </p:nvSpPr>
            <p:spPr>
              <a:xfrm>
                <a:off x="2843808" y="4989893"/>
                <a:ext cx="126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D5B754C-4553-48C8-B64A-9CB15FCF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989893"/>
                <a:ext cx="126494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93248FF-6051-4950-9F49-3B277C875B5C}"/>
                  </a:ext>
                </a:extLst>
              </p:cNvPr>
              <p:cNvSpPr/>
              <p:nvPr/>
            </p:nvSpPr>
            <p:spPr>
              <a:xfrm>
                <a:off x="4183741" y="2208108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93248FF-6051-4950-9F49-3B277C875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741" y="2208108"/>
                <a:ext cx="2057400" cy="432048"/>
              </a:xfrm>
              <a:prstGeom prst="rect">
                <a:avLst/>
              </a:prstGeom>
              <a:blipFill>
                <a:blip r:embed="rId31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E0DA8764-F142-48A1-82D7-2B40FF8173B3}"/>
                  </a:ext>
                </a:extLst>
              </p:cNvPr>
              <p:cNvSpPr/>
              <p:nvPr/>
            </p:nvSpPr>
            <p:spPr>
              <a:xfrm>
                <a:off x="6328069" y="2201830"/>
                <a:ext cx="2596527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={#,)}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E0DA8764-F142-48A1-82D7-2B40FF817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69" y="2201830"/>
                <a:ext cx="2596527" cy="432048"/>
              </a:xfrm>
              <a:prstGeom prst="rect">
                <a:avLst/>
              </a:prstGeom>
              <a:blipFill>
                <a:blip r:embed="rId32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15D3CB43-99FF-467D-B11E-9690B084B194}"/>
                  </a:ext>
                </a:extLst>
              </p:cNvPr>
              <p:cNvSpPr txBox="1"/>
              <p:nvPr/>
            </p:nvSpPr>
            <p:spPr>
              <a:xfrm>
                <a:off x="7719141" y="4968986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15D3CB43-99FF-467D-B11E-9690B084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41" y="4968986"/>
                <a:ext cx="116587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DED6F44-B587-4FB5-B36B-72D479B21DC1}"/>
                  </a:ext>
                </a:extLst>
              </p:cNvPr>
              <p:cNvSpPr txBox="1"/>
              <p:nvPr/>
            </p:nvSpPr>
            <p:spPr>
              <a:xfrm>
                <a:off x="6523540" y="4968986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DED6F44-B587-4FB5-B36B-72D479B21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40" y="4968986"/>
                <a:ext cx="1165870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74F00E4-D6B3-4A13-BA26-2DC2511A31A3}"/>
                  </a:ext>
                </a:extLst>
              </p:cNvPr>
              <p:cNvSpPr/>
              <p:nvPr/>
            </p:nvSpPr>
            <p:spPr>
              <a:xfrm>
                <a:off x="463818" y="2633878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74F00E4-D6B3-4A13-BA26-2DC2511A3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18" y="2633878"/>
                <a:ext cx="1514491" cy="43204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F2CF9A20-C012-429E-A04E-966F8B92E2E9}"/>
                  </a:ext>
                </a:extLst>
              </p:cNvPr>
              <p:cNvSpPr/>
              <p:nvPr/>
            </p:nvSpPr>
            <p:spPr>
              <a:xfrm>
                <a:off x="2125204" y="2632224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={(,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F2CF9A20-C012-429E-A04E-966F8B92E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04" y="2632224"/>
                <a:ext cx="2057400" cy="432048"/>
              </a:xfrm>
              <a:prstGeom prst="rect">
                <a:avLst/>
              </a:prstGeom>
              <a:blipFill>
                <a:blip r:embed="rId36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53D7C81-4F44-4755-A94F-AC180047BDEC}"/>
                  </a:ext>
                </a:extLst>
              </p:cNvPr>
              <p:cNvSpPr txBox="1"/>
              <p:nvPr/>
            </p:nvSpPr>
            <p:spPr>
              <a:xfrm>
                <a:off x="5302702" y="5359225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53D7C81-4F44-4755-A94F-AC180047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02" y="5359225"/>
                <a:ext cx="116587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34C6AAE-1581-4142-BE30-3AEEBF7E8FC7}"/>
                  </a:ext>
                </a:extLst>
              </p:cNvPr>
              <p:cNvSpPr txBox="1"/>
              <p:nvPr/>
            </p:nvSpPr>
            <p:spPr>
              <a:xfrm>
                <a:off x="1696898" y="5338318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34C6AAE-1581-4142-BE30-3AEEBF7E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98" y="5338318"/>
                <a:ext cx="116587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A8566F2-055D-4CF1-8FE6-6A7374F19BDC}"/>
                  </a:ext>
                </a:extLst>
              </p:cNvPr>
              <p:cNvSpPr/>
              <p:nvPr/>
            </p:nvSpPr>
            <p:spPr>
              <a:xfrm>
                <a:off x="471270" y="3065076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′|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A8566F2-055D-4CF1-8FE6-6A7374F19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0" y="3065076"/>
                <a:ext cx="1514491" cy="432048"/>
              </a:xfrm>
              <a:prstGeom prst="rect">
                <a:avLst/>
              </a:prstGeom>
              <a:blipFill>
                <a:blip r:embed="rId39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FE3C674-0F02-48B9-969F-E3BAC1AF83B6}"/>
                  </a:ext>
                </a:extLst>
              </p:cNvPr>
              <p:cNvSpPr/>
              <p:nvPr/>
            </p:nvSpPr>
            <p:spPr>
              <a:xfrm>
                <a:off x="2127274" y="3065560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={∗}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FE3C674-0F02-48B9-969F-E3BAC1AF8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4" y="3065560"/>
                <a:ext cx="2057400" cy="432048"/>
              </a:xfrm>
              <a:prstGeom prst="rect">
                <a:avLst/>
              </a:prstGeom>
              <a:blipFill>
                <a:blip r:embed="rId40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DF7DD9B-DB07-4C7C-99FD-90A64AF90798}"/>
                  </a:ext>
                </a:extLst>
              </p:cNvPr>
              <p:cNvSpPr txBox="1"/>
              <p:nvPr/>
            </p:nvSpPr>
            <p:spPr>
              <a:xfrm>
                <a:off x="4082238" y="5726740"/>
                <a:ext cx="126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DF7DD9B-DB07-4C7C-99FD-90A64AF9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38" y="5726740"/>
                <a:ext cx="1264949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D2A8BF5-217B-45D5-B6A3-7D43584DFEF6}"/>
                  </a:ext>
                </a:extLst>
              </p:cNvPr>
              <p:cNvSpPr/>
              <p:nvPr/>
            </p:nvSpPr>
            <p:spPr>
              <a:xfrm>
                <a:off x="4184564" y="3071536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D2A8BF5-217B-45D5-B6A3-7D43584DF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64" y="3071536"/>
                <a:ext cx="2057400" cy="432048"/>
              </a:xfrm>
              <a:prstGeom prst="rect">
                <a:avLst/>
              </a:prstGeom>
              <a:blipFill>
                <a:blip r:embed="rId42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D4F061F-2933-4733-8085-67F8646D5D3F}"/>
                  </a:ext>
                </a:extLst>
              </p:cNvPr>
              <p:cNvSpPr/>
              <p:nvPr/>
            </p:nvSpPr>
            <p:spPr>
              <a:xfrm>
                <a:off x="6332045" y="3075449"/>
                <a:ext cx="2596527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={+,#,)}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D4F061F-2933-4733-8085-67F8646D5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045" y="3075449"/>
                <a:ext cx="2596527" cy="432048"/>
              </a:xfrm>
              <a:prstGeom prst="rect">
                <a:avLst/>
              </a:prstGeom>
              <a:blipFill>
                <a:blip r:embed="rId43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6776D94-EF3A-492B-820B-EAA8ACBB3829}"/>
                  </a:ext>
                </a:extLst>
              </p:cNvPr>
              <p:cNvSpPr txBox="1"/>
              <p:nvPr/>
            </p:nvSpPr>
            <p:spPr>
              <a:xfrm>
                <a:off x="2893347" y="5723783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6776D94-EF3A-492B-820B-EAA8ACBB3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47" y="5723783"/>
                <a:ext cx="1165870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02E0F19-377A-46B3-8D40-8835294E0471}"/>
                  </a:ext>
                </a:extLst>
              </p:cNvPr>
              <p:cNvSpPr txBox="1"/>
              <p:nvPr/>
            </p:nvSpPr>
            <p:spPr>
              <a:xfrm>
                <a:off x="7729916" y="5716584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02E0F19-377A-46B3-8D40-8835294E0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16" y="5716584"/>
                <a:ext cx="1165870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BDFFD1-2D78-4A92-8365-9D4A8C78DA00}"/>
                  </a:ext>
                </a:extLst>
              </p:cNvPr>
              <p:cNvSpPr txBox="1"/>
              <p:nvPr/>
            </p:nvSpPr>
            <p:spPr>
              <a:xfrm>
                <a:off x="6516309" y="5711497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BDFFD1-2D78-4A92-8365-9D4A8C78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09" y="5711497"/>
                <a:ext cx="1165870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AD32BAFD-0514-4A47-9827-980E23DEC460}"/>
                  </a:ext>
                </a:extLst>
              </p:cNvPr>
              <p:cNvSpPr/>
              <p:nvPr/>
            </p:nvSpPr>
            <p:spPr>
              <a:xfrm>
                <a:off x="475121" y="3501446"/>
                <a:ext cx="1514491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AD32BAFD-0514-4A47-9827-980E23DEC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1" y="3501446"/>
                <a:ext cx="1514491" cy="432048"/>
              </a:xfrm>
              <a:prstGeom prst="rect">
                <a:avLst/>
              </a:prstGeom>
              <a:blipFill>
                <a:blip r:embed="rId47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4DCD9AC-B701-4B90-871E-90228E0C25E8}"/>
                  </a:ext>
                </a:extLst>
              </p:cNvPr>
              <p:cNvSpPr/>
              <p:nvPr/>
            </p:nvSpPr>
            <p:spPr>
              <a:xfrm>
                <a:off x="2125454" y="3499338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={(}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4DCD9AC-B701-4B90-871E-90228E0C2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54" y="3499338"/>
                <a:ext cx="2057400" cy="432048"/>
              </a:xfrm>
              <a:prstGeom prst="rect">
                <a:avLst/>
              </a:prstGeom>
              <a:blipFill>
                <a:blip r:embed="rId48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F181D8F-30F6-40E5-A48D-CA9679A99EB9}"/>
                  </a:ext>
                </a:extLst>
              </p:cNvPr>
              <p:cNvSpPr/>
              <p:nvPr/>
            </p:nvSpPr>
            <p:spPr>
              <a:xfrm>
                <a:off x="4181491" y="3494764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F181D8F-30F6-40E5-A48D-CA9679A99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91" y="3494764"/>
                <a:ext cx="2057400" cy="432048"/>
              </a:xfrm>
              <a:prstGeom prst="rect">
                <a:avLst/>
              </a:prstGeom>
              <a:blipFill>
                <a:blip r:embed="rId49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40D2B80-9E1B-4981-A914-2DD1C5728CED}"/>
                  </a:ext>
                </a:extLst>
              </p:cNvPr>
              <p:cNvSpPr txBox="1"/>
              <p:nvPr/>
            </p:nvSpPr>
            <p:spPr>
              <a:xfrm>
                <a:off x="5319150" y="6096119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40D2B80-9E1B-4981-A914-2DD1C572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50" y="6096119"/>
                <a:ext cx="1165870" cy="369332"/>
              </a:xfrm>
              <a:prstGeom prst="rect">
                <a:avLst/>
              </a:prstGeom>
              <a:blipFill>
                <a:blip r:embed="rId5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0531777-5B70-473F-A791-F9C6F9C3BF7E}"/>
                  </a:ext>
                </a:extLst>
              </p:cNvPr>
              <p:cNvSpPr txBox="1"/>
              <p:nvPr/>
            </p:nvSpPr>
            <p:spPr>
              <a:xfrm>
                <a:off x="1693865" y="6102735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0531777-5B70-473F-A791-F9C6F9C3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65" y="6102735"/>
                <a:ext cx="1165870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80" grpId="0" animBg="1"/>
      <p:bldP spid="80" grpId="1" animBg="1"/>
      <p:bldP spid="30" grpId="0"/>
      <p:bldP spid="82" grpId="0"/>
      <p:bldP spid="83" grpId="0" animBg="1"/>
      <p:bldP spid="83" grpId="1" animBg="1"/>
      <p:bldP spid="85" grpId="0" animBg="1"/>
      <p:bldP spid="85" grpId="1" animBg="1"/>
      <p:bldP spid="86" grpId="0"/>
      <p:bldP spid="98" grpId="0" animBg="1"/>
      <p:bldP spid="98" grpId="1" animBg="1"/>
      <p:bldP spid="99" grpId="0" animBg="1"/>
      <p:bldP spid="99" grpId="1" animBg="1"/>
      <p:bldP spid="100" grpId="0"/>
      <p:bldP spid="101" grpId="0"/>
      <p:bldP spid="102" grpId="0" animBg="1"/>
      <p:bldP spid="102" grpId="1" animBg="1"/>
      <p:bldP spid="103" grpId="0" animBg="1"/>
      <p:bldP spid="103" grpId="1" animBg="1"/>
      <p:bldP spid="104" grpId="0"/>
      <p:bldP spid="105" grpId="0"/>
      <p:bldP spid="106" grpId="0" animBg="1"/>
      <p:bldP spid="106" grpId="1" animBg="1"/>
      <p:bldP spid="107" grpId="0" animBg="1"/>
      <p:bldP spid="107" grpId="1" animBg="1"/>
      <p:bldP spid="108" grpId="0"/>
      <p:bldP spid="109" grpId="0" animBg="1"/>
      <p:bldP spid="109" grpId="1" animBg="1"/>
      <p:bldP spid="110" grpId="0" animBg="1"/>
      <p:bldP spid="110" grpId="1" animBg="1"/>
      <p:bldP spid="111" grpId="0"/>
      <p:bldP spid="112" grpId="0"/>
      <p:bldP spid="113" grpId="0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语法分析器的功能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20256AC-8814-4618-AB68-E508173E3BA6}"/>
              </a:ext>
            </a:extLst>
          </p:cNvPr>
          <p:cNvGrpSpPr/>
          <p:nvPr/>
        </p:nvGrpSpPr>
        <p:grpSpPr>
          <a:xfrm>
            <a:off x="2987824" y="1412776"/>
            <a:ext cx="5064763" cy="4602352"/>
            <a:chOff x="1976026" y="1398334"/>
            <a:chExt cx="5064763" cy="460235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CF8E727-0E71-4977-850D-8FB09BBB488F}"/>
                </a:ext>
              </a:extLst>
            </p:cNvPr>
            <p:cNvSpPr/>
            <p:nvPr/>
          </p:nvSpPr>
          <p:spPr>
            <a:xfrm>
              <a:off x="2987823" y="1772816"/>
              <a:ext cx="3031693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BC975C0-AA2F-4469-92DD-6C18EF012F3E}"/>
                </a:ext>
              </a:extLst>
            </p:cNvPr>
            <p:cNvSpPr/>
            <p:nvPr/>
          </p:nvSpPr>
          <p:spPr>
            <a:xfrm>
              <a:off x="2987823" y="2618390"/>
              <a:ext cx="3031693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D63E89F-99B6-479F-8CA5-57DC58540038}"/>
                </a:ext>
              </a:extLst>
            </p:cNvPr>
            <p:cNvSpPr/>
            <p:nvPr/>
          </p:nvSpPr>
          <p:spPr>
            <a:xfrm>
              <a:off x="2980466" y="3463964"/>
              <a:ext cx="3031693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语义分析与中间代码生成器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E5E1926-F910-47A7-A6E6-E211170967BC}"/>
                </a:ext>
              </a:extLst>
            </p:cNvPr>
            <p:cNvSpPr/>
            <p:nvPr/>
          </p:nvSpPr>
          <p:spPr>
            <a:xfrm>
              <a:off x="2987822" y="4309538"/>
              <a:ext cx="3031693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优化器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A9904A4-2657-45F8-AAC7-096FA3C121DA}"/>
                </a:ext>
              </a:extLst>
            </p:cNvPr>
            <p:cNvSpPr/>
            <p:nvPr/>
          </p:nvSpPr>
          <p:spPr>
            <a:xfrm>
              <a:off x="2987822" y="5155112"/>
              <a:ext cx="3031693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目标代码生成器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5581D1D-F0E8-41C2-8C2D-D622F124F1E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503670" y="1412776"/>
              <a:ext cx="0" cy="36004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748EA8A-4794-4D7E-B63B-6186DE533268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4503670" y="2204864"/>
              <a:ext cx="0" cy="41352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ECAF19A-E04C-49BC-B3C7-17A937D00AD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4496313" y="3050438"/>
              <a:ext cx="7357" cy="41352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BEF409-241A-47C6-83CD-18452C6CA09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4496313" y="3896012"/>
              <a:ext cx="7356" cy="41352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CEB705D-ABEB-4F25-B19C-B15DFCB15E3D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4503669" y="4741586"/>
              <a:ext cx="0" cy="41352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C641D64-46D3-40D9-9CF5-F78728357E06}"/>
                </a:ext>
              </a:extLst>
            </p:cNvPr>
            <p:cNvSpPr txBox="1"/>
            <p:nvPr/>
          </p:nvSpPr>
          <p:spPr>
            <a:xfrm>
              <a:off x="5134996" y="139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F1F5F37-3ED5-42F8-BB48-604CFE5DC004}"/>
                </a:ext>
              </a:extLst>
            </p:cNvPr>
            <p:cNvSpPr txBox="1"/>
            <p:nvPr/>
          </p:nvSpPr>
          <p:spPr>
            <a:xfrm>
              <a:off x="4904163" y="22135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单词符号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98A5FD9-C3EB-453F-BE7B-EA63B4040FB1}"/>
                </a:ext>
              </a:extLst>
            </p:cNvPr>
            <p:cNvSpPr txBox="1"/>
            <p:nvPr/>
          </p:nvSpPr>
          <p:spPr>
            <a:xfrm>
              <a:off x="4911519" y="30857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语法单位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0D2197-1601-41E8-8D08-58109405C5DA}"/>
                </a:ext>
              </a:extLst>
            </p:cNvPr>
            <p:cNvSpPr txBox="1"/>
            <p:nvPr/>
          </p:nvSpPr>
          <p:spPr>
            <a:xfrm>
              <a:off x="4904163" y="39402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DEC982-8376-4CA7-9276-3538DFAB7A6E}"/>
                </a:ext>
              </a:extLst>
            </p:cNvPr>
            <p:cNvSpPr txBox="1"/>
            <p:nvPr/>
          </p:nvSpPr>
          <p:spPr>
            <a:xfrm>
              <a:off x="4911519" y="47774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2FB0725-32F8-4EAA-8A9A-FD20ECA77C30}"/>
                </a:ext>
              </a:extLst>
            </p:cNvPr>
            <p:cNvSpPr txBox="1"/>
            <p:nvPr/>
          </p:nvSpPr>
          <p:spPr>
            <a:xfrm>
              <a:off x="4902599" y="56313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580DCE8-A8A1-48BC-BD7E-F94AE9426C41}"/>
                </a:ext>
              </a:extLst>
            </p:cNvPr>
            <p:cNvSpPr/>
            <p:nvPr/>
          </p:nvSpPr>
          <p:spPr>
            <a:xfrm>
              <a:off x="6516217" y="1742668"/>
              <a:ext cx="524572" cy="38444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出错处理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92941FD-849A-47DC-ABAF-B3943264E332}"/>
                </a:ext>
              </a:extLst>
            </p:cNvPr>
            <p:cNvSpPr/>
            <p:nvPr/>
          </p:nvSpPr>
          <p:spPr>
            <a:xfrm>
              <a:off x="1976026" y="1742668"/>
              <a:ext cx="524572" cy="38444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表格管理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14935E4-CF2B-491F-8FFC-64FEFFEA80C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9516" y="1988840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8A15E4D-AEF4-4E51-8BD4-BB0CC462461E}"/>
                </a:ext>
              </a:extLst>
            </p:cNvPr>
            <p:cNvCxnSpPr>
              <a:cxnSpLocks/>
            </p:cNvCxnSpPr>
            <p:nvPr/>
          </p:nvCxnSpPr>
          <p:spPr>
            <a:xfrm>
              <a:off x="6010595" y="2847192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C9AA9AF-E9A2-46D6-B403-89F09517C3CC}"/>
                </a:ext>
              </a:extLst>
            </p:cNvPr>
            <p:cNvCxnSpPr>
              <a:cxnSpLocks/>
            </p:cNvCxnSpPr>
            <p:nvPr/>
          </p:nvCxnSpPr>
          <p:spPr>
            <a:xfrm>
              <a:off x="6010595" y="3712344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0740251-30F0-46A1-8870-CFD37BA06DCE}"/>
                </a:ext>
              </a:extLst>
            </p:cNvPr>
            <p:cNvCxnSpPr>
              <a:cxnSpLocks/>
            </p:cNvCxnSpPr>
            <p:nvPr/>
          </p:nvCxnSpPr>
          <p:spPr>
            <a:xfrm>
              <a:off x="6010594" y="4559425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2012C8F-E79F-4DD6-BF9B-D11E7A6C84D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593" y="5371136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CBA55D8-F317-4B2D-AD21-45046740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341" y="1988840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43D89B9-BB2B-4742-B9F5-B8875AD52B5E}"/>
                </a:ext>
              </a:extLst>
            </p:cNvPr>
            <p:cNvCxnSpPr>
              <a:cxnSpLocks/>
            </p:cNvCxnSpPr>
            <p:nvPr/>
          </p:nvCxnSpPr>
          <p:spPr>
            <a:xfrm>
              <a:off x="2486660" y="2851128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5F0EFF-B83E-4265-BBFB-95949BBBA45F}"/>
                </a:ext>
              </a:extLst>
            </p:cNvPr>
            <p:cNvCxnSpPr>
              <a:cxnSpLocks/>
            </p:cNvCxnSpPr>
            <p:nvPr/>
          </p:nvCxnSpPr>
          <p:spPr>
            <a:xfrm>
              <a:off x="2479303" y="3698735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4728B53-39C3-4192-B3CD-A1933834B6E2}"/>
                </a:ext>
              </a:extLst>
            </p:cNvPr>
            <p:cNvCxnSpPr>
              <a:cxnSpLocks/>
            </p:cNvCxnSpPr>
            <p:nvPr/>
          </p:nvCxnSpPr>
          <p:spPr>
            <a:xfrm>
              <a:off x="2479302" y="5375072"/>
              <a:ext cx="496701" cy="7872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FEE7EE-3A20-43CF-997A-BB63D3EF90F2}"/>
                </a:ext>
              </a:extLst>
            </p:cNvPr>
            <p:cNvCxnSpPr>
              <a:cxnSpLocks/>
            </p:cNvCxnSpPr>
            <p:nvPr/>
          </p:nvCxnSpPr>
          <p:spPr>
            <a:xfrm>
              <a:off x="4495300" y="5587160"/>
              <a:ext cx="0" cy="36004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BCCC30E-88BF-49AB-9E45-3F508007030C}"/>
              </a:ext>
            </a:extLst>
          </p:cNvPr>
          <p:cNvSpPr/>
          <p:nvPr/>
        </p:nvSpPr>
        <p:spPr>
          <a:xfrm>
            <a:off x="3838540" y="2519499"/>
            <a:ext cx="3312367" cy="62339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D29DEB81-6627-467A-9B6F-209E9400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23" y="1405287"/>
            <a:ext cx="2474757" cy="41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，又称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分析器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，对单词符号串进行语法分析，识别出各类语法单位，最终判断输入串是否构成语法上正确的“程序”。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23F93E-FD36-427C-9BE8-602C8F6B9B37}"/>
              </a:ext>
            </a:extLst>
          </p:cNvPr>
          <p:cNvSpPr txBox="1"/>
          <p:nvPr/>
        </p:nvSpPr>
        <p:spPr>
          <a:xfrm>
            <a:off x="107504" y="359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语法分析器的功能</a:t>
            </a:r>
          </a:p>
        </p:txBody>
      </p:sp>
    </p:spTree>
    <p:extLst>
      <p:ext uri="{BB962C8B-B14F-4D97-AF65-F5344CB8AC3E}">
        <p14:creationId xmlns:p14="http://schemas.microsoft.com/office/powerpoint/2010/main" val="1092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A1465F33-A669-40FD-BA23-ED2A0DD881DE}"/>
              </a:ext>
            </a:extLst>
          </p:cNvPr>
          <p:cNvSpPr/>
          <p:nvPr/>
        </p:nvSpPr>
        <p:spPr>
          <a:xfrm>
            <a:off x="744933" y="5164592"/>
            <a:ext cx="1821485" cy="866482"/>
          </a:xfrm>
          <a:prstGeom prst="wedgeRoundRectCallout">
            <a:avLst>
              <a:gd name="adj1" fmla="val -1582"/>
              <a:gd name="adj2" fmla="val -2223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初始时压入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’#’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开始符号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预测分析程序的工作过程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预测分析程序的工作过程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5F3DB3-8420-4E32-9103-74D7D4382ED8}"/>
              </a:ext>
            </a:extLst>
          </p:cNvPr>
          <p:cNvGrpSpPr/>
          <p:nvPr/>
        </p:nvGrpSpPr>
        <p:grpSpPr>
          <a:xfrm>
            <a:off x="971600" y="2564792"/>
            <a:ext cx="1368152" cy="1850392"/>
            <a:chOff x="1037518" y="2324779"/>
            <a:chExt cx="1368152" cy="1850392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7FB7775-AB80-4197-A517-65960102CAB9}"/>
                </a:ext>
              </a:extLst>
            </p:cNvPr>
            <p:cNvCxnSpPr/>
            <p:nvPr/>
          </p:nvCxnSpPr>
          <p:spPr>
            <a:xfrm>
              <a:off x="1475656" y="2420888"/>
              <a:ext cx="0" cy="100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F0E5D02-21C3-40FC-9EAB-B824C961DABB}"/>
                </a:ext>
              </a:extLst>
            </p:cNvPr>
            <p:cNvCxnSpPr/>
            <p:nvPr/>
          </p:nvCxnSpPr>
          <p:spPr>
            <a:xfrm>
              <a:off x="1907704" y="2420888"/>
              <a:ext cx="0" cy="1008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496CCFF-13A9-4B9A-94E4-E27A7257E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429000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5986C63-35D1-4E2F-A4A2-7B8A477A96D0}"/>
                </a:ext>
              </a:extLst>
            </p:cNvPr>
            <p:cNvSpPr txBox="1"/>
            <p:nvPr/>
          </p:nvSpPr>
          <p:spPr>
            <a:xfrm>
              <a:off x="1535485" y="2324779"/>
              <a:ext cx="37221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B92EF7-A259-4265-9347-264B3D9904C1}"/>
                </a:ext>
              </a:extLst>
            </p:cNvPr>
            <p:cNvSpPr txBox="1"/>
            <p:nvPr/>
          </p:nvSpPr>
          <p:spPr>
            <a:xfrm>
              <a:off x="1037518" y="3528840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8E944A1-71BB-4B97-ABFB-A1C2FEF4AC88}"/>
              </a:ext>
            </a:extLst>
          </p:cNvPr>
          <p:cNvGrpSpPr/>
          <p:nvPr/>
        </p:nvGrpSpPr>
        <p:grpSpPr>
          <a:xfrm>
            <a:off x="1987666" y="1637576"/>
            <a:ext cx="3736462" cy="432048"/>
            <a:chOff x="1987666" y="1637576"/>
            <a:chExt cx="3736462" cy="43204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8120E44-6769-4D57-9CBF-78570B38B599}"/>
                </a:ext>
              </a:extLst>
            </p:cNvPr>
            <p:cNvSpPr/>
            <p:nvPr/>
          </p:nvSpPr>
          <p:spPr>
            <a:xfrm>
              <a:off x="3131840" y="1637576"/>
              <a:ext cx="259228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 a …… #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49270A-908B-4AB9-8E37-C47DB20BEF07}"/>
                </a:ext>
              </a:extLst>
            </p:cNvPr>
            <p:cNvSpPr txBox="1"/>
            <p:nvPr/>
          </p:nvSpPr>
          <p:spPr>
            <a:xfrm>
              <a:off x="1987666" y="1679981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47086F5-05A6-4C53-BAFF-F0EBBB7815F6}"/>
              </a:ext>
            </a:extLst>
          </p:cNvPr>
          <p:cNvSpPr/>
          <p:nvPr/>
        </p:nvSpPr>
        <p:spPr>
          <a:xfrm>
            <a:off x="3387728" y="2637876"/>
            <a:ext cx="1944212" cy="8664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总控程序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4D8C25-3D5F-42E1-AD8C-ED6A39D2FD62}"/>
              </a:ext>
            </a:extLst>
          </p:cNvPr>
          <p:cNvSpPr txBox="1"/>
          <p:nvPr/>
        </p:nvSpPr>
        <p:spPr>
          <a:xfrm>
            <a:off x="5989898" y="2886447"/>
            <a:ext cx="110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168B56-03F5-4AFF-A67F-2233FA06FCC3}"/>
              </a:ext>
            </a:extLst>
          </p:cNvPr>
          <p:cNvSpPr/>
          <p:nvPr/>
        </p:nvSpPr>
        <p:spPr>
          <a:xfrm>
            <a:off x="3387728" y="4081441"/>
            <a:ext cx="1944212" cy="515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84122E3-D090-4B85-AA6E-CEFF23BC4440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4037775" y="2315817"/>
            <a:ext cx="568252" cy="758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EE7B398-4C57-4787-8412-ED2838A215CC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1901616" y="2776562"/>
            <a:ext cx="1486113" cy="2945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C4E4F9-8ED2-46C0-A5CC-A511F1F25EE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331940" y="3071113"/>
            <a:ext cx="65795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FD12BA-D82D-4C78-A950-2B2B12006FB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359834" y="3504351"/>
            <a:ext cx="0" cy="5770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138AB71E-CE27-4D01-B714-221F6CBF7671}"/>
              </a:ext>
            </a:extLst>
          </p:cNvPr>
          <p:cNvSpPr/>
          <p:nvPr/>
        </p:nvSpPr>
        <p:spPr>
          <a:xfrm>
            <a:off x="6910027" y="2131551"/>
            <a:ext cx="1728192" cy="866482"/>
          </a:xfrm>
          <a:prstGeom prst="wedgeRoundRectCallout">
            <a:avLst>
              <a:gd name="adj1" fmla="val -154969"/>
              <a:gd name="adj2" fmla="val -78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’#’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表示输入串的结束</a:t>
            </a:r>
          </a:p>
        </p:txBody>
      </p: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0608AB24-7514-4A37-A859-98FB8479C2D2}"/>
              </a:ext>
            </a:extLst>
          </p:cNvPr>
          <p:cNvSpPr/>
          <p:nvPr/>
        </p:nvSpPr>
        <p:spPr>
          <a:xfrm>
            <a:off x="6660242" y="3710552"/>
            <a:ext cx="2370224" cy="1454040"/>
          </a:xfrm>
          <a:prstGeom prst="wedgeRoundRectCallout">
            <a:avLst>
              <a:gd name="adj1" fmla="val -119920"/>
              <a:gd name="adj2" fmla="val -69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总控程序总是根据</a:t>
            </a:r>
            <a:r>
              <a:rPr lang="zh-CN" altLang="en-US" dirty="0">
                <a:solidFill>
                  <a:srgbClr val="FFFD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栈顶符号</a:t>
            </a:r>
            <a:r>
              <a:rPr lang="en-US" altLang="zh-CN" dirty="0">
                <a:solidFill>
                  <a:srgbClr val="FFFD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FD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当前符号</a:t>
            </a:r>
            <a:r>
              <a:rPr lang="en-US" altLang="zh-CN" dirty="0">
                <a:solidFill>
                  <a:srgbClr val="FFFD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zh-CN" altLang="en-US" dirty="0">
                <a:solidFill>
                  <a:srgbClr val="FFFD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查表</a:t>
            </a:r>
            <a:r>
              <a:rPr lang="en-US" altLang="zh-CN" dirty="0">
                <a:solidFill>
                  <a:srgbClr val="FFFD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确定下一步动作。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预测分析程序的工作过程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预测分析程序的工作过程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D9CAAC49-BC3C-4A14-BC6D-E5EE313A4B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98838"/>
                <a:ext cx="8784976" cy="382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总控程序根据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Stack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栈顶符号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当前输入符号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查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分析表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6938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#′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，成功，退出；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6938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#′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，从栈顶弹出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指向下一个符号；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6938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，出错，退出。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2865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6938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产生式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，则栈顶弹出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，产生式右部符号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反序进栈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6938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的产生式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右部为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不进栈；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6938" indent="-342900" eaLnBrk="1" hangingPunct="1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为空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，出错，退出。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D9CAAC49-BC3C-4A14-BC6D-E5EE313A4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8838"/>
                <a:ext cx="8784976" cy="3829062"/>
              </a:xfrm>
              <a:prstGeom prst="rect">
                <a:avLst/>
              </a:prstGeom>
              <a:blipFill>
                <a:blip r:embed="rId3"/>
                <a:stretch>
                  <a:fillRect l="-624" b="-2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38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预测分析程序的工作过程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2">
                <a:extLst>
                  <a:ext uri="{FF2B5EF4-FFF2-40B4-BE49-F238E27FC236}">
                    <a16:creationId xmlns:a16="http://schemas.microsoft.com/office/drawing/2014/main" id="{596540B8-F729-4136-BA18-E7093957B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16616"/>
                <a:ext cx="8784976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4.12】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分析符号串：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22">
                <a:extLst>
                  <a:ext uri="{FF2B5EF4-FFF2-40B4-BE49-F238E27FC236}">
                    <a16:creationId xmlns:a16="http://schemas.microsoft.com/office/drawing/2014/main" id="{596540B8-F729-4136-BA18-E7093957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16616"/>
                <a:ext cx="8784976" cy="499624"/>
              </a:xfrm>
              <a:prstGeom prst="rect">
                <a:avLst/>
              </a:prstGeom>
              <a:blipFill>
                <a:blip r:embed="rId3"/>
                <a:stretch>
                  <a:fillRect l="-693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35B23C3-9721-48AF-819E-1BC442E8D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395732"/>
                  </p:ext>
                </p:extLst>
              </p:nvPr>
            </p:nvGraphicFramePr>
            <p:xfrm>
              <a:off x="345337" y="972782"/>
              <a:ext cx="845332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3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185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328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35B23C3-9721-48AF-819E-1BC442E8D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395732"/>
                  </p:ext>
                </p:extLst>
              </p:nvPr>
            </p:nvGraphicFramePr>
            <p:xfrm>
              <a:off x="345337" y="972782"/>
              <a:ext cx="845332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5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010" t="-1639" r="-4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010" t="-1639" r="-3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010" t="-1639" r="-2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8492" t="-1639" r="-10150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1515" t="-1639" r="-202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101639" r="-60303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201639" r="-60303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301639" r="-60303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3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401639" r="-60303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185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501639" r="-60303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3281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2D61F2-6A95-4261-9FF6-220F4D4C4E6B}"/>
                  </a:ext>
                </a:extLst>
              </p:cNvPr>
              <p:cNvSpPr txBox="1"/>
              <p:nvPr/>
            </p:nvSpPr>
            <p:spPr>
              <a:xfrm>
                <a:off x="5169873" y="1345868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2D61F2-6A95-4261-9FF6-220F4D4C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73" y="1345868"/>
                <a:ext cx="11658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22A7A0-0483-49E8-8F2D-137E8C6132C3}"/>
                  </a:ext>
                </a:extLst>
              </p:cNvPr>
              <p:cNvSpPr txBox="1"/>
              <p:nvPr/>
            </p:nvSpPr>
            <p:spPr>
              <a:xfrm>
                <a:off x="1542320" y="1345868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22A7A0-0483-49E8-8F2D-137E8C613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20" y="1345868"/>
                <a:ext cx="11658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F54336-E1B0-476F-87D1-EA07297E532C}"/>
                  </a:ext>
                </a:extLst>
              </p:cNvPr>
              <p:cNvSpPr txBox="1"/>
              <p:nvPr/>
            </p:nvSpPr>
            <p:spPr>
              <a:xfrm>
                <a:off x="2721601" y="1723532"/>
                <a:ext cx="126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F54336-E1B0-476F-87D1-EA07297E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01" y="1723532"/>
                <a:ext cx="12649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1F3714-9695-46E8-96FF-61B59E3EAAD7}"/>
                  </a:ext>
                </a:extLst>
              </p:cNvPr>
              <p:cNvSpPr txBox="1"/>
              <p:nvPr/>
            </p:nvSpPr>
            <p:spPr>
              <a:xfrm>
                <a:off x="7596934" y="1702625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1F3714-9695-46E8-96FF-61B59E3E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34" y="1702625"/>
                <a:ext cx="11658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D3DB9B-BD24-477D-BE18-995C4D862FF8}"/>
                  </a:ext>
                </a:extLst>
              </p:cNvPr>
              <p:cNvSpPr txBox="1"/>
              <p:nvPr/>
            </p:nvSpPr>
            <p:spPr>
              <a:xfrm>
                <a:off x="6401333" y="1702625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D3DB9B-BD24-477D-BE18-995C4D862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33" y="1702625"/>
                <a:ext cx="11658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398D5E-BC84-4287-859E-4DA7E21FDE31}"/>
                  </a:ext>
                </a:extLst>
              </p:cNvPr>
              <p:cNvSpPr txBox="1"/>
              <p:nvPr/>
            </p:nvSpPr>
            <p:spPr>
              <a:xfrm>
                <a:off x="5180495" y="2092864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398D5E-BC84-4287-859E-4DA7E21F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95" y="2092864"/>
                <a:ext cx="11658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436E4-8C92-4D46-92C2-EE9A6FAE7210}"/>
                  </a:ext>
                </a:extLst>
              </p:cNvPr>
              <p:cNvSpPr txBox="1"/>
              <p:nvPr/>
            </p:nvSpPr>
            <p:spPr>
              <a:xfrm>
                <a:off x="1574691" y="2071957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436E4-8C92-4D46-92C2-EE9A6FAE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691" y="2071957"/>
                <a:ext cx="11658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EADFDC2-298E-4262-B006-AD6DA417B83D}"/>
                  </a:ext>
                </a:extLst>
              </p:cNvPr>
              <p:cNvSpPr txBox="1"/>
              <p:nvPr/>
            </p:nvSpPr>
            <p:spPr>
              <a:xfrm>
                <a:off x="3960031" y="2460379"/>
                <a:ext cx="126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EADFDC2-298E-4262-B006-AD6DA417B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31" y="2460379"/>
                <a:ext cx="12649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0BD8B7-741F-4F05-8C75-8041E6F5AC4C}"/>
                  </a:ext>
                </a:extLst>
              </p:cNvPr>
              <p:cNvSpPr txBox="1"/>
              <p:nvPr/>
            </p:nvSpPr>
            <p:spPr>
              <a:xfrm>
                <a:off x="2771140" y="2457422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0BD8B7-741F-4F05-8C75-8041E6F5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40" y="2457422"/>
                <a:ext cx="11658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C5B8A7-E177-4BFB-BA91-6F3309336553}"/>
                  </a:ext>
                </a:extLst>
              </p:cNvPr>
              <p:cNvSpPr txBox="1"/>
              <p:nvPr/>
            </p:nvSpPr>
            <p:spPr>
              <a:xfrm>
                <a:off x="7607709" y="2450223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C5B8A7-E177-4BFB-BA91-6F330933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09" y="2450223"/>
                <a:ext cx="11658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8EC0F0-3E5E-4EB4-9D4B-5D44B6D6784F}"/>
                  </a:ext>
                </a:extLst>
              </p:cNvPr>
              <p:cNvSpPr txBox="1"/>
              <p:nvPr/>
            </p:nvSpPr>
            <p:spPr>
              <a:xfrm>
                <a:off x="6394102" y="2445136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8EC0F0-3E5E-4EB4-9D4B-5D44B6D6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02" y="2445136"/>
                <a:ext cx="11658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D1D09C-19B2-4377-B264-2F4032B613FF}"/>
                  </a:ext>
                </a:extLst>
              </p:cNvPr>
              <p:cNvSpPr txBox="1"/>
              <p:nvPr/>
            </p:nvSpPr>
            <p:spPr>
              <a:xfrm>
                <a:off x="5196943" y="2829758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D1D09C-19B2-4377-B264-2F4032B6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43" y="2829758"/>
                <a:ext cx="116587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2F60A95-5C3E-40DF-9C33-D8070F328900}"/>
                  </a:ext>
                </a:extLst>
              </p:cNvPr>
              <p:cNvSpPr txBox="1"/>
              <p:nvPr/>
            </p:nvSpPr>
            <p:spPr>
              <a:xfrm>
                <a:off x="1575816" y="2842286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2F60A95-5C3E-40DF-9C33-D8070F328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816" y="2842286"/>
                <a:ext cx="11658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BACF98B-43CD-4326-A2DB-39F5D0454485}"/>
              </a:ext>
            </a:extLst>
          </p:cNvPr>
          <p:cNvGrpSpPr/>
          <p:nvPr/>
        </p:nvGrpSpPr>
        <p:grpSpPr>
          <a:xfrm>
            <a:off x="106336" y="3316170"/>
            <a:ext cx="4248472" cy="294826"/>
            <a:chOff x="215153" y="4098392"/>
            <a:chExt cx="4377352" cy="2948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C84D51C-6474-41F4-8524-3BC2577A9B6F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3E646C-44E4-44B3-ADFD-DD97FDAAE866}"/>
                </a:ext>
              </a:extLst>
            </p:cNvPr>
            <p:cNvSpPr/>
            <p:nvPr/>
          </p:nvSpPr>
          <p:spPr>
            <a:xfrm>
              <a:off x="704073" y="4098392"/>
              <a:ext cx="129614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7EC751-D550-49D8-B058-8550CD19C5A4}"/>
                </a:ext>
              </a:extLst>
            </p:cNvPr>
            <p:cNvSpPr/>
            <p:nvPr/>
          </p:nvSpPr>
          <p:spPr>
            <a:xfrm>
              <a:off x="2003351" y="4098392"/>
              <a:ext cx="136390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E2DB3BC-147C-450A-A8AD-639C8CC1A3E3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所用产生式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7558A15-75C0-4544-B249-9CA4C76366C0}"/>
              </a:ext>
            </a:extLst>
          </p:cNvPr>
          <p:cNvGrpSpPr/>
          <p:nvPr/>
        </p:nvGrpSpPr>
        <p:grpSpPr>
          <a:xfrm>
            <a:off x="106336" y="3610996"/>
            <a:ext cx="4248472" cy="294826"/>
            <a:chOff x="215153" y="4098392"/>
            <a:chExt cx="4377352" cy="29482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2E4FB1-3AB1-4E84-A8F6-B62294C66E1D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599A202-29DF-47E4-8E9C-B535A1AC1CBF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599A202-29DF-47E4-8E9C-B535A1AC1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748291B-339A-4CB5-96C7-0D26B05B6857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748291B-339A-4CB5-96C7-0D26B05B6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19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BF771A6-82E8-459D-AA03-A731DC20F97E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过程 4">
                <a:extLst>
                  <a:ext uri="{FF2B5EF4-FFF2-40B4-BE49-F238E27FC236}">
                    <a16:creationId xmlns:a16="http://schemas.microsoft.com/office/drawing/2014/main" id="{2B385A18-E6B6-403C-9066-1E960B34DB3F}"/>
                  </a:ext>
                </a:extLst>
              </p:cNvPr>
              <p:cNvSpPr/>
              <p:nvPr/>
            </p:nvSpPr>
            <p:spPr>
              <a:xfrm>
                <a:off x="1560867" y="1358974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流程图: 过程 4">
                <a:extLst>
                  <a:ext uri="{FF2B5EF4-FFF2-40B4-BE49-F238E27FC236}">
                    <a16:creationId xmlns:a16="http://schemas.microsoft.com/office/drawing/2014/main" id="{2B385A18-E6B6-403C-9066-1E960B34D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67" y="1358974"/>
                <a:ext cx="1176661" cy="369332"/>
              </a:xfrm>
              <a:prstGeom prst="flowChartProcess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E5FAAC2C-B54D-4B39-AD62-2679829DFF68}"/>
              </a:ext>
            </a:extLst>
          </p:cNvPr>
          <p:cNvGrpSpPr/>
          <p:nvPr/>
        </p:nvGrpSpPr>
        <p:grpSpPr>
          <a:xfrm>
            <a:off x="106336" y="3870914"/>
            <a:ext cx="4248472" cy="294826"/>
            <a:chOff x="215153" y="4098392"/>
            <a:chExt cx="4377352" cy="29482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43DCAED-A788-41D1-9D2D-253862BC0389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25AB8E9-8743-4E8C-9ED8-DF3485446CBE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25AB8E9-8743-4E8C-9ED8-DF3485446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F47B799E-0630-4F44-9CF4-DF102F440552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F47B799E-0630-4F44-9CF4-DF102F440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22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52C361B7-AE79-4EAA-9DBA-C1FADCC9A016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52C361B7-AE79-4EAA-9DBA-C1FADCC9A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流程图: 过程 47">
                <a:extLst>
                  <a:ext uri="{FF2B5EF4-FFF2-40B4-BE49-F238E27FC236}">
                    <a16:creationId xmlns:a16="http://schemas.microsoft.com/office/drawing/2014/main" id="{30175A3B-C396-4987-AD00-2DE3B80B4D43}"/>
                  </a:ext>
                </a:extLst>
              </p:cNvPr>
              <p:cNvSpPr/>
              <p:nvPr/>
            </p:nvSpPr>
            <p:spPr>
              <a:xfrm>
                <a:off x="1555388" y="2100195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流程图: 过程 47">
                <a:extLst>
                  <a:ext uri="{FF2B5EF4-FFF2-40B4-BE49-F238E27FC236}">
                    <a16:creationId xmlns:a16="http://schemas.microsoft.com/office/drawing/2014/main" id="{30175A3B-C396-4987-AD00-2DE3B80B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88" y="2100195"/>
                <a:ext cx="1176661" cy="369332"/>
              </a:xfrm>
              <a:prstGeom prst="flowChartProcess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A078B5B4-A4B7-423B-8731-30DC0E39B9DC}"/>
              </a:ext>
            </a:extLst>
          </p:cNvPr>
          <p:cNvGrpSpPr/>
          <p:nvPr/>
        </p:nvGrpSpPr>
        <p:grpSpPr>
          <a:xfrm>
            <a:off x="106336" y="4163699"/>
            <a:ext cx="4248472" cy="294826"/>
            <a:chOff x="215153" y="4098392"/>
            <a:chExt cx="4377352" cy="29482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6CCAB6F-155A-42C7-97FC-61650FD9A5FA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433B45B-46ED-4735-8134-D01297DFA079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433B45B-46ED-4735-8134-D01297DFA0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517DC8C-D56F-45D1-9956-1835462DDE03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517DC8C-D56F-45D1-9956-1835462DD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26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B9A8384-9A30-4807-A01A-6AFE898845AF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B9A8384-9A30-4807-A01A-6AFE89884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流程图: 过程 53">
                <a:extLst>
                  <a:ext uri="{FF2B5EF4-FFF2-40B4-BE49-F238E27FC236}">
                    <a16:creationId xmlns:a16="http://schemas.microsoft.com/office/drawing/2014/main" id="{1FB07F86-BA19-453B-B8F1-4E5C779B5D76}"/>
                  </a:ext>
                </a:extLst>
              </p:cNvPr>
              <p:cNvSpPr/>
              <p:nvPr/>
            </p:nvSpPr>
            <p:spPr>
              <a:xfrm>
                <a:off x="1556481" y="2842180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流程图: 过程 53">
                <a:extLst>
                  <a:ext uri="{FF2B5EF4-FFF2-40B4-BE49-F238E27FC236}">
                    <a16:creationId xmlns:a16="http://schemas.microsoft.com/office/drawing/2014/main" id="{1FB07F86-BA19-453B-B8F1-4E5C779B5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81" y="2842180"/>
                <a:ext cx="1176661" cy="369332"/>
              </a:xfrm>
              <a:prstGeom prst="flowChartProcess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677107B2-9BF2-43EC-8A49-6A1FE67FFC11}"/>
              </a:ext>
            </a:extLst>
          </p:cNvPr>
          <p:cNvGrpSpPr/>
          <p:nvPr/>
        </p:nvGrpSpPr>
        <p:grpSpPr>
          <a:xfrm>
            <a:off x="106336" y="4451938"/>
            <a:ext cx="4248472" cy="294826"/>
            <a:chOff x="215153" y="4098392"/>
            <a:chExt cx="4377352" cy="29482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0B1F787-84C7-4DE7-B362-A008EA6907E7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42B6D1-D36B-4FF4-B82D-71EE0AE99A16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42B6D1-D36B-4FF4-B82D-71EE0AE99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2EBC374-C201-425A-BD68-26472B72B428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2EBC374-C201-425A-BD68-26472B72B4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30"/>
                  <a:stretch>
                    <a:fillRect r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4948D34-5A45-440C-A80B-A5712E1A6B1D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4948D34-5A45-440C-A80B-A5712E1A6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21143A4-58A0-4019-BC9F-5EF35424AA0F}"/>
              </a:ext>
            </a:extLst>
          </p:cNvPr>
          <p:cNvGrpSpPr/>
          <p:nvPr/>
        </p:nvGrpSpPr>
        <p:grpSpPr>
          <a:xfrm>
            <a:off x="106336" y="4754134"/>
            <a:ext cx="4248472" cy="294826"/>
            <a:chOff x="215153" y="4098392"/>
            <a:chExt cx="4377352" cy="294826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576BEEC-CF34-45F2-A410-216A51745666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292D0D67-6726-4164-8848-8306E8CB5717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292D0D67-6726-4164-8848-8306E8CB57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561729D-C0ED-4B22-AF6C-6FC097E7D98D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561729D-C0ED-4B22-AF6C-6FC097E7D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33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0EFA8F3-4C64-444C-9057-530C180EE394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流程图: 过程 64">
                <a:extLst>
                  <a:ext uri="{FF2B5EF4-FFF2-40B4-BE49-F238E27FC236}">
                    <a16:creationId xmlns:a16="http://schemas.microsoft.com/office/drawing/2014/main" id="{3F8E49FB-BC83-4086-8E21-7F7806D80698}"/>
                  </a:ext>
                </a:extLst>
              </p:cNvPr>
              <p:cNvSpPr/>
              <p:nvPr/>
            </p:nvSpPr>
            <p:spPr>
              <a:xfrm>
                <a:off x="3988331" y="2474006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流程图: 过程 64">
                <a:extLst>
                  <a:ext uri="{FF2B5EF4-FFF2-40B4-BE49-F238E27FC236}">
                    <a16:creationId xmlns:a16="http://schemas.microsoft.com/office/drawing/2014/main" id="{3F8E49FB-BC83-4086-8E21-7F7806D80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331" y="2474006"/>
                <a:ext cx="1176661" cy="369332"/>
              </a:xfrm>
              <a:prstGeom prst="flowChartProcess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A739983E-2AED-4128-85DA-96144EA5CBD2}"/>
              </a:ext>
            </a:extLst>
          </p:cNvPr>
          <p:cNvGrpSpPr/>
          <p:nvPr/>
        </p:nvGrpSpPr>
        <p:grpSpPr>
          <a:xfrm>
            <a:off x="106336" y="5046554"/>
            <a:ext cx="4248472" cy="294826"/>
            <a:chOff x="215153" y="4098392"/>
            <a:chExt cx="4377352" cy="294826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BDF72CE-A451-4B03-B5D4-B9EF3F3B8127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45991F9-B54F-4EA7-8E4D-53B741E0933F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45991F9-B54F-4EA7-8E4D-53B741E09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2AE34DFB-3776-4953-95E7-ACBFBC3C62F2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2AE34DFB-3776-4953-95E7-ACBFBC3C6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36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E7DE114-9063-4D6D-87E0-E9270AFCFC31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→∗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E7DE114-9063-4D6D-87E0-E9270AFCF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B30DBED-CE53-48AD-99B0-064059D1D89D}"/>
              </a:ext>
            </a:extLst>
          </p:cNvPr>
          <p:cNvGrpSpPr/>
          <p:nvPr/>
        </p:nvGrpSpPr>
        <p:grpSpPr>
          <a:xfrm>
            <a:off x="106336" y="5344569"/>
            <a:ext cx="4248472" cy="294826"/>
            <a:chOff x="215153" y="4098392"/>
            <a:chExt cx="4377352" cy="294826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74B8BC1-4F00-41E8-9337-20087A42BA1A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D9A6F627-B9B9-4A8A-BE78-DDA544BD87F8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D9A6F627-B9B9-4A8A-BE78-DDA544BD8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9AD6DEAC-C3DE-4FC0-B1A0-BD4D460D55B0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9AD6DEAC-C3DE-4FC0-B1A0-BD4D460D5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39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FCD43FF-9924-42D9-882F-FABADFC88B76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流程图: 过程 75">
                <a:extLst>
                  <a:ext uri="{FF2B5EF4-FFF2-40B4-BE49-F238E27FC236}">
                    <a16:creationId xmlns:a16="http://schemas.microsoft.com/office/drawing/2014/main" id="{56E6E577-1746-4387-AAE6-BA00E5ECCBEE}"/>
                  </a:ext>
                </a:extLst>
              </p:cNvPr>
              <p:cNvSpPr/>
              <p:nvPr/>
            </p:nvSpPr>
            <p:spPr>
              <a:xfrm>
                <a:off x="5198382" y="2850411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流程图: 过程 75">
                <a:extLst>
                  <a:ext uri="{FF2B5EF4-FFF2-40B4-BE49-F238E27FC236}">
                    <a16:creationId xmlns:a16="http://schemas.microsoft.com/office/drawing/2014/main" id="{56E6E577-1746-4387-AAE6-BA00E5ECC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82" y="2850411"/>
                <a:ext cx="1176661" cy="369332"/>
              </a:xfrm>
              <a:prstGeom prst="flowChartProcess">
                <a:avLst/>
              </a:prstGeom>
              <a:blipFill>
                <a:blip r:embed="rId40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51302A52-633A-4A28-9219-502E5E6EAC4D}"/>
              </a:ext>
            </a:extLst>
          </p:cNvPr>
          <p:cNvGrpSpPr/>
          <p:nvPr/>
        </p:nvGrpSpPr>
        <p:grpSpPr>
          <a:xfrm>
            <a:off x="106336" y="5631630"/>
            <a:ext cx="4248472" cy="294826"/>
            <a:chOff x="215153" y="4098392"/>
            <a:chExt cx="4377352" cy="29482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6740F24-3B88-4DDD-B618-C5FA2F07D8DD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99324766-6EB3-4B18-8751-056117B67862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99324766-6EB3-4B18-8751-056117B678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41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FA8CF4CC-4069-4A84-8D83-8122682E990A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FA8CF4CC-4069-4A84-8D83-8122682E9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42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848DB301-3D77-4E1B-B35C-ED3556264670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→(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848DB301-3D77-4E1B-B35C-ED3556264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43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346E3DE-AB05-4AD2-9BA9-5E67F8E440F1}"/>
              </a:ext>
            </a:extLst>
          </p:cNvPr>
          <p:cNvGrpSpPr/>
          <p:nvPr/>
        </p:nvGrpSpPr>
        <p:grpSpPr>
          <a:xfrm>
            <a:off x="106336" y="5920848"/>
            <a:ext cx="4248472" cy="294826"/>
            <a:chOff x="215153" y="4098392"/>
            <a:chExt cx="4377352" cy="294826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4C78988-B0C9-4E7C-9748-22F433F2ED57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AB5FB8E1-36DC-4639-A27B-C2D39A35BD79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AB5FB8E1-36DC-4639-A27B-C2D39A35BD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44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C8D4E044-D99B-4CD9-AF04-50D292600F59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C8D4E044-D99B-4CD9-AF04-50D292600F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45"/>
                  <a:stretch>
                    <a:fillRect r="-4566"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AEB3631-E487-4E4F-B32E-6FADAE006A3B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5BDBE84-F87B-4BE3-8720-C3E81D91F1AD}"/>
              </a:ext>
            </a:extLst>
          </p:cNvPr>
          <p:cNvGrpSpPr/>
          <p:nvPr/>
        </p:nvGrpSpPr>
        <p:grpSpPr>
          <a:xfrm>
            <a:off x="106336" y="6212654"/>
            <a:ext cx="4248472" cy="294826"/>
            <a:chOff x="215153" y="4098392"/>
            <a:chExt cx="4377352" cy="29482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BB5FB3B-05D7-4002-8B36-B0CEAF87DA06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C3A6E873-B9C4-450F-93D2-7653264117F1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C3A6E873-B9C4-450F-93D2-76532641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46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82ADD2B3-365B-4FFE-83E0-F7DE4000B19D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82ADD2B3-365B-4FFE-83E0-F7DE4000B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47"/>
                  <a:stretch>
                    <a:fillRect r="-4566"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9D3E52B3-D417-466F-8A98-2C5AF4F104F5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9D3E52B3-D417-466F-8A98-2C5AF4F10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5C11198-E294-4CBD-875E-4CA33B56CDF6}"/>
              </a:ext>
            </a:extLst>
          </p:cNvPr>
          <p:cNvGrpSpPr/>
          <p:nvPr/>
        </p:nvGrpSpPr>
        <p:grpSpPr>
          <a:xfrm>
            <a:off x="106336" y="6504892"/>
            <a:ext cx="4248472" cy="294826"/>
            <a:chOff x="215153" y="4098392"/>
            <a:chExt cx="4377352" cy="29482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8CA8396-48B3-4322-BDB0-4EE5DA29E1E3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13B4ECF-485E-45C8-A4CB-D0C834CDB622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13B4ECF-485E-45C8-A4CB-D0C834CDB6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49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1E0F043-EB23-4E4E-9A2C-5E03E4FE245D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1E0F043-EB23-4E4E-9A2C-5E03E4FE2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50"/>
                  <a:stretch>
                    <a:fillRect r="-4566"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CE9A02F-B1C4-4E31-9B67-1F2312916B9D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CE9A02F-B1C4-4E31-9B67-1F2312916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5E5D126-B861-4107-BABB-C3E803F43EC4}"/>
              </a:ext>
            </a:extLst>
          </p:cNvPr>
          <p:cNvGrpSpPr/>
          <p:nvPr/>
        </p:nvGrpSpPr>
        <p:grpSpPr>
          <a:xfrm>
            <a:off x="4708878" y="3284984"/>
            <a:ext cx="4248472" cy="294826"/>
            <a:chOff x="215153" y="4098392"/>
            <a:chExt cx="4377352" cy="29482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B7F9ADB-E331-4872-8575-E5E16032C097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955FEA-0632-40B9-AE52-460D34205632}"/>
                </a:ext>
              </a:extLst>
            </p:cNvPr>
            <p:cNvSpPr/>
            <p:nvPr/>
          </p:nvSpPr>
          <p:spPr>
            <a:xfrm>
              <a:off x="704073" y="4098392"/>
              <a:ext cx="129614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4CE7D3A-B0B3-4CE3-8C50-A25E876DCF0B}"/>
                </a:ext>
              </a:extLst>
            </p:cNvPr>
            <p:cNvSpPr/>
            <p:nvPr/>
          </p:nvSpPr>
          <p:spPr>
            <a:xfrm>
              <a:off x="2003351" y="4098392"/>
              <a:ext cx="136390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B7D1CB-5400-4457-A5AE-8B6433A1376F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所用产生式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8ECC9AB-4384-4E6B-BD44-A3E2B05A2810}"/>
              </a:ext>
            </a:extLst>
          </p:cNvPr>
          <p:cNvGrpSpPr/>
          <p:nvPr/>
        </p:nvGrpSpPr>
        <p:grpSpPr>
          <a:xfrm>
            <a:off x="4708878" y="3564126"/>
            <a:ext cx="4248472" cy="294826"/>
            <a:chOff x="215153" y="4098392"/>
            <a:chExt cx="4377352" cy="29482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0969A1A-BE36-4416-ABCE-645A6271222E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F79EB5A-EA14-4D94-9C43-B34B021B9882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F79EB5A-EA14-4D94-9C43-B34B021B98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52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38C7CD2F-A8D6-4273-915E-E884C2E0689B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38C7CD2F-A8D6-4273-915E-E884C2E068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53"/>
                  <a:stretch>
                    <a:fillRect r="-4566"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668A6492-A28D-4288-A327-6CFF97AA8734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668A6492-A28D-4288-A327-6CFF97AA8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A4DF253-828A-4FA6-8425-7839F9821955}"/>
              </a:ext>
            </a:extLst>
          </p:cNvPr>
          <p:cNvGrpSpPr/>
          <p:nvPr/>
        </p:nvGrpSpPr>
        <p:grpSpPr>
          <a:xfrm>
            <a:off x="4708878" y="3854868"/>
            <a:ext cx="4248472" cy="294826"/>
            <a:chOff x="215153" y="4098392"/>
            <a:chExt cx="4377352" cy="294826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C7E3599-AEA8-45DC-9764-FBAD23B1EE9F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CEC0DEFD-A7EA-44CD-913A-25AE73513E19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CEC0DEFD-A7EA-44CD-913A-25AE73513E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55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D2129769-1F63-459E-B4A1-07DBDE5814C9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D2129769-1F63-459E-B4A1-07DBDE581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56"/>
                  <a:stretch>
                    <a:fillRect r="-4566"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32758DA-ACE9-4D66-94B9-0DE3D4B39B24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流程图: 过程 111">
                <a:extLst>
                  <a:ext uri="{FF2B5EF4-FFF2-40B4-BE49-F238E27FC236}">
                    <a16:creationId xmlns:a16="http://schemas.microsoft.com/office/drawing/2014/main" id="{AE1402AE-18D9-4CC0-A09E-4BF08B238D58}"/>
                  </a:ext>
                </a:extLst>
              </p:cNvPr>
              <p:cNvSpPr/>
              <p:nvPr/>
            </p:nvSpPr>
            <p:spPr>
              <a:xfrm>
                <a:off x="2771140" y="2466355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流程图: 过程 111">
                <a:extLst>
                  <a:ext uri="{FF2B5EF4-FFF2-40B4-BE49-F238E27FC236}">
                    <a16:creationId xmlns:a16="http://schemas.microsoft.com/office/drawing/2014/main" id="{AE1402AE-18D9-4CC0-A09E-4BF08B238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40" y="2466355"/>
                <a:ext cx="1176661" cy="369332"/>
              </a:xfrm>
              <a:prstGeom prst="flowChartProcess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8EE6A6C-B5DB-4B3F-93FC-5E0474F79A55}"/>
              </a:ext>
            </a:extLst>
          </p:cNvPr>
          <p:cNvGrpSpPr/>
          <p:nvPr/>
        </p:nvGrpSpPr>
        <p:grpSpPr>
          <a:xfrm>
            <a:off x="4708878" y="4155616"/>
            <a:ext cx="4248472" cy="294826"/>
            <a:chOff x="215153" y="4098392"/>
            <a:chExt cx="4377352" cy="294826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0D000CE-5727-45AA-8769-AE6CEDE6D449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1B8BA27F-A3F1-4AEF-97DF-9823E98DA995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1B8BA27F-A3F1-4AEF-97DF-9823E98DA9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58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E5481E09-E25D-41CB-B8CE-BBD9FA029C3B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E5481E09-E25D-41CB-B8CE-BBD9FA029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59"/>
                  <a:stretch>
                    <a:fillRect r="-4566"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347567C1-4D76-4D83-BC94-75833ADA7057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′→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347567C1-4D76-4D83-BC94-75833ADA7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流程图: 过程 117">
                <a:extLst>
                  <a:ext uri="{FF2B5EF4-FFF2-40B4-BE49-F238E27FC236}">
                    <a16:creationId xmlns:a16="http://schemas.microsoft.com/office/drawing/2014/main" id="{FC0738D5-6C5C-433A-B162-3230D860F0C1}"/>
                  </a:ext>
                </a:extLst>
              </p:cNvPr>
              <p:cNvSpPr/>
              <p:nvPr/>
            </p:nvSpPr>
            <p:spPr>
              <a:xfrm>
                <a:off x="2765439" y="1739087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流程图: 过程 117">
                <a:extLst>
                  <a:ext uri="{FF2B5EF4-FFF2-40B4-BE49-F238E27FC236}">
                    <a16:creationId xmlns:a16="http://schemas.microsoft.com/office/drawing/2014/main" id="{FC0738D5-6C5C-433A-B162-3230D860F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39" y="1739087"/>
                <a:ext cx="1176661" cy="369332"/>
              </a:xfrm>
              <a:prstGeom prst="flowChartProcess">
                <a:avLst/>
              </a:prstGeom>
              <a:blipFill>
                <a:blip r:embed="rId61"/>
                <a:stretch>
                  <a:fillRect l="-1538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F9ACD731-E450-43DA-9A14-D0F022F55243}"/>
              </a:ext>
            </a:extLst>
          </p:cNvPr>
          <p:cNvGrpSpPr/>
          <p:nvPr/>
        </p:nvGrpSpPr>
        <p:grpSpPr>
          <a:xfrm>
            <a:off x="4708878" y="4452754"/>
            <a:ext cx="4248472" cy="294826"/>
            <a:chOff x="215153" y="4098392"/>
            <a:chExt cx="4377352" cy="29482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52B62D1D-8457-4AD8-880C-7514CB56186F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10CC3E57-E5EA-4F20-9277-0719AA07F9FB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10CC3E57-E5EA-4F20-9277-0719AA07F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62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D76ADA7A-93B8-4587-AD81-857CD22E023A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D76ADA7A-93B8-4587-AD81-857CD22E0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63"/>
                  <a:stretch>
                    <a:fillRect r="-4566"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45E0D580-FCC1-4076-B272-892CA5AFB1C5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45E0D580-FCC1-4076-B272-892CA5AFB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A5F3303-1428-4F92-861D-CFB417DE40F7}"/>
              </a:ext>
            </a:extLst>
          </p:cNvPr>
          <p:cNvGrpSpPr/>
          <p:nvPr/>
        </p:nvGrpSpPr>
        <p:grpSpPr>
          <a:xfrm>
            <a:off x="4708878" y="4747021"/>
            <a:ext cx="4248472" cy="294826"/>
            <a:chOff x="215153" y="4098392"/>
            <a:chExt cx="4377352" cy="294826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F545161-6CD5-4413-827B-6EC46752E8F5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AA3EF7AE-6856-4913-9A8F-29F317C93F76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AA3EF7AE-6856-4913-9A8F-29F317C93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65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593B3E9-DFF7-43A2-A0A8-234EACB8C19B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593B3E9-DFF7-43A2-A0A8-234EACB8C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66"/>
                  <a:stretch>
                    <a:fillRect r="-4566"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6041213B-2889-4FC3-9D10-F71BC7D264C2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流程图: 过程 143">
                <a:extLst>
                  <a:ext uri="{FF2B5EF4-FFF2-40B4-BE49-F238E27FC236}">
                    <a16:creationId xmlns:a16="http://schemas.microsoft.com/office/drawing/2014/main" id="{F4724EF3-0AAD-4C41-9118-90AD88FC9F31}"/>
                  </a:ext>
                </a:extLst>
              </p:cNvPr>
              <p:cNvSpPr/>
              <p:nvPr/>
            </p:nvSpPr>
            <p:spPr>
              <a:xfrm>
                <a:off x="6392360" y="2471980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流程图: 过程 143">
                <a:extLst>
                  <a:ext uri="{FF2B5EF4-FFF2-40B4-BE49-F238E27FC236}">
                    <a16:creationId xmlns:a16="http://schemas.microsoft.com/office/drawing/2014/main" id="{F4724EF3-0AAD-4C41-9118-90AD88FC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0" y="2471980"/>
                <a:ext cx="1176661" cy="369332"/>
              </a:xfrm>
              <a:prstGeom prst="flowChartProcess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4DE6851-217A-4E68-BDBB-0B5F76F6F672}"/>
              </a:ext>
            </a:extLst>
          </p:cNvPr>
          <p:cNvGrpSpPr/>
          <p:nvPr/>
        </p:nvGrpSpPr>
        <p:grpSpPr>
          <a:xfrm>
            <a:off x="4708878" y="5045432"/>
            <a:ext cx="4248472" cy="294826"/>
            <a:chOff x="215153" y="4098392"/>
            <a:chExt cx="4377352" cy="294826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67C2DBB-C342-48DA-8D4A-5D5328EB78EB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BDA7EE9C-C47D-428C-9D26-2DCDAD405F86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BDA7EE9C-C47D-428C-9D26-2DCDAD405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68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30F4530-C2C0-4238-B1FE-7E4AB3BC1A75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593B3E9-DFF7-43A2-A0A8-234EACB8C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66"/>
                  <a:stretch>
                    <a:fillRect r="-4566"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BABCD8A8-D23E-412B-B8D8-76FE9799CA18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BABCD8A8-D23E-412B-B8D8-76FE9799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9C814555-6AA2-4DBB-936F-BA2ED7FBB844}"/>
              </a:ext>
            </a:extLst>
          </p:cNvPr>
          <p:cNvGrpSpPr/>
          <p:nvPr/>
        </p:nvGrpSpPr>
        <p:grpSpPr>
          <a:xfrm>
            <a:off x="4708878" y="5347782"/>
            <a:ext cx="4248472" cy="294826"/>
            <a:chOff x="215153" y="4098392"/>
            <a:chExt cx="4377352" cy="29482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260D8E75-CFAA-4A2F-B431-2DE1CFBFBEB5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B5E5F6B-F452-439D-B4DB-3BD95D718035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B5E5F6B-F452-439D-B4DB-3BD95D718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70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63E5683-7A8C-435F-BDAF-49CD5B4C6B9C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593B3E9-DFF7-43A2-A0A8-234EACB8C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66"/>
                  <a:stretch>
                    <a:fillRect r="-4566"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B91C6049-01BC-44EE-B104-D100CC232FBA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B91C6049-01BC-44EE-B104-D100CC232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CD039022-81C7-425D-AA44-A14847361465}"/>
              </a:ext>
            </a:extLst>
          </p:cNvPr>
          <p:cNvGrpSpPr/>
          <p:nvPr/>
        </p:nvGrpSpPr>
        <p:grpSpPr>
          <a:xfrm>
            <a:off x="4708878" y="5632451"/>
            <a:ext cx="4248472" cy="294826"/>
            <a:chOff x="215153" y="4098392"/>
            <a:chExt cx="4377352" cy="294826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C3475F9C-56F2-4724-8DB5-0C8AA66E2BE1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8DEF37B5-31E2-4123-B3C9-B6CB89FA64B1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8DEF37B5-31E2-4123-B3C9-B6CB89FA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72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F6B3B286-DF9E-42C2-8E5B-10028776066C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F6B3B286-DF9E-42C2-8E5B-100287760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73"/>
                  <a:stretch>
                    <a:fillRect r="-4566"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F0589F5-DA38-44F6-9CA0-C228DC6E55AB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1BC7C20-3917-4F62-AEDD-9765EA75C246}"/>
              </a:ext>
            </a:extLst>
          </p:cNvPr>
          <p:cNvGrpSpPr/>
          <p:nvPr/>
        </p:nvGrpSpPr>
        <p:grpSpPr>
          <a:xfrm>
            <a:off x="4708878" y="5928857"/>
            <a:ext cx="4248472" cy="294826"/>
            <a:chOff x="215153" y="4098392"/>
            <a:chExt cx="4377352" cy="29482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E633A9F-B306-4088-B2FD-F8F8517FB8CE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52B68BAA-D0FD-4DFB-815E-033E27EDA73F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52B68BAA-D0FD-4DFB-815E-033E27EDA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74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1CABE7FE-1A4E-484C-89CF-0FCB7C31150D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1CABE7FE-1A4E-484C-89CF-0FCB7C3115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75"/>
                  <a:stretch>
                    <a:fillRect r="-4566"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3F1D1ED6-A84C-4914-BF78-DDD5260A3E75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′→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3F1D1ED6-A84C-4914-BF78-DDD5260A3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F8886B00-49FD-4F31-89C6-0DD24F9C8ACD}"/>
              </a:ext>
            </a:extLst>
          </p:cNvPr>
          <p:cNvGrpSpPr/>
          <p:nvPr/>
        </p:nvGrpSpPr>
        <p:grpSpPr>
          <a:xfrm>
            <a:off x="4708878" y="6230506"/>
            <a:ext cx="4248472" cy="294826"/>
            <a:chOff x="215153" y="4098392"/>
            <a:chExt cx="4377352" cy="294826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551E431-EEDB-4306-B877-797257804CE9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850FDA91-354E-4D53-986E-9E4CFE4CA1EF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850FDA91-354E-4D53-986E-9E4CFE4CA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77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9404AA5E-47A4-472F-862C-CB368A3ECB42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9404AA5E-47A4-472F-862C-CB368A3EC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78"/>
                  <a:stretch>
                    <a:fillRect r="-4566"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BA44B083-E2F4-4748-89B3-640031D1CA9F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′→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BA44B083-E2F4-4748-89B3-640031D1CA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76380C2A-0D56-4DEE-8DF9-A015A83D875C}"/>
              </a:ext>
            </a:extLst>
          </p:cNvPr>
          <p:cNvGrpSpPr/>
          <p:nvPr/>
        </p:nvGrpSpPr>
        <p:grpSpPr>
          <a:xfrm>
            <a:off x="4708878" y="6522267"/>
            <a:ext cx="4248472" cy="294826"/>
            <a:chOff x="215153" y="4098392"/>
            <a:chExt cx="4377352" cy="294826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E644F57-EFEA-4C94-9D66-A6D773EA8610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C95658A6-430A-4394-B41C-BB7A0BE52472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C95658A6-430A-4394-B41C-BB7A0BE524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8008CD8A-39E9-4C17-A52B-0B68F5610CF8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8008CD8A-39E9-4C17-A52B-0B68F5610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81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7FFA6192-C5FE-4039-808D-7AD1D06FD15D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流程图: 过程 159">
                <a:extLst>
                  <a:ext uri="{FF2B5EF4-FFF2-40B4-BE49-F238E27FC236}">
                    <a16:creationId xmlns:a16="http://schemas.microsoft.com/office/drawing/2014/main" id="{19CFEB0D-206A-4432-8DFE-B9418919B900}"/>
                  </a:ext>
                </a:extLst>
              </p:cNvPr>
              <p:cNvSpPr/>
              <p:nvPr/>
            </p:nvSpPr>
            <p:spPr>
              <a:xfrm>
                <a:off x="6395937" y="1714514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流程图: 过程 159">
                <a:extLst>
                  <a:ext uri="{FF2B5EF4-FFF2-40B4-BE49-F238E27FC236}">
                    <a16:creationId xmlns:a16="http://schemas.microsoft.com/office/drawing/2014/main" id="{19CFEB0D-206A-4432-8DFE-B9418919B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37" y="1714514"/>
                <a:ext cx="1176661" cy="369332"/>
              </a:xfrm>
              <a:prstGeom prst="flowChartProcess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5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xit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65" grpId="0" animBg="1"/>
      <p:bldP spid="65" grpId="1" animBg="1"/>
      <p:bldP spid="76" grpId="0" animBg="1"/>
      <p:bldP spid="76" grpId="1" animBg="1"/>
      <p:bldP spid="112" grpId="0" animBg="1"/>
      <p:bldP spid="112" grpId="1" animBg="1"/>
      <p:bldP spid="118" grpId="0" animBg="1"/>
      <p:bldP spid="118" grpId="1" animBg="1"/>
      <p:bldP spid="144" grpId="0" animBg="1"/>
      <p:bldP spid="144" grpId="1" animBg="1"/>
      <p:bldP spid="160" grpId="0" animBg="1"/>
      <p:bldP spid="16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预测分析程序的工作过程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2">
                <a:extLst>
                  <a:ext uri="{FF2B5EF4-FFF2-40B4-BE49-F238E27FC236}">
                    <a16:creationId xmlns:a16="http://schemas.microsoft.com/office/drawing/2014/main" id="{596540B8-F729-4136-BA18-E7093957B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16616"/>
                <a:ext cx="8784976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4.12】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分析符号串：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22">
                <a:extLst>
                  <a:ext uri="{FF2B5EF4-FFF2-40B4-BE49-F238E27FC236}">
                    <a16:creationId xmlns:a16="http://schemas.microsoft.com/office/drawing/2014/main" id="{596540B8-F729-4136-BA18-E7093957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16616"/>
                <a:ext cx="8784976" cy="499624"/>
              </a:xfrm>
              <a:prstGeom prst="rect">
                <a:avLst/>
              </a:prstGeom>
              <a:blipFill>
                <a:blip r:embed="rId3"/>
                <a:stretch>
                  <a:fillRect l="-693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35B23C3-9721-48AF-819E-1BC442E8DB9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5337" y="972782"/>
              <a:ext cx="845332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3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185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328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35B23C3-9721-48AF-819E-1BC442E8D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0395732"/>
                  </p:ext>
                </p:extLst>
              </p:nvPr>
            </p:nvGraphicFramePr>
            <p:xfrm>
              <a:off x="345337" y="972782"/>
              <a:ext cx="845332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5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010" t="-1639" r="-4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010" t="-1639" r="-3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010" t="-1639" r="-2025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8492" t="-1639" r="-10150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1515" t="-1639" r="-202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101639" r="-60303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201639" r="-60303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301639" r="-60303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38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401639" r="-60303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185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5" t="-501639" r="-60303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3281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2D61F2-6A95-4261-9FF6-220F4D4C4E6B}"/>
                  </a:ext>
                </a:extLst>
              </p:cNvPr>
              <p:cNvSpPr txBox="1"/>
              <p:nvPr/>
            </p:nvSpPr>
            <p:spPr>
              <a:xfrm>
                <a:off x="5169873" y="1345868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2D61F2-6A95-4261-9FF6-220F4D4C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73" y="1345868"/>
                <a:ext cx="11658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22A7A0-0483-49E8-8F2D-137E8C6132C3}"/>
                  </a:ext>
                </a:extLst>
              </p:cNvPr>
              <p:cNvSpPr txBox="1"/>
              <p:nvPr/>
            </p:nvSpPr>
            <p:spPr>
              <a:xfrm>
                <a:off x="1542320" y="1345868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22A7A0-0483-49E8-8F2D-137E8C613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20" y="1345868"/>
                <a:ext cx="11658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F54336-E1B0-476F-87D1-EA07297E532C}"/>
                  </a:ext>
                </a:extLst>
              </p:cNvPr>
              <p:cNvSpPr txBox="1"/>
              <p:nvPr/>
            </p:nvSpPr>
            <p:spPr>
              <a:xfrm>
                <a:off x="2721601" y="1723532"/>
                <a:ext cx="126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F54336-E1B0-476F-87D1-EA07297E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01" y="1723532"/>
                <a:ext cx="12649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1F3714-9695-46E8-96FF-61B59E3EAAD7}"/>
                  </a:ext>
                </a:extLst>
              </p:cNvPr>
              <p:cNvSpPr txBox="1"/>
              <p:nvPr/>
            </p:nvSpPr>
            <p:spPr>
              <a:xfrm>
                <a:off x="7596934" y="1702625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1F3714-9695-46E8-96FF-61B59E3E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34" y="1702625"/>
                <a:ext cx="11658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D3DB9B-BD24-477D-BE18-995C4D862FF8}"/>
                  </a:ext>
                </a:extLst>
              </p:cNvPr>
              <p:cNvSpPr txBox="1"/>
              <p:nvPr/>
            </p:nvSpPr>
            <p:spPr>
              <a:xfrm>
                <a:off x="6401333" y="1702625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D3DB9B-BD24-477D-BE18-995C4D862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33" y="1702625"/>
                <a:ext cx="11658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398D5E-BC84-4287-859E-4DA7E21FDE31}"/>
                  </a:ext>
                </a:extLst>
              </p:cNvPr>
              <p:cNvSpPr txBox="1"/>
              <p:nvPr/>
            </p:nvSpPr>
            <p:spPr>
              <a:xfrm>
                <a:off x="5180495" y="2092864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0398D5E-BC84-4287-859E-4DA7E21F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95" y="2092864"/>
                <a:ext cx="11658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436E4-8C92-4D46-92C2-EE9A6FAE7210}"/>
                  </a:ext>
                </a:extLst>
              </p:cNvPr>
              <p:cNvSpPr txBox="1"/>
              <p:nvPr/>
            </p:nvSpPr>
            <p:spPr>
              <a:xfrm>
                <a:off x="1574691" y="2071957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436E4-8C92-4D46-92C2-EE9A6FAE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691" y="2071957"/>
                <a:ext cx="11658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EADFDC2-298E-4262-B006-AD6DA417B83D}"/>
                  </a:ext>
                </a:extLst>
              </p:cNvPr>
              <p:cNvSpPr txBox="1"/>
              <p:nvPr/>
            </p:nvSpPr>
            <p:spPr>
              <a:xfrm>
                <a:off x="3960031" y="2460379"/>
                <a:ext cx="126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EADFDC2-298E-4262-B006-AD6DA417B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31" y="2460379"/>
                <a:ext cx="12649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0BD8B7-741F-4F05-8C75-8041E6F5AC4C}"/>
                  </a:ext>
                </a:extLst>
              </p:cNvPr>
              <p:cNvSpPr txBox="1"/>
              <p:nvPr/>
            </p:nvSpPr>
            <p:spPr>
              <a:xfrm>
                <a:off x="2771140" y="2457422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0BD8B7-741F-4F05-8C75-8041E6F5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40" y="2457422"/>
                <a:ext cx="11658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C5B8A7-E177-4BFB-BA91-6F3309336553}"/>
                  </a:ext>
                </a:extLst>
              </p:cNvPr>
              <p:cNvSpPr txBox="1"/>
              <p:nvPr/>
            </p:nvSpPr>
            <p:spPr>
              <a:xfrm>
                <a:off x="7607709" y="2450223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C5B8A7-E177-4BFB-BA91-6F3309336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09" y="2450223"/>
                <a:ext cx="11658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8EC0F0-3E5E-4EB4-9D4B-5D44B6D6784F}"/>
                  </a:ext>
                </a:extLst>
              </p:cNvPr>
              <p:cNvSpPr txBox="1"/>
              <p:nvPr/>
            </p:nvSpPr>
            <p:spPr>
              <a:xfrm>
                <a:off x="6394102" y="2445136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8EC0F0-3E5E-4EB4-9D4B-5D44B6D6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02" y="2445136"/>
                <a:ext cx="11658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D1D09C-19B2-4377-B264-2F4032B613FF}"/>
                  </a:ext>
                </a:extLst>
              </p:cNvPr>
              <p:cNvSpPr txBox="1"/>
              <p:nvPr/>
            </p:nvSpPr>
            <p:spPr>
              <a:xfrm>
                <a:off x="5196943" y="2829758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D1D09C-19B2-4377-B264-2F4032B6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43" y="2829758"/>
                <a:ext cx="116587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2F60A95-5C3E-40DF-9C33-D8070F328900}"/>
                  </a:ext>
                </a:extLst>
              </p:cNvPr>
              <p:cNvSpPr txBox="1"/>
              <p:nvPr/>
            </p:nvSpPr>
            <p:spPr>
              <a:xfrm>
                <a:off x="1571658" y="2836374"/>
                <a:ext cx="116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2F60A95-5C3E-40DF-9C33-D8070F328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58" y="2836374"/>
                <a:ext cx="11658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BACF98B-43CD-4326-A2DB-39F5D0454485}"/>
              </a:ext>
            </a:extLst>
          </p:cNvPr>
          <p:cNvGrpSpPr/>
          <p:nvPr/>
        </p:nvGrpSpPr>
        <p:grpSpPr>
          <a:xfrm>
            <a:off x="107504" y="3316170"/>
            <a:ext cx="4248472" cy="294826"/>
            <a:chOff x="215153" y="4098392"/>
            <a:chExt cx="4377352" cy="2948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C84D51C-6474-41F4-8524-3BC2577A9B6F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F3E646C-44E4-44B3-ADFD-DD97FDAAE866}"/>
                </a:ext>
              </a:extLst>
            </p:cNvPr>
            <p:cNvSpPr/>
            <p:nvPr/>
          </p:nvSpPr>
          <p:spPr>
            <a:xfrm>
              <a:off x="704073" y="4098392"/>
              <a:ext cx="129614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7EC751-D550-49D8-B058-8550CD19C5A4}"/>
                </a:ext>
              </a:extLst>
            </p:cNvPr>
            <p:cNvSpPr/>
            <p:nvPr/>
          </p:nvSpPr>
          <p:spPr>
            <a:xfrm>
              <a:off x="2003351" y="4098392"/>
              <a:ext cx="136390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E2DB3BC-147C-450A-A8AD-639C8CC1A3E3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所用产生式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流程图: 过程 47">
                <a:extLst>
                  <a:ext uri="{FF2B5EF4-FFF2-40B4-BE49-F238E27FC236}">
                    <a16:creationId xmlns:a16="http://schemas.microsoft.com/office/drawing/2014/main" id="{30175A3B-C396-4987-AD00-2DE3B80B4D43}"/>
                  </a:ext>
                </a:extLst>
              </p:cNvPr>
              <p:cNvSpPr/>
              <p:nvPr/>
            </p:nvSpPr>
            <p:spPr>
              <a:xfrm>
                <a:off x="1555388" y="2100195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流程图: 过程 47">
                <a:extLst>
                  <a:ext uri="{FF2B5EF4-FFF2-40B4-BE49-F238E27FC236}">
                    <a16:creationId xmlns:a16="http://schemas.microsoft.com/office/drawing/2014/main" id="{30175A3B-C396-4987-AD00-2DE3B80B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88" y="2100195"/>
                <a:ext cx="1176661" cy="369332"/>
              </a:xfrm>
              <a:prstGeom prst="flowChartProcess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流程图: 过程 53">
                <a:extLst>
                  <a:ext uri="{FF2B5EF4-FFF2-40B4-BE49-F238E27FC236}">
                    <a16:creationId xmlns:a16="http://schemas.microsoft.com/office/drawing/2014/main" id="{1FB07F86-BA19-453B-B8F1-4E5C779B5D76}"/>
                  </a:ext>
                </a:extLst>
              </p:cNvPr>
              <p:cNvSpPr/>
              <p:nvPr/>
            </p:nvSpPr>
            <p:spPr>
              <a:xfrm>
                <a:off x="1555388" y="2835821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流程图: 过程 53">
                <a:extLst>
                  <a:ext uri="{FF2B5EF4-FFF2-40B4-BE49-F238E27FC236}">
                    <a16:creationId xmlns:a16="http://schemas.microsoft.com/office/drawing/2014/main" id="{1FB07F86-BA19-453B-B8F1-4E5C779B5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88" y="2835821"/>
                <a:ext cx="1176661" cy="369332"/>
              </a:xfrm>
              <a:prstGeom prst="flowChartProcess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流程图: 过程 111">
                <a:extLst>
                  <a:ext uri="{FF2B5EF4-FFF2-40B4-BE49-F238E27FC236}">
                    <a16:creationId xmlns:a16="http://schemas.microsoft.com/office/drawing/2014/main" id="{AE1402AE-18D9-4CC0-A09E-4BF08B238D58}"/>
                  </a:ext>
                </a:extLst>
              </p:cNvPr>
              <p:cNvSpPr/>
              <p:nvPr/>
            </p:nvSpPr>
            <p:spPr>
              <a:xfrm>
                <a:off x="2771140" y="2466355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流程图: 过程 111">
                <a:extLst>
                  <a:ext uri="{FF2B5EF4-FFF2-40B4-BE49-F238E27FC236}">
                    <a16:creationId xmlns:a16="http://schemas.microsoft.com/office/drawing/2014/main" id="{AE1402AE-18D9-4CC0-A09E-4BF08B238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40" y="2466355"/>
                <a:ext cx="1176661" cy="369332"/>
              </a:xfrm>
              <a:prstGeom prst="flowChartProcess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流程图: 过程 117">
                <a:extLst>
                  <a:ext uri="{FF2B5EF4-FFF2-40B4-BE49-F238E27FC236}">
                    <a16:creationId xmlns:a16="http://schemas.microsoft.com/office/drawing/2014/main" id="{FC0738D5-6C5C-433A-B162-3230D860F0C1}"/>
                  </a:ext>
                </a:extLst>
              </p:cNvPr>
              <p:cNvSpPr/>
              <p:nvPr/>
            </p:nvSpPr>
            <p:spPr>
              <a:xfrm>
                <a:off x="2765439" y="1739087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流程图: 过程 117">
                <a:extLst>
                  <a:ext uri="{FF2B5EF4-FFF2-40B4-BE49-F238E27FC236}">
                    <a16:creationId xmlns:a16="http://schemas.microsoft.com/office/drawing/2014/main" id="{FC0738D5-6C5C-433A-B162-3230D860F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39" y="1739087"/>
                <a:ext cx="1176661" cy="369332"/>
              </a:xfrm>
              <a:prstGeom prst="flowChartProcess">
                <a:avLst/>
              </a:prstGeom>
              <a:blipFill>
                <a:blip r:embed="rId61"/>
                <a:stretch>
                  <a:fillRect l="-1538"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流程图: 过程 143">
                <a:extLst>
                  <a:ext uri="{FF2B5EF4-FFF2-40B4-BE49-F238E27FC236}">
                    <a16:creationId xmlns:a16="http://schemas.microsoft.com/office/drawing/2014/main" id="{F4724EF3-0AAD-4C41-9118-90AD88FC9F31}"/>
                  </a:ext>
                </a:extLst>
              </p:cNvPr>
              <p:cNvSpPr/>
              <p:nvPr/>
            </p:nvSpPr>
            <p:spPr>
              <a:xfrm>
                <a:off x="7607013" y="2462786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流程图: 过程 143">
                <a:extLst>
                  <a:ext uri="{FF2B5EF4-FFF2-40B4-BE49-F238E27FC236}">
                    <a16:creationId xmlns:a16="http://schemas.microsoft.com/office/drawing/2014/main" id="{F4724EF3-0AAD-4C41-9118-90AD88FC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13" y="2462786"/>
                <a:ext cx="1176661" cy="369332"/>
              </a:xfrm>
              <a:prstGeom prst="flowChartProcess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流程图: 过程 179">
                <a:extLst>
                  <a:ext uri="{FF2B5EF4-FFF2-40B4-BE49-F238E27FC236}">
                    <a16:creationId xmlns:a16="http://schemas.microsoft.com/office/drawing/2014/main" id="{59EDF6C5-4E2E-4E03-80FE-009845042A67}"/>
                  </a:ext>
                </a:extLst>
              </p:cNvPr>
              <p:cNvSpPr/>
              <p:nvPr/>
            </p:nvSpPr>
            <p:spPr>
              <a:xfrm>
                <a:off x="7596934" y="1706421"/>
                <a:ext cx="1176661" cy="369332"/>
              </a:xfrm>
              <a:prstGeom prst="flowChartProcess">
                <a:avLst/>
              </a:prstGeom>
              <a:solidFill>
                <a:srgbClr val="E8485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0" name="流程图: 过程 179">
                <a:extLst>
                  <a:ext uri="{FF2B5EF4-FFF2-40B4-BE49-F238E27FC236}">
                    <a16:creationId xmlns:a16="http://schemas.microsoft.com/office/drawing/2014/main" id="{59EDF6C5-4E2E-4E03-80FE-009845042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34" y="1706421"/>
                <a:ext cx="1176661" cy="369332"/>
              </a:xfrm>
              <a:prstGeom prst="flowChartProcess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2B7C4B9-C2FB-433E-9B94-5DA97B814C8B}"/>
              </a:ext>
            </a:extLst>
          </p:cNvPr>
          <p:cNvGrpSpPr/>
          <p:nvPr/>
        </p:nvGrpSpPr>
        <p:grpSpPr>
          <a:xfrm>
            <a:off x="107504" y="3610719"/>
            <a:ext cx="4248472" cy="294826"/>
            <a:chOff x="215153" y="4098392"/>
            <a:chExt cx="4377352" cy="294826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B192A7C8-A98B-4FCE-9700-49E755247E6A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1BC4A7A3-7FC0-4022-8938-003C0592D6F8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1BC4A7A3-7FC0-4022-8938-003C0592D6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EE552B1B-BBB5-448A-A95E-43A4173A4C00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EE552B1B-BBB5-448A-A95E-43A4173A4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65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A496814-DF6B-4F9D-84B5-91982CD44D3B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CB513D7E-22B0-4B0B-8B9A-0D58A3C70EC4}"/>
              </a:ext>
            </a:extLst>
          </p:cNvPr>
          <p:cNvGrpSpPr/>
          <p:nvPr/>
        </p:nvGrpSpPr>
        <p:grpSpPr>
          <a:xfrm>
            <a:off x="107504" y="3905931"/>
            <a:ext cx="4248472" cy="294826"/>
            <a:chOff x="215153" y="4098392"/>
            <a:chExt cx="4377352" cy="294826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8163ACA-1BBE-41E9-A4A7-E6925FDF0CDC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4BC1B4D8-2AD2-40BE-9B6A-BB530EEBB784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4BC1B4D8-2AD2-40BE-9B6A-BB530EEBB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3ADE9ECA-4CFD-43A4-A585-012708E9E7C5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3ADE9ECA-4CFD-43A4-A585-012708E9E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67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A16DC240-0A7A-48D5-895D-0C8E5DE284B1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′→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A16DC240-0A7A-48D5-895D-0C8E5DE28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80449689-07C9-4793-B4D2-2D536E4E5F10}"/>
              </a:ext>
            </a:extLst>
          </p:cNvPr>
          <p:cNvGrpSpPr/>
          <p:nvPr/>
        </p:nvGrpSpPr>
        <p:grpSpPr>
          <a:xfrm>
            <a:off x="107504" y="4202303"/>
            <a:ext cx="4248472" cy="294826"/>
            <a:chOff x="215153" y="4098392"/>
            <a:chExt cx="4377352" cy="294826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65C7069-4C41-4164-9185-6547795E0128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158BF9C3-6823-4843-8EF8-519CD757A1CE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158BF9C3-6823-4843-8EF8-519CD757A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C10D33B2-D2CA-4212-960F-082017E55A62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C10D33B2-D2CA-4212-960F-082017E55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70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DA70A95D-EF52-47C7-8089-F837ABFBB288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→+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DA70A95D-EF52-47C7-8089-F837ABFBB2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DF0FC704-1DCC-40E7-AB13-A6DB42087EB2}"/>
              </a:ext>
            </a:extLst>
          </p:cNvPr>
          <p:cNvGrpSpPr/>
          <p:nvPr/>
        </p:nvGrpSpPr>
        <p:grpSpPr>
          <a:xfrm>
            <a:off x="107504" y="4497129"/>
            <a:ext cx="4248472" cy="294826"/>
            <a:chOff x="215153" y="4098392"/>
            <a:chExt cx="4377352" cy="29482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B0DBE5D-DCD2-426C-BA3D-1DA6410CDC12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CDF605B1-6B97-4FF3-BD0E-A24F6AB784D6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CDF605B1-6B97-4FF3-BD0E-A24F6AB78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10FC96C5-11D3-48FD-8B5D-40385682BC54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10FC96C5-11D3-48FD-8B5D-40385682B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73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E7EA2AE9-4275-4422-96AC-E56504DC7539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B91D06A0-6E21-4E13-A7E6-9272CDE74CB7}"/>
              </a:ext>
            </a:extLst>
          </p:cNvPr>
          <p:cNvGrpSpPr/>
          <p:nvPr/>
        </p:nvGrpSpPr>
        <p:grpSpPr>
          <a:xfrm>
            <a:off x="107504" y="4792064"/>
            <a:ext cx="4248472" cy="294826"/>
            <a:chOff x="215153" y="4098392"/>
            <a:chExt cx="4377352" cy="294826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50363BD-3D1B-4E97-971B-97321F459A8B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38DE466A-8221-471B-A4F1-F7EF167973AC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38DE466A-8221-471B-A4F1-F7EF167973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68531E53-98FB-45CF-993D-E08DD8B2CFB4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68531E53-98FB-45CF-993D-E08DD8B2CF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75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D35E525C-9F70-4A46-8848-824CF81893CB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D35E525C-9F70-4A46-8848-824CF8189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47C1F9C7-D0FD-4CA5-9019-06309F57385D}"/>
              </a:ext>
            </a:extLst>
          </p:cNvPr>
          <p:cNvGrpSpPr/>
          <p:nvPr/>
        </p:nvGrpSpPr>
        <p:grpSpPr>
          <a:xfrm>
            <a:off x="107504" y="5085626"/>
            <a:ext cx="4248472" cy="294826"/>
            <a:chOff x="215153" y="4098392"/>
            <a:chExt cx="4377352" cy="294826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C9AB811-110D-4D1F-98A0-7A892C3B1FF0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874373E7-4E4A-4526-B482-FF0EEA074805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874373E7-4E4A-4526-B482-FF0EEA074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8398DD6D-F5E2-4C6F-90AD-24E0F65F1CF2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8398DD6D-F5E2-4C6F-90AD-24E0F65F1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78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5EEC7FE2-DF3B-4A2B-B98C-93CC21F8BEAD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5EEC7FE2-DF3B-4A2B-B98C-93CC21F8B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B1F5EE95-50A2-462B-9E2C-7E21842C752B}"/>
              </a:ext>
            </a:extLst>
          </p:cNvPr>
          <p:cNvGrpSpPr/>
          <p:nvPr/>
        </p:nvGrpSpPr>
        <p:grpSpPr>
          <a:xfrm>
            <a:off x="107504" y="5378291"/>
            <a:ext cx="4248472" cy="294826"/>
            <a:chOff x="215153" y="4098392"/>
            <a:chExt cx="4377352" cy="294826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4AF46BA-2E8A-4341-8CD3-A5AB232E3ED6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63FA2B7A-7B85-4C1C-915D-551B8B83E86B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63FA2B7A-7B85-4C1C-915D-551B8B83E8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5567BB32-45DB-4814-B4E9-B3303222D059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5567BB32-45DB-4814-B4E9-B3303222D0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81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240DC4D-F557-485A-9136-66F78A529E60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33CDCD79-93E4-4900-A8F5-30EB7980643F}"/>
              </a:ext>
            </a:extLst>
          </p:cNvPr>
          <p:cNvGrpSpPr/>
          <p:nvPr/>
        </p:nvGrpSpPr>
        <p:grpSpPr>
          <a:xfrm>
            <a:off x="107504" y="5674014"/>
            <a:ext cx="4248472" cy="294826"/>
            <a:chOff x="215153" y="4098392"/>
            <a:chExt cx="4377352" cy="294826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CDB69CF-141F-484B-969A-2056D78F2DD4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300C6EDA-A985-4853-9FCD-82FBD506A7A7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300C6EDA-A985-4853-9FCD-82FBD506A7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6DEBFFF3-9175-4C22-9829-D25EF514851D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6DEBFFF3-9175-4C22-9829-D25EF5148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83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D7DAA33B-8AEB-4290-BCD9-27A4E718D70C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′→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D7DAA33B-8AEB-4290-BCD9-27A4E718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FB521546-3EEE-46CE-88A6-CB64D361C42D}"/>
              </a:ext>
            </a:extLst>
          </p:cNvPr>
          <p:cNvGrpSpPr/>
          <p:nvPr/>
        </p:nvGrpSpPr>
        <p:grpSpPr>
          <a:xfrm>
            <a:off x="107504" y="5971759"/>
            <a:ext cx="4248472" cy="294826"/>
            <a:chOff x="215153" y="4098392"/>
            <a:chExt cx="4377352" cy="294826"/>
          </a:xfrm>
        </p:grpSpPr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78114B12-49A2-4033-A0AF-1479170F9AB7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B76B3F62-23B3-4ED6-A9C9-50E507232AF2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B76B3F62-23B3-4ED6-A9C9-50E507232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F6850BED-5549-4AE7-9BE0-4915E19CE012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F6850BED-5549-4AE7-9BE0-4915E19CE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86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4DEED21B-EF75-4983-B86A-EB9CBB15A6AC}"/>
                    </a:ext>
                  </a:extLst>
                </p:cNvPr>
                <p:cNvSpPr/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′→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4DEED21B-EF75-4983-B86A-EB9CBB15A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255" y="4098392"/>
                  <a:ext cx="1225250" cy="294826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268891FB-C2D0-4A32-8F44-8F4D6BB6BF9C}"/>
              </a:ext>
            </a:extLst>
          </p:cNvPr>
          <p:cNvGrpSpPr/>
          <p:nvPr/>
        </p:nvGrpSpPr>
        <p:grpSpPr>
          <a:xfrm>
            <a:off x="107504" y="6265262"/>
            <a:ext cx="4248472" cy="294826"/>
            <a:chOff x="215153" y="4098392"/>
            <a:chExt cx="4377352" cy="294826"/>
          </a:xfrm>
        </p:grpSpPr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78F3AA57-8C38-4A92-BA27-AABC542630D6}"/>
                </a:ext>
              </a:extLst>
            </p:cNvPr>
            <p:cNvSpPr/>
            <p:nvPr/>
          </p:nvSpPr>
          <p:spPr>
            <a:xfrm>
              <a:off x="215153" y="4098392"/>
              <a:ext cx="48892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18F94CDF-273F-4348-B7FF-CB5A65D7BF8A}"/>
                    </a:ext>
                  </a:extLst>
                </p:cNvPr>
                <p:cNvSpPr/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18F94CDF-273F-4348-B7FF-CB5A65D7B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" y="4098392"/>
                  <a:ext cx="1296144" cy="294826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41DAD10-DDBA-49E1-B5E4-F64C5AF37C50}"/>
                    </a:ext>
                  </a:extLst>
                </p:cNvPr>
                <p:cNvSpPr/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41DAD10-DDBA-49E1-B5E4-F64C5AF37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51" y="4098392"/>
                  <a:ext cx="1363904" cy="294826"/>
                </a:xfrm>
                <a:prstGeom prst="rect">
                  <a:avLst/>
                </a:prstGeom>
                <a:blipFill>
                  <a:blip r:embed="rId89"/>
                  <a:stretch>
                    <a:fillRect r="-45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AED7B17-2565-4E9E-94F6-45AC61D68BBA}"/>
                </a:ext>
              </a:extLst>
            </p:cNvPr>
            <p:cNvSpPr/>
            <p:nvPr/>
          </p:nvSpPr>
          <p:spPr>
            <a:xfrm>
              <a:off x="3367255" y="4098392"/>
              <a:ext cx="1225250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Success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9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4" grpId="0" animBg="1"/>
      <p:bldP spid="54" grpId="1" animBg="1"/>
      <p:bldP spid="112" grpId="0" animBg="1"/>
      <p:bldP spid="112" grpId="1" animBg="1"/>
      <p:bldP spid="118" grpId="0" animBg="1"/>
      <p:bldP spid="118" grpId="1" animBg="1"/>
      <p:bldP spid="144" grpId="0" animBg="1"/>
      <p:bldP spid="144" grpId="1" animBg="1"/>
      <p:bldP spid="180" grpId="0" animBg="1"/>
      <p:bldP spid="18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204556E6-57B7-437E-85D9-30EA9588D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1196752"/>
                <a:ext cx="8856984" cy="975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4.7】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提取文法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左公因子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204556E6-57B7-437E-85D9-30EA9588D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1196752"/>
                <a:ext cx="8856984" cy="975139"/>
              </a:xfrm>
              <a:prstGeom prst="rect">
                <a:avLst/>
              </a:prstGeom>
              <a:blipFill>
                <a:blip r:embed="rId3"/>
                <a:stretch>
                  <a:fillRect l="-4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FC8D484F-674F-4B77-ACDB-6C9692F3B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213665"/>
                <a:ext cx="8856984" cy="975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【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FC8D484F-674F-4B77-ACDB-6C9692F3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213665"/>
                <a:ext cx="8856984" cy="975139"/>
              </a:xfrm>
              <a:prstGeom prst="rect">
                <a:avLst/>
              </a:prstGeom>
              <a:blipFill>
                <a:blip r:embed="rId4"/>
                <a:stretch>
                  <a:fillRect l="-4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161647"/>
                <a:ext cx="8856984" cy="191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整理：</a:t>
                </a: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0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161647"/>
                <a:ext cx="8856984" cy="1916935"/>
              </a:xfrm>
              <a:prstGeom prst="rect">
                <a:avLst/>
              </a:prstGeom>
              <a:blipFill>
                <a:blip r:embed="rId5"/>
                <a:stretch>
                  <a:fillRect l="-619" b="-35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4.13】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分析表</a:t>
                </a:r>
                <a:endParaRPr lang="en-US" altLang="zh-CN" sz="20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90B85ED-C398-4D9C-9B0E-B928633D6865}"/>
              </a:ext>
            </a:extLst>
          </p:cNvPr>
          <p:cNvGrpSpPr/>
          <p:nvPr/>
        </p:nvGrpSpPr>
        <p:grpSpPr>
          <a:xfrm>
            <a:off x="611560" y="1813996"/>
            <a:ext cx="2137950" cy="864096"/>
            <a:chOff x="611560" y="1813996"/>
            <a:chExt cx="2137950" cy="864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A589F78-7599-491B-AAE4-4D656880629F}"/>
                    </a:ext>
                  </a:extLst>
                </p:cNvPr>
                <p:cNvSpPr/>
                <p:nvPr/>
              </p:nvSpPr>
              <p:spPr>
                <a:xfrm>
                  <a:off x="611560" y="1813996"/>
                  <a:ext cx="213795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A589F78-7599-491B-AAE4-4D65688062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1813996"/>
                  <a:ext cx="2137950" cy="432048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01E4C82-CAF8-4E69-A4E2-3994F7C9E786}"/>
                    </a:ext>
                  </a:extLst>
                </p:cNvPr>
                <p:cNvSpPr/>
                <p:nvPr/>
              </p:nvSpPr>
              <p:spPr>
                <a:xfrm>
                  <a:off x="611560" y="2246044"/>
                  <a:ext cx="213795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01E4C82-CAF8-4E69-A4E2-3994F7C9E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246044"/>
                  <a:ext cx="2137950" cy="432048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D740EB3-FBDF-436A-84A1-DAE723A5CC1E}"/>
              </a:ext>
            </a:extLst>
          </p:cNvPr>
          <p:cNvGrpSpPr/>
          <p:nvPr/>
        </p:nvGrpSpPr>
        <p:grpSpPr>
          <a:xfrm>
            <a:off x="3203848" y="1813996"/>
            <a:ext cx="5036331" cy="1725746"/>
            <a:chOff x="3203848" y="1813996"/>
            <a:chExt cx="5036331" cy="1725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8B866B5-4A16-4F00-8892-3B1CFA4B0098}"/>
                    </a:ext>
                  </a:extLst>
                </p:cNvPr>
                <p:cNvSpPr/>
                <p:nvPr/>
              </p:nvSpPr>
              <p:spPr>
                <a:xfrm>
                  <a:off x="3203848" y="1813996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8B866B5-4A16-4F00-8892-3B1CFA4B0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1813996"/>
                  <a:ext cx="2983160" cy="432048"/>
                </a:xfrm>
                <a:prstGeom prst="rect">
                  <a:avLst/>
                </a:prstGeom>
                <a:blipFill>
                  <a:blip r:embed="rId6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F000BEC-D00E-4D9A-A01F-89C71565B26B}"/>
                    </a:ext>
                  </a:extLst>
                </p:cNvPr>
                <p:cNvSpPr/>
                <p:nvPr/>
              </p:nvSpPr>
              <p:spPr>
                <a:xfrm>
                  <a:off x="3203848" y="2244214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𝑆𝐴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F000BEC-D00E-4D9A-A01F-89C71565B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2244214"/>
                  <a:ext cx="2983160" cy="432048"/>
                </a:xfrm>
                <a:prstGeom prst="rect">
                  <a:avLst/>
                </a:prstGeom>
                <a:blipFill>
                  <a:blip r:embed="rId7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8D739A3-BE18-442E-8883-8DB2B148164E}"/>
                    </a:ext>
                  </a:extLst>
                </p:cNvPr>
                <p:cNvSpPr/>
                <p:nvPr/>
              </p:nvSpPr>
              <p:spPr>
                <a:xfrm>
                  <a:off x="6182779" y="2244214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8D739A3-BE18-442E-8883-8DB2B1481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779" y="2244214"/>
                  <a:ext cx="2057400" cy="432048"/>
                </a:xfrm>
                <a:prstGeom prst="rect">
                  <a:avLst/>
                </a:prstGeom>
                <a:blipFill>
                  <a:blip r:embed="rId8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A135AE4-FDE5-42DA-AAEC-854D01FD0735}"/>
                    </a:ext>
                  </a:extLst>
                </p:cNvPr>
                <p:cNvSpPr/>
                <p:nvPr/>
              </p:nvSpPr>
              <p:spPr>
                <a:xfrm>
                  <a:off x="3203848" y="2674432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A135AE4-FDE5-42DA-AAEC-854D01FD0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2674432"/>
                  <a:ext cx="2983160" cy="432048"/>
                </a:xfrm>
                <a:prstGeom prst="rect">
                  <a:avLst/>
                </a:prstGeom>
                <a:blipFill>
                  <a:blip r:embed="rId9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3464611-E3C2-444C-8ECC-F190D7980456}"/>
                    </a:ext>
                  </a:extLst>
                </p:cNvPr>
                <p:cNvSpPr/>
                <p:nvPr/>
              </p:nvSpPr>
              <p:spPr>
                <a:xfrm>
                  <a:off x="3203848" y="3107694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𝑒𝑙𝑠𝑒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3464611-E3C2-444C-8ECC-F190D79804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3107694"/>
                  <a:ext cx="2983160" cy="432048"/>
                </a:xfrm>
                <a:prstGeom prst="rect">
                  <a:avLst/>
                </a:prstGeom>
                <a:blipFill>
                  <a:blip r:embed="rId10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D998FFF-7A3B-409D-912B-549BFF3C0430}"/>
                    </a:ext>
                  </a:extLst>
                </p:cNvPr>
                <p:cNvSpPr/>
                <p:nvPr/>
              </p:nvSpPr>
              <p:spPr>
                <a:xfrm>
                  <a:off x="6182779" y="3107694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D998FFF-7A3B-409D-912B-549BFF3C0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779" y="3107694"/>
                  <a:ext cx="2057400" cy="432048"/>
                </a:xfrm>
                <a:prstGeom prst="rect">
                  <a:avLst/>
                </a:prstGeom>
                <a:blipFill>
                  <a:blip r:embed="rId11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FEE1A6-49E6-4CEA-A26D-EB04FDF92A64}"/>
                  </a:ext>
                </a:extLst>
              </p:cNvPr>
              <p:cNvSpPr/>
              <p:nvPr/>
            </p:nvSpPr>
            <p:spPr>
              <a:xfrm>
                <a:off x="607950" y="1813996"/>
                <a:ext cx="213795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𝑆𝐴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FEE1A6-49E6-4CEA-A26D-EB04FDF9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0" y="1813996"/>
                <a:ext cx="2137950" cy="432048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AE72A3D-8563-4EE9-83D4-20340719E4AF}"/>
              </a:ext>
            </a:extLst>
          </p:cNvPr>
          <p:cNvGrpSpPr/>
          <p:nvPr/>
        </p:nvGrpSpPr>
        <p:grpSpPr>
          <a:xfrm>
            <a:off x="3201066" y="1812474"/>
            <a:ext cx="5036331" cy="862266"/>
            <a:chOff x="2483768" y="4181739"/>
            <a:chExt cx="5036331" cy="862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44419BA-7FD3-458D-BEB8-C9BA7D3CFC31}"/>
                    </a:ext>
                  </a:extLst>
                </p:cNvPr>
                <p:cNvSpPr/>
                <p:nvPr/>
              </p:nvSpPr>
              <p:spPr>
                <a:xfrm>
                  <a:off x="2483768" y="4181739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44419BA-7FD3-458D-BEB8-C9BA7D3CF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4181739"/>
                  <a:ext cx="2983160" cy="432048"/>
                </a:xfrm>
                <a:prstGeom prst="rect">
                  <a:avLst/>
                </a:prstGeom>
                <a:blipFill>
                  <a:blip r:embed="rId13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32847AD-417B-4F02-B6F4-D36012490E75}"/>
                    </a:ext>
                  </a:extLst>
                </p:cNvPr>
                <p:cNvSpPr/>
                <p:nvPr/>
              </p:nvSpPr>
              <p:spPr>
                <a:xfrm>
                  <a:off x="2483768" y="4611957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𝑆𝐴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32847AD-417B-4F02-B6F4-D36012490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4611957"/>
                  <a:ext cx="2983160" cy="432048"/>
                </a:xfrm>
                <a:prstGeom prst="rect">
                  <a:avLst/>
                </a:prstGeom>
                <a:blipFill>
                  <a:blip r:embed="rId14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EAC2A63-E4F1-47DD-B9EE-FB4FF94C3C29}"/>
                    </a:ext>
                  </a:extLst>
                </p:cNvPr>
                <p:cNvSpPr/>
                <p:nvPr/>
              </p:nvSpPr>
              <p:spPr>
                <a:xfrm>
                  <a:off x="5462699" y="4611957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EAC2A63-E4F1-47DD-B9EE-FB4FF94C3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699" y="4611957"/>
                  <a:ext cx="2057400" cy="432048"/>
                </a:xfrm>
                <a:prstGeom prst="rect">
                  <a:avLst/>
                </a:prstGeom>
                <a:blipFill>
                  <a:blip r:embed="rId15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0E477-20A1-4743-86C0-85DA2F155979}"/>
                  </a:ext>
                </a:extLst>
              </p:cNvPr>
              <p:cNvSpPr/>
              <p:nvPr/>
            </p:nvSpPr>
            <p:spPr>
              <a:xfrm>
                <a:off x="608366" y="2247976"/>
                <a:ext cx="213795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0E477-20A1-4743-86C0-85DA2F155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66" y="2247976"/>
                <a:ext cx="2137950" cy="432048"/>
              </a:xfrm>
              <a:prstGeom prst="rect">
                <a:avLst/>
              </a:prstGeom>
              <a:blipFill>
                <a:blip r:embed="rId16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3ACFF7EE-F728-4DF8-B2B7-1BD3DCC22602}"/>
              </a:ext>
            </a:extLst>
          </p:cNvPr>
          <p:cNvGrpSpPr/>
          <p:nvPr/>
        </p:nvGrpSpPr>
        <p:grpSpPr>
          <a:xfrm>
            <a:off x="3201066" y="2674958"/>
            <a:ext cx="5036331" cy="865310"/>
            <a:chOff x="1709486" y="4548086"/>
            <a:chExt cx="5036331" cy="865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049EEDF-613C-4316-9316-922AFF41AF5E}"/>
                    </a:ext>
                  </a:extLst>
                </p:cNvPr>
                <p:cNvSpPr/>
                <p:nvPr/>
              </p:nvSpPr>
              <p:spPr>
                <a:xfrm>
                  <a:off x="1709486" y="4548086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049EEDF-613C-4316-9316-922AFF41AF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486" y="4548086"/>
                  <a:ext cx="2983160" cy="432048"/>
                </a:xfrm>
                <a:prstGeom prst="rect">
                  <a:avLst/>
                </a:prstGeom>
                <a:blipFill>
                  <a:blip r:embed="rId17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5A72FF-00F9-4D9D-95C5-0F5820D50336}"/>
                    </a:ext>
                  </a:extLst>
                </p:cNvPr>
                <p:cNvSpPr/>
                <p:nvPr/>
              </p:nvSpPr>
              <p:spPr>
                <a:xfrm>
                  <a:off x="1709486" y="4981348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𝑒𝑙𝑠𝑒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5A72FF-00F9-4D9D-95C5-0F5820D50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486" y="4981348"/>
                  <a:ext cx="2983160" cy="432048"/>
                </a:xfrm>
                <a:prstGeom prst="rect">
                  <a:avLst/>
                </a:prstGeom>
                <a:blipFill>
                  <a:blip r:embed="rId18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A2B59F6-D381-4AD1-BDD3-D0A67A34804F}"/>
                    </a:ext>
                  </a:extLst>
                </p:cNvPr>
                <p:cNvSpPr/>
                <p:nvPr/>
              </p:nvSpPr>
              <p:spPr>
                <a:xfrm>
                  <a:off x="4688417" y="4981348"/>
                  <a:ext cx="205740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A2B59F6-D381-4AD1-BDD3-D0A67A348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417" y="4981348"/>
                  <a:ext cx="2057400" cy="432048"/>
                </a:xfrm>
                <a:prstGeom prst="rect">
                  <a:avLst/>
                </a:prstGeom>
                <a:blipFill>
                  <a:blip r:embed="rId19"/>
                  <a:stretch>
                    <a:fillRect b="-41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D0CEFD1-354D-479E-B90B-4027BBA76F22}"/>
              </a:ext>
            </a:extLst>
          </p:cNvPr>
          <p:cNvGrpSpPr/>
          <p:nvPr/>
        </p:nvGrpSpPr>
        <p:grpSpPr>
          <a:xfrm>
            <a:off x="3203848" y="3715415"/>
            <a:ext cx="2983160" cy="865310"/>
            <a:chOff x="3203848" y="3715415"/>
            <a:chExt cx="2983160" cy="865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3D3CDAC9-264B-4593-BCBB-94C7BDEE245F}"/>
                    </a:ext>
                  </a:extLst>
                </p:cNvPr>
                <p:cNvSpPr/>
                <p:nvPr/>
              </p:nvSpPr>
              <p:spPr>
                <a:xfrm>
                  <a:off x="3203848" y="3715415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={#}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3D3CDAC9-264B-4593-BCBB-94C7BDEE2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3715415"/>
                  <a:ext cx="2983160" cy="432048"/>
                </a:xfrm>
                <a:prstGeom prst="rect">
                  <a:avLst/>
                </a:prstGeom>
                <a:blipFill>
                  <a:blip r:embed="rId20"/>
                  <a:stretch>
                    <a:fillRect b="-5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B729313-2695-4906-86E8-DB2AA22EB0D5}"/>
                    </a:ext>
                  </a:extLst>
                </p:cNvPr>
                <p:cNvSpPr/>
                <p:nvPr/>
              </p:nvSpPr>
              <p:spPr>
                <a:xfrm>
                  <a:off x="3203848" y="4148677"/>
                  <a:ext cx="298316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𝐹𝑜𝑙𝑙𝑜𝑤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B729313-2695-4906-86E8-DB2AA22EB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4148677"/>
                  <a:ext cx="2983160" cy="432048"/>
                </a:xfrm>
                <a:prstGeom prst="rect">
                  <a:avLst/>
                </a:prstGeom>
                <a:blipFill>
                  <a:blip r:embed="rId21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F8FEC63-44C7-437C-B057-EE8C6F7A5A28}"/>
                  </a:ext>
                </a:extLst>
              </p:cNvPr>
              <p:cNvSpPr/>
              <p:nvPr/>
            </p:nvSpPr>
            <p:spPr>
              <a:xfrm>
                <a:off x="3203848" y="3715415"/>
                <a:ext cx="298316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={#,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F8FEC63-44C7-437C-B057-EE8C6F7A5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15415"/>
                <a:ext cx="2983160" cy="432048"/>
              </a:xfrm>
              <a:prstGeom prst="rect">
                <a:avLst/>
              </a:prstGeom>
              <a:blipFill>
                <a:blip r:embed="rId22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51ACF8-1D7C-45B7-8B4B-8668969685E4}"/>
                  </a:ext>
                </a:extLst>
              </p:cNvPr>
              <p:cNvSpPr/>
              <p:nvPr/>
            </p:nvSpPr>
            <p:spPr>
              <a:xfrm>
                <a:off x="3203848" y="4146351"/>
                <a:ext cx="298316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={#,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51ACF8-1D7C-45B7-8B4B-86689696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146351"/>
                <a:ext cx="2983160" cy="432048"/>
              </a:xfrm>
              <a:prstGeom prst="rect">
                <a:avLst/>
              </a:prstGeom>
              <a:blipFill>
                <a:blip r:embed="rId23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1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5" grpId="0" animBg="1"/>
      <p:bldP spid="25" grpId="1" animBg="1"/>
      <p:bldP spid="25" grpId="2" animBg="1"/>
      <p:bldP spid="25" grpId="3" animBg="1"/>
      <p:bldP spid="33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4.13】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分析表</a:t>
                </a:r>
                <a:endParaRPr lang="en-US" altLang="zh-CN" sz="20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90B85ED-C398-4D9C-9B0E-B928633D6865}"/>
              </a:ext>
            </a:extLst>
          </p:cNvPr>
          <p:cNvGrpSpPr/>
          <p:nvPr/>
        </p:nvGrpSpPr>
        <p:grpSpPr>
          <a:xfrm>
            <a:off x="611560" y="1813996"/>
            <a:ext cx="2137950" cy="864096"/>
            <a:chOff x="611560" y="1813996"/>
            <a:chExt cx="2137950" cy="864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A589F78-7599-491B-AAE4-4D656880629F}"/>
                    </a:ext>
                  </a:extLst>
                </p:cNvPr>
                <p:cNvSpPr/>
                <p:nvPr/>
              </p:nvSpPr>
              <p:spPr>
                <a:xfrm>
                  <a:off x="611560" y="1813996"/>
                  <a:ext cx="213795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A589F78-7599-491B-AAE4-4D65688062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1813996"/>
                  <a:ext cx="2137950" cy="432048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01E4C82-CAF8-4E69-A4E2-3994F7C9E786}"/>
                    </a:ext>
                  </a:extLst>
                </p:cNvPr>
                <p:cNvSpPr/>
                <p:nvPr/>
              </p:nvSpPr>
              <p:spPr>
                <a:xfrm>
                  <a:off x="611560" y="2246044"/>
                  <a:ext cx="2137950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01E4C82-CAF8-4E69-A4E2-3994F7C9E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246044"/>
                  <a:ext cx="2137950" cy="432048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FEE1A6-49E6-4CEA-A26D-EB04FDF92A64}"/>
                  </a:ext>
                </a:extLst>
              </p:cNvPr>
              <p:cNvSpPr/>
              <p:nvPr/>
            </p:nvSpPr>
            <p:spPr>
              <a:xfrm>
                <a:off x="607950" y="1813996"/>
                <a:ext cx="213795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𝑆𝐴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FEE1A6-49E6-4CEA-A26D-EB04FDF9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0" y="1813996"/>
                <a:ext cx="2137950" cy="432048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2847AD-417B-4F02-B6F4-D36012490E75}"/>
                  </a:ext>
                </a:extLst>
              </p:cNvPr>
              <p:cNvSpPr/>
              <p:nvPr/>
            </p:nvSpPr>
            <p:spPr>
              <a:xfrm>
                <a:off x="3080420" y="1813996"/>
                <a:ext cx="298316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2847AD-417B-4F02-B6F4-D36012490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20" y="1813996"/>
                <a:ext cx="2983160" cy="432048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EAC2A63-E4F1-47DD-B9EE-FB4FF94C3C29}"/>
                  </a:ext>
                </a:extLst>
              </p:cNvPr>
              <p:cNvSpPr/>
              <p:nvPr/>
            </p:nvSpPr>
            <p:spPr>
              <a:xfrm>
                <a:off x="6059351" y="1813996"/>
                <a:ext cx="205740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EAC2A63-E4F1-47DD-B9EE-FB4FF94C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51" y="1813996"/>
                <a:ext cx="2057400" cy="43204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0E477-20A1-4743-86C0-85DA2F155979}"/>
                  </a:ext>
                </a:extLst>
              </p:cNvPr>
              <p:cNvSpPr/>
              <p:nvPr/>
            </p:nvSpPr>
            <p:spPr>
              <a:xfrm>
                <a:off x="608366" y="2247976"/>
                <a:ext cx="213795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| 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0E477-20A1-4743-86C0-85DA2F155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66" y="2247976"/>
                <a:ext cx="2137950" cy="432048"/>
              </a:xfrm>
              <a:prstGeom prst="rect">
                <a:avLst/>
              </a:prstGeom>
              <a:blipFill>
                <a:blip r:embed="rId9"/>
                <a:stretch>
                  <a:fillRect b="-2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15A72FF-00F9-4D9D-95C5-0F5820D50336}"/>
                  </a:ext>
                </a:extLst>
              </p:cNvPr>
              <p:cNvSpPr/>
              <p:nvPr/>
            </p:nvSpPr>
            <p:spPr>
              <a:xfrm>
                <a:off x="3080420" y="2250344"/>
                <a:ext cx="298316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𝑒𝑙𝑠𝑒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15A72FF-00F9-4D9D-95C5-0F5820D50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20" y="2250344"/>
                <a:ext cx="2983160" cy="432048"/>
              </a:xfrm>
              <a:prstGeom prst="rect">
                <a:avLst/>
              </a:prstGeom>
              <a:blipFill>
                <a:blip r:embed="rId10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A2B59F6-D381-4AD1-BDD3-D0A67A34804F}"/>
                  </a:ext>
                </a:extLst>
              </p:cNvPr>
              <p:cNvSpPr/>
              <p:nvPr/>
            </p:nvSpPr>
            <p:spPr>
              <a:xfrm>
                <a:off x="6059351" y="2250344"/>
                <a:ext cx="2057400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A2B59F6-D381-4AD1-BDD3-D0A67A348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51" y="2250344"/>
                <a:ext cx="2057400" cy="432048"/>
              </a:xfrm>
              <a:prstGeom prst="rect">
                <a:avLst/>
              </a:prstGeom>
              <a:blipFill>
                <a:blip r:embed="rId11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F8FEC63-44C7-437C-B057-EE8C6F7A5A28}"/>
                  </a:ext>
                </a:extLst>
              </p:cNvPr>
              <p:cNvSpPr/>
              <p:nvPr/>
            </p:nvSpPr>
            <p:spPr>
              <a:xfrm>
                <a:off x="3080420" y="2682392"/>
                <a:ext cx="249969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={#,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F8FEC63-44C7-437C-B057-EE8C6F7A5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20" y="2682392"/>
                <a:ext cx="2499692" cy="432048"/>
              </a:xfrm>
              <a:prstGeom prst="rect">
                <a:avLst/>
              </a:prstGeom>
              <a:blipFill>
                <a:blip r:embed="rId12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51ACF8-1D7C-45B7-8B4B-8668969685E4}"/>
                  </a:ext>
                </a:extLst>
              </p:cNvPr>
              <p:cNvSpPr/>
              <p:nvPr/>
            </p:nvSpPr>
            <p:spPr>
              <a:xfrm>
                <a:off x="5580112" y="2682392"/>
                <a:ext cx="2536639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={#,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51ACF8-1D7C-45B7-8B4B-86689696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682392"/>
                <a:ext cx="2536639" cy="432048"/>
              </a:xfrm>
              <a:prstGeom prst="rect">
                <a:avLst/>
              </a:prstGeom>
              <a:blipFill>
                <a:blip r:embed="rId13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694748"/>
                  </p:ext>
                </p:extLst>
              </p:nvPr>
            </p:nvGraphicFramePr>
            <p:xfrm>
              <a:off x="381341" y="3530258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𝒕𝒉𝒆𝒏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𝒆𝒍𝒔𝒆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694748"/>
                  </p:ext>
                </p:extLst>
              </p:nvPr>
            </p:nvGraphicFramePr>
            <p:xfrm>
              <a:off x="381341" y="3530258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4"/>
                          <a:stretch>
                            <a:fillRect l="-71841" t="-1639" r="-331047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4"/>
                          <a:stretch>
                            <a:fillRect l="-286747" t="-1639" r="-452410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4"/>
                          <a:stretch>
                            <a:fillRect l="-339683" t="-1639" r="-297354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4"/>
                          <a:stretch>
                            <a:fillRect l="-516149" t="-1639" r="-249068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4"/>
                          <a:stretch>
                            <a:fillRect l="-498492" t="-1639" r="-101508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4"/>
                          <a:stretch>
                            <a:fillRect l="-601515" t="-1639" r="-2020" b="-3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5" t="-55357" r="-603030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5" t="-142623" r="-60303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2FC7F2E-FE8C-44F4-BE82-499FEFBFC01A}"/>
                  </a:ext>
                </a:extLst>
              </p:cNvPr>
              <p:cNvSpPr/>
              <p:nvPr/>
            </p:nvSpPr>
            <p:spPr>
              <a:xfrm>
                <a:off x="3078557" y="1822361"/>
                <a:ext cx="298316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𝑖𝑓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𝑡h𝑒𝑛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2FC7F2E-FE8C-44F4-BE82-499FEFBFC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557" y="1822361"/>
                <a:ext cx="2983160" cy="432048"/>
              </a:xfrm>
              <a:prstGeom prst="rect">
                <a:avLst/>
              </a:prstGeom>
              <a:blipFill>
                <a:blip r:embed="rId15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/>
              <p:nvPr/>
            </p:nvSpPr>
            <p:spPr>
              <a:xfrm>
                <a:off x="1499560" y="4067780"/>
                <a:ext cx="1917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60" y="4067780"/>
                <a:ext cx="191757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ECC059D-A967-4FA3-941A-C4C5B860F90E}"/>
                  </a:ext>
                </a:extLst>
              </p:cNvPr>
              <p:cNvSpPr/>
              <p:nvPr/>
            </p:nvSpPr>
            <p:spPr>
              <a:xfrm>
                <a:off x="6061335" y="1822361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ECC059D-A967-4FA3-941A-C4C5B860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35" y="1822361"/>
                <a:ext cx="2057400" cy="432048"/>
              </a:xfrm>
              <a:prstGeom prst="rect">
                <a:avLst/>
              </a:prstGeom>
              <a:blipFill>
                <a:blip r:embed="rId17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/>
              <p:nvPr/>
            </p:nvSpPr>
            <p:spPr>
              <a:xfrm>
                <a:off x="6457950" y="4067780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4067780"/>
                <a:ext cx="11383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BCBB6D7-F69E-4C8A-B783-A51BCE7B7516}"/>
                  </a:ext>
                </a:extLst>
              </p:cNvPr>
              <p:cNvSpPr/>
              <p:nvPr/>
            </p:nvSpPr>
            <p:spPr>
              <a:xfrm>
                <a:off x="3075363" y="2254409"/>
                <a:ext cx="298316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𝑒𝑙𝑠𝑒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BCBB6D7-F69E-4C8A-B783-A51BCE7B7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63" y="2254409"/>
                <a:ext cx="2983160" cy="432048"/>
              </a:xfrm>
              <a:prstGeom prst="rect">
                <a:avLst/>
              </a:prstGeom>
              <a:blipFill>
                <a:blip r:embed="rId19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3B3335D-7F6B-4AC9-ABE5-E86C3230ABAE}"/>
                  </a:ext>
                </a:extLst>
              </p:cNvPr>
              <p:cNvSpPr/>
              <p:nvPr/>
            </p:nvSpPr>
            <p:spPr>
              <a:xfrm>
                <a:off x="4244938" y="4787860"/>
                <a:ext cx="1297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3B3335D-7F6B-4AC9-ABE5-E86C3230A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8" y="4787860"/>
                <a:ext cx="129772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ED27E7-80AF-464E-91BC-5AB4FB89711D}"/>
                  </a:ext>
                </a:extLst>
              </p:cNvPr>
              <p:cNvSpPr/>
              <p:nvPr/>
            </p:nvSpPr>
            <p:spPr>
              <a:xfrm>
                <a:off x="6057604" y="2252377"/>
                <a:ext cx="2057400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𝐹𝑖𝑟𝑠𝑡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ED27E7-80AF-464E-91BC-5AB4FB897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4" y="2252377"/>
                <a:ext cx="2057400" cy="432048"/>
              </a:xfrm>
              <a:prstGeom prst="rect">
                <a:avLst/>
              </a:prstGeom>
              <a:blipFill>
                <a:blip r:embed="rId21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51E1D8A-76C1-48DC-807F-25D1C70CAEEA}"/>
                  </a:ext>
                </a:extLst>
              </p:cNvPr>
              <p:cNvSpPr/>
              <p:nvPr/>
            </p:nvSpPr>
            <p:spPr>
              <a:xfrm>
                <a:off x="5580112" y="2680838"/>
                <a:ext cx="2536639" cy="432048"/>
              </a:xfrm>
              <a:prstGeom prst="rect">
                <a:avLst/>
              </a:prstGeom>
              <a:solidFill>
                <a:srgbClr val="E848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={#,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51E1D8A-76C1-48DC-807F-25D1C70CA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680838"/>
                <a:ext cx="2536639" cy="432048"/>
              </a:xfrm>
              <a:prstGeom prst="rect">
                <a:avLst/>
              </a:prstGeom>
              <a:blipFill>
                <a:blip r:embed="rId22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/>
              <p:nvPr/>
            </p:nvSpPr>
            <p:spPr>
              <a:xfrm>
                <a:off x="7644440" y="4787860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440" y="4787860"/>
                <a:ext cx="113838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/>
              <p:nvPr/>
            </p:nvSpPr>
            <p:spPr>
              <a:xfrm>
                <a:off x="4292729" y="4950460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9" y="4950460"/>
                <a:ext cx="113838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/>
              <p:nvPr/>
            </p:nvSpPr>
            <p:spPr>
              <a:xfrm>
                <a:off x="4244938" y="4633959"/>
                <a:ext cx="1297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8" y="4633959"/>
                <a:ext cx="12977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7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5" grpId="0" animBg="1"/>
      <p:bldP spid="36" grpId="0" animBg="1"/>
      <p:bldP spid="36" grpId="1" animBg="1"/>
      <p:bldP spid="3" grpId="0"/>
      <p:bldP spid="37" grpId="0" animBg="1"/>
      <p:bldP spid="37" grpId="1" animBg="1"/>
      <p:bldP spid="38" grpId="0"/>
      <p:bldP spid="39" grpId="0" animBg="1"/>
      <p:bldP spid="39" grpId="1" animBg="1"/>
      <p:bldP spid="40" grpId="0"/>
      <p:bldP spid="40" grpId="1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4.14】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分析</m:t>
                    </m:r>
                  </m:oMath>
                </a14:m>
                <a:r>
                  <a:rPr lang="zh-CN" altLang="en-US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句子：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altLang="zh-CN" sz="20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688" b="-219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776444"/>
                  </p:ext>
                </p:extLst>
              </p:nvPr>
            </p:nvGraphicFramePr>
            <p:xfrm>
              <a:off x="381341" y="1628800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𝒕𝒉𝒆𝒏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𝒆𝒍𝒔𝒆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776444"/>
                  </p:ext>
                </p:extLst>
              </p:nvPr>
            </p:nvGraphicFramePr>
            <p:xfrm>
              <a:off x="381341" y="1628800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1841" t="-1639" r="-331047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86747" t="-1639" r="-452410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39683" t="-1639" r="-297354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6149" t="-1639" r="-249068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8492" t="-1639" r="-101508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1515" t="-1639" r="-2020" b="-3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5" t="-55357" r="-603030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5" t="-142623" r="-60303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/>
              <p:nvPr/>
            </p:nvSpPr>
            <p:spPr>
              <a:xfrm>
                <a:off x="1499560" y="2166322"/>
                <a:ext cx="1917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60" y="2166322"/>
                <a:ext cx="191757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/>
              <p:nvPr/>
            </p:nvSpPr>
            <p:spPr>
              <a:xfrm>
                <a:off x="6457950" y="2166322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166322"/>
                <a:ext cx="1138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/>
              <p:nvPr/>
            </p:nvSpPr>
            <p:spPr>
              <a:xfrm>
                <a:off x="7644440" y="2886402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440" y="2886402"/>
                <a:ext cx="1138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/>
              <p:nvPr/>
            </p:nvSpPr>
            <p:spPr>
              <a:xfrm>
                <a:off x="4292729" y="3049002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9" y="3049002"/>
                <a:ext cx="11383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/>
              <p:nvPr/>
            </p:nvSpPr>
            <p:spPr>
              <a:xfrm>
                <a:off x="4244938" y="2732501"/>
                <a:ext cx="1297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8" y="2732501"/>
                <a:ext cx="12977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A37B75C-59FA-4FA1-B472-AFDB281E1A74}"/>
              </a:ext>
            </a:extLst>
          </p:cNvPr>
          <p:cNvGrpSpPr/>
          <p:nvPr/>
        </p:nvGrpSpPr>
        <p:grpSpPr>
          <a:xfrm>
            <a:off x="467544" y="3566222"/>
            <a:ext cx="8315281" cy="294826"/>
            <a:chOff x="467544" y="3758465"/>
            <a:chExt cx="8315281" cy="29482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80FBD38-C16C-4B5D-9243-70CFC059579D}"/>
                </a:ext>
              </a:extLst>
            </p:cNvPr>
            <p:cNvSpPr/>
            <p:nvPr/>
          </p:nvSpPr>
          <p:spPr>
            <a:xfrm>
              <a:off x="467544" y="3758465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1936CB-4DDA-4579-82C9-DB67242DAF87}"/>
                </a:ext>
              </a:extLst>
            </p:cNvPr>
            <p:cNvSpPr/>
            <p:nvPr/>
          </p:nvSpPr>
          <p:spPr>
            <a:xfrm>
              <a:off x="942068" y="3758465"/>
              <a:ext cx="326827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08987B5-660C-4C54-978B-9F6EC1B2A47D}"/>
                </a:ext>
              </a:extLst>
            </p:cNvPr>
            <p:cNvSpPr/>
            <p:nvPr/>
          </p:nvSpPr>
          <p:spPr>
            <a:xfrm>
              <a:off x="4210342" y="3758465"/>
              <a:ext cx="280095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48C522D-F073-4303-AB02-100DDFAEBEE9}"/>
                </a:ext>
              </a:extLst>
            </p:cNvPr>
            <p:cNvSpPr/>
            <p:nvPr/>
          </p:nvSpPr>
          <p:spPr>
            <a:xfrm>
              <a:off x="7011297" y="3758465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所用产生式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F0AA57-0C55-4B9B-A51B-CA8B6D139318}"/>
              </a:ext>
            </a:extLst>
          </p:cNvPr>
          <p:cNvGrpSpPr/>
          <p:nvPr/>
        </p:nvGrpSpPr>
        <p:grpSpPr>
          <a:xfrm>
            <a:off x="467544" y="3861048"/>
            <a:ext cx="8315282" cy="294826"/>
            <a:chOff x="467544" y="4245859"/>
            <a:chExt cx="8315282" cy="294826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C7E7C8-AABF-4B3F-862C-CF5147827A05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37EBAC4-E92C-403A-BE9C-5FEC752C967B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37EBAC4-E92C-403A-BE9C-5FEC752C96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331A327D-B4F6-41C3-8F15-C89D4C784174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331A327D-B4F6-41C3-8F15-C89D4C7841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11"/>
                  <a:stretch>
                    <a:fillRect b="-176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AEBBA2F-C5E9-4BEE-B502-A648F4E35981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2B33142-1094-48E0-AC68-4D0D618F5F72}"/>
                  </a:ext>
                </a:extLst>
              </p:cNvPr>
              <p:cNvSpPr/>
              <p:nvPr/>
            </p:nvSpPr>
            <p:spPr>
              <a:xfrm>
                <a:off x="1566344" y="2170693"/>
                <a:ext cx="1732910" cy="369332"/>
              </a:xfrm>
              <a:prstGeom prst="rect">
                <a:avLst/>
              </a:prstGeom>
              <a:solidFill>
                <a:srgbClr val="E84855"/>
              </a:solidFill>
            </p:spPr>
            <p:txBody>
              <a:bodyPr wrap="none" lIns="0" r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𝑆𝐴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2B33142-1094-48E0-AC68-4D0D618F5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344" y="2170693"/>
                <a:ext cx="1732910" cy="369332"/>
              </a:xfrm>
              <a:prstGeom prst="rect">
                <a:avLst/>
              </a:prstGeom>
              <a:blipFill>
                <a:blip r:embed="rId12"/>
                <a:stretch>
                  <a:fillRect l="-4225" r="-14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BFA0CBA0-F363-4178-8031-A928F579DA63}"/>
              </a:ext>
            </a:extLst>
          </p:cNvPr>
          <p:cNvGrpSpPr/>
          <p:nvPr/>
        </p:nvGrpSpPr>
        <p:grpSpPr>
          <a:xfrm>
            <a:off x="467544" y="4151095"/>
            <a:ext cx="8315282" cy="294826"/>
            <a:chOff x="467544" y="4245859"/>
            <a:chExt cx="8315282" cy="29482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C6E4E5B-C76A-4F78-9FAD-C50A924BC4CF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FE93EA4-EFFC-48BF-9095-E933E21387E2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𝐴𝑆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𝑡h𝑒𝑛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𝑖𝑓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FE93EA4-EFFC-48BF-9095-E933E2138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0C717028-59D2-4CD8-B4B7-BAFAC102D678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0C717028-59D2-4CD8-B4B7-BAFAC102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14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632DCDD7-DD62-46BE-AF9A-490C82064439}"/>
                    </a:ext>
                  </a:extLst>
                </p:cNvPr>
                <p:cNvSpPr/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𝑆𝐴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632DCDD7-DD62-46BE-AF9A-490C82064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blipFill>
                  <a:blip r:embed="rId15"/>
                  <a:stretch>
                    <a:fillRect l="-1365"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A6DD7B5-9032-4B45-BB39-3DFB7911A4CC}"/>
              </a:ext>
            </a:extLst>
          </p:cNvPr>
          <p:cNvGrpSpPr/>
          <p:nvPr/>
        </p:nvGrpSpPr>
        <p:grpSpPr>
          <a:xfrm>
            <a:off x="467544" y="4441462"/>
            <a:ext cx="8315282" cy="294826"/>
            <a:chOff x="467544" y="4245859"/>
            <a:chExt cx="8315282" cy="29482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D4F5645-742A-4374-A816-D457D5537620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BF0D00E-8C12-4257-A1ED-5C21F1A2BD57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𝐴𝑆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𝑡h𝑒𝑛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BF0D00E-8C12-4257-A1ED-5C21F1A2B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D52F894-7BEB-4444-803B-4EB2239427C0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D52F894-7BEB-4444-803B-4EB223942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17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C2D2CCE-E0AF-4FFC-9E07-1C443F4A670A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A553B77-0F7A-432D-A7B1-1397D360AA60}"/>
              </a:ext>
            </a:extLst>
          </p:cNvPr>
          <p:cNvGrpSpPr/>
          <p:nvPr/>
        </p:nvGrpSpPr>
        <p:grpSpPr>
          <a:xfrm>
            <a:off x="467543" y="4735968"/>
            <a:ext cx="8315282" cy="294826"/>
            <a:chOff x="467544" y="4245859"/>
            <a:chExt cx="8315282" cy="294826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02ABEE3-5390-4C43-B2DE-C76AC0204FC9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D3532F4-3195-4DE0-AE0E-95385882648B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𝐴𝑆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𝑡h𝑒𝑛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D3532F4-3195-4DE0-AE0E-953858826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EDAFF5A-7A1E-41D7-8B05-BA8278BCFD12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EDAFF5A-7A1E-41D7-8B05-BA8278BCF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19"/>
                  <a:stretch>
                    <a:fillRect b="-20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B178288-20C1-4D4B-9930-287B6626FFCE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862853-CCFF-4CB7-B077-5AF0B0572C2A}"/>
              </a:ext>
            </a:extLst>
          </p:cNvPr>
          <p:cNvGrpSpPr/>
          <p:nvPr/>
        </p:nvGrpSpPr>
        <p:grpSpPr>
          <a:xfrm>
            <a:off x="467543" y="5027060"/>
            <a:ext cx="8315282" cy="294826"/>
            <a:chOff x="467544" y="4245859"/>
            <a:chExt cx="8315282" cy="29482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B12D683-A73F-4234-8AEF-719C714F3799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CF9518D-605D-4364-8E60-A58F4AF52411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𝐴𝑆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CF9518D-605D-4364-8E60-A58F4AF52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F1CA3D6-1F9D-4EB6-841A-161AC53D8522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F1CA3D6-1F9D-4EB6-841A-161AC53D85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1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BD1C607-78FD-47AE-8E02-A40F68CDD80A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80FF04F-B295-427B-821D-1EA1F378CD99}"/>
              </a:ext>
            </a:extLst>
          </p:cNvPr>
          <p:cNvGrpSpPr/>
          <p:nvPr/>
        </p:nvGrpSpPr>
        <p:grpSpPr>
          <a:xfrm>
            <a:off x="467543" y="5319682"/>
            <a:ext cx="8315282" cy="294826"/>
            <a:chOff x="467544" y="4245859"/>
            <a:chExt cx="8315282" cy="294826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85A0AC6-2067-4F16-A8CA-B953CC7371E8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130A87B-9BD7-48A8-840E-4B862C4E13E1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𝐴𝐴𝑆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𝑡h𝑒𝑛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𝑖𝑓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130A87B-9BD7-48A8-840E-4B862C4E1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2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5D56E8D-166A-413F-B55B-C40229B4A20B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5D56E8D-166A-413F-B55B-C40229B4A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3"/>
                  <a:stretch>
                    <a:fillRect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C390F9EA-E271-451B-8CF0-2F9FCD8EC736}"/>
                    </a:ext>
                  </a:extLst>
                </p:cNvPr>
                <p:cNvSpPr/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𝑆𝐴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C390F9EA-E271-451B-8CF0-2F9FCD8EC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blipFill>
                  <a:blip r:embed="rId24"/>
                  <a:stretch>
                    <a:fillRect l="-1365" b="-1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0C5B3AD-772A-4F25-B0BF-540CB8B9E10C}"/>
              </a:ext>
            </a:extLst>
          </p:cNvPr>
          <p:cNvGrpSpPr/>
          <p:nvPr/>
        </p:nvGrpSpPr>
        <p:grpSpPr>
          <a:xfrm>
            <a:off x="467543" y="5613568"/>
            <a:ext cx="8315282" cy="294826"/>
            <a:chOff x="467544" y="4245859"/>
            <a:chExt cx="8315282" cy="294826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3A5F195-187D-42AC-83F1-361D55EAD822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E4907332-8ADA-4F1F-BE4D-5BCEE80564B9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𝐴𝐴𝑆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𝑡h𝑒𝑛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E4907332-8ADA-4F1F-BE4D-5BCEE8056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27E3F289-454B-4FE2-99CC-F381DE12C2B6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27E3F289-454B-4FE2-99CC-F381DE12C2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14719DF-45BF-4192-B861-002FD268FAC4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00E9B4C-B6DD-4ED6-9ED6-E91235A3DE34}"/>
              </a:ext>
            </a:extLst>
          </p:cNvPr>
          <p:cNvGrpSpPr/>
          <p:nvPr/>
        </p:nvGrpSpPr>
        <p:grpSpPr>
          <a:xfrm>
            <a:off x="467543" y="5903396"/>
            <a:ext cx="8315282" cy="294826"/>
            <a:chOff x="467544" y="4245859"/>
            <a:chExt cx="8315282" cy="29482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3E9AB9C-6806-4E63-AD7F-5B41AEBC161D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B4FCBE5-890E-41A6-A5F2-E52DD9DA8292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𝐴𝐴𝑆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𝑡h𝑒𝑛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B4FCBE5-890E-41A6-A5F2-E52DD9DA8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382874B-8659-4F90-9211-76758105E938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𝑡h𝑒𝑛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382874B-8659-4F90-9211-76758105E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75F23CD-5528-4F8A-B1CF-48A839BF8E2E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C358BEA-4EDD-484C-9004-CCAF1F151801}"/>
              </a:ext>
            </a:extLst>
          </p:cNvPr>
          <p:cNvGrpSpPr/>
          <p:nvPr/>
        </p:nvGrpSpPr>
        <p:grpSpPr>
          <a:xfrm>
            <a:off x="467543" y="6200076"/>
            <a:ext cx="8315282" cy="294826"/>
            <a:chOff x="467544" y="4245859"/>
            <a:chExt cx="8315282" cy="29482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C19C75D-DDA1-4D78-9967-5E4FEC561416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CE55F16-74B7-474A-8637-E9200E77B6B3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𝐴𝐴𝑆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CE55F16-74B7-474A-8637-E9200E77B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269C62A3-8A29-417B-A292-7201CE7F8C84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269C62A3-8A29-417B-A292-7201CE7F8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02FF8C1-D1F9-462F-BEDE-0E0AAE8E8B8E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2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语法分析器的功能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23F93E-FD36-427C-9BE8-602C8F6B9B37}"/>
              </a:ext>
            </a:extLst>
          </p:cNvPr>
          <p:cNvSpPr txBox="1"/>
          <p:nvPr/>
        </p:nvSpPr>
        <p:spPr>
          <a:xfrm>
            <a:off x="107504" y="3591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语法分析器的功能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DA566D07-A95C-4504-8D23-534151B84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47913"/>
            <a:ext cx="720725" cy="29527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语法分析的分类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1021A47C-E177-4153-9797-5E48F30819F6}"/>
              </a:ext>
            </a:extLst>
          </p:cNvPr>
          <p:cNvSpPr>
            <a:spLocks/>
          </p:cNvSpPr>
          <p:nvPr/>
        </p:nvSpPr>
        <p:spPr bwMode="auto">
          <a:xfrm>
            <a:off x="1549400" y="1916113"/>
            <a:ext cx="647700" cy="3960812"/>
          </a:xfrm>
          <a:prstGeom prst="leftBrace">
            <a:avLst>
              <a:gd name="adj1" fmla="val 5096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2E2975E8-A7E8-463E-87AF-A2AD3B9F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700213"/>
            <a:ext cx="5183187" cy="18002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FFFD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：从文法的开始符号开始，向下推导，推出句子。</a:t>
            </a:r>
          </a:p>
        </p:txBody>
      </p:sp>
      <p:sp>
        <p:nvSpPr>
          <p:cNvPr id="43" name="AutoShape 8">
            <a:extLst>
              <a:ext uri="{FF2B5EF4-FFF2-40B4-BE49-F238E27FC236}">
                <a16:creationId xmlns:a16="http://schemas.microsoft.com/office/drawing/2014/main" id="{2C9F272F-43D9-4C42-8F5A-1F3847F5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4076700"/>
            <a:ext cx="5183187" cy="18002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FFFD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自下而上分析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：从句子开始，向上归约，归约到文法的开始符号。</a:t>
            </a:r>
          </a:p>
        </p:txBody>
      </p:sp>
    </p:spTree>
    <p:extLst>
      <p:ext uri="{BB962C8B-B14F-4D97-AF65-F5344CB8AC3E}">
        <p14:creationId xmlns:p14="http://schemas.microsoft.com/office/powerpoint/2010/main" val="94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4.14】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分析</m:t>
                    </m:r>
                  </m:oMath>
                </a14:m>
                <a:r>
                  <a:rPr lang="zh-CN" altLang="en-US" sz="20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句子：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altLang="zh-CN" sz="20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33784BDB-2E52-476D-A0EA-2FE700AF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4229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688" b="-219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341" y="1628800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𝒕𝒉𝒆𝒏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𝒆𝒍𝒔𝒆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341" y="1628800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1841" t="-1639" r="-331047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86747" t="-1639" r="-452410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39683" t="-1639" r="-297354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6149" t="-1639" r="-249068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8492" t="-1639" r="-101508" b="-3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1515" t="-1639" r="-2020" b="-3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5" t="-55357" r="-603030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5" t="-142623" r="-60303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/>
              <p:nvPr/>
            </p:nvSpPr>
            <p:spPr>
              <a:xfrm>
                <a:off x="1499560" y="2166322"/>
                <a:ext cx="1917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60" y="2166322"/>
                <a:ext cx="191757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/>
              <p:nvPr/>
            </p:nvSpPr>
            <p:spPr>
              <a:xfrm>
                <a:off x="6457950" y="2166322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166322"/>
                <a:ext cx="1138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/>
              <p:nvPr/>
            </p:nvSpPr>
            <p:spPr>
              <a:xfrm>
                <a:off x="7644440" y="2886402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440" y="2886402"/>
                <a:ext cx="1138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/>
              <p:nvPr/>
            </p:nvSpPr>
            <p:spPr>
              <a:xfrm>
                <a:off x="4292729" y="3049002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9" y="3049002"/>
                <a:ext cx="11383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/>
              <p:nvPr/>
            </p:nvSpPr>
            <p:spPr>
              <a:xfrm>
                <a:off x="4244938" y="2732501"/>
                <a:ext cx="1297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8" y="2732501"/>
                <a:ext cx="12977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A37B75C-59FA-4FA1-B472-AFDB281E1A74}"/>
              </a:ext>
            </a:extLst>
          </p:cNvPr>
          <p:cNvGrpSpPr/>
          <p:nvPr/>
        </p:nvGrpSpPr>
        <p:grpSpPr>
          <a:xfrm>
            <a:off x="467544" y="3566222"/>
            <a:ext cx="8315281" cy="294826"/>
            <a:chOff x="467544" y="3758465"/>
            <a:chExt cx="8315281" cy="29482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80FBD38-C16C-4B5D-9243-70CFC059579D}"/>
                </a:ext>
              </a:extLst>
            </p:cNvPr>
            <p:cNvSpPr/>
            <p:nvPr/>
          </p:nvSpPr>
          <p:spPr>
            <a:xfrm>
              <a:off x="467544" y="3758465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1936CB-4DDA-4579-82C9-DB67242DAF87}"/>
                </a:ext>
              </a:extLst>
            </p:cNvPr>
            <p:cNvSpPr/>
            <p:nvPr/>
          </p:nvSpPr>
          <p:spPr>
            <a:xfrm>
              <a:off x="942068" y="3758465"/>
              <a:ext cx="3268274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文法符号栈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08987B5-660C-4C54-978B-9F6EC1B2A47D}"/>
                </a:ext>
              </a:extLst>
            </p:cNvPr>
            <p:cNvSpPr/>
            <p:nvPr/>
          </p:nvSpPr>
          <p:spPr>
            <a:xfrm>
              <a:off x="4210342" y="3758465"/>
              <a:ext cx="280095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输入串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48C522D-F073-4303-AB02-100DDFAEBEE9}"/>
                </a:ext>
              </a:extLst>
            </p:cNvPr>
            <p:cNvSpPr/>
            <p:nvPr/>
          </p:nvSpPr>
          <p:spPr>
            <a:xfrm>
              <a:off x="7011297" y="3758465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所用产生式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A527033-ABE1-44C0-A72E-09E67D86AA8F}"/>
                  </a:ext>
                </a:extLst>
              </p:cNvPr>
              <p:cNvSpPr/>
              <p:nvPr/>
            </p:nvSpPr>
            <p:spPr>
              <a:xfrm>
                <a:off x="6454056" y="2170693"/>
                <a:ext cx="1138386" cy="369332"/>
              </a:xfrm>
              <a:prstGeom prst="rect">
                <a:avLst/>
              </a:prstGeom>
              <a:solidFill>
                <a:srgbClr val="E84855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A527033-ABE1-44C0-A72E-09E67D86A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56" y="2170693"/>
                <a:ext cx="11383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组合 88">
            <a:extLst>
              <a:ext uri="{FF2B5EF4-FFF2-40B4-BE49-F238E27FC236}">
                <a16:creationId xmlns:a16="http://schemas.microsoft.com/office/drawing/2014/main" id="{9C358BEA-4EDD-484C-9004-CCAF1F151801}"/>
              </a:ext>
            </a:extLst>
          </p:cNvPr>
          <p:cNvGrpSpPr/>
          <p:nvPr/>
        </p:nvGrpSpPr>
        <p:grpSpPr>
          <a:xfrm>
            <a:off x="467543" y="3861048"/>
            <a:ext cx="8315282" cy="294826"/>
            <a:chOff x="467544" y="4245859"/>
            <a:chExt cx="8315282" cy="29482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C19C75D-DDA1-4D78-9967-5E4FEC561416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CE55F16-74B7-474A-8637-E9200E77B6B3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𝐴𝐴𝑆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CE55F16-74B7-474A-8637-E9200E77B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269C62A3-8A29-417B-A292-7201CE7F8C84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269C62A3-8A29-417B-A292-7201CE7F8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02FF8C1-D1F9-462F-BEDE-0E0AAE8E8B8E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B4D7EC1-48A8-4868-BFA9-FE40049F606E}"/>
              </a:ext>
            </a:extLst>
          </p:cNvPr>
          <p:cNvGrpSpPr/>
          <p:nvPr/>
        </p:nvGrpSpPr>
        <p:grpSpPr>
          <a:xfrm>
            <a:off x="467543" y="4153321"/>
            <a:ext cx="8315282" cy="294826"/>
            <a:chOff x="467544" y="4245859"/>
            <a:chExt cx="8315282" cy="29482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3029FD1-CC25-4B66-A624-960EE7881C0D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6F4D058-B224-416F-94BA-9264588CA991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𝐴𝐴𝑠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6F4D058-B224-416F-94BA-9264588CA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245ADAA5-8E08-426B-8029-8B710CFD6CB2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245ADAA5-8E08-426B-8029-8B710CFD6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00616F3-EBB0-4BCE-B385-9C4C5E500A66}"/>
                    </a:ext>
                  </a:extLst>
                </p:cNvPr>
                <p:cNvSpPr/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00616F3-EBB0-4BCE-B385-9C4C5E500A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blipFill>
                  <a:blip r:embed="rId15"/>
                  <a:stretch>
                    <a:fillRect l="-13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BE0747C-08B4-4B3F-B382-93317DB759C9}"/>
              </a:ext>
            </a:extLst>
          </p:cNvPr>
          <p:cNvGrpSpPr/>
          <p:nvPr/>
        </p:nvGrpSpPr>
        <p:grpSpPr>
          <a:xfrm>
            <a:off x="467543" y="4448601"/>
            <a:ext cx="8315282" cy="294826"/>
            <a:chOff x="467544" y="4245859"/>
            <a:chExt cx="8315282" cy="29482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A64B37E-4D91-4AED-BC35-FFB4093D6D02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36623669-4088-46CD-8C01-B438ECAE6544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𝐴𝐴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36623669-4088-46CD-8C01-B438ECAE6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2EEE47F0-4C77-4275-BAFB-3578D6F825B8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2EEE47F0-4C77-4275-BAFB-3578D6F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00457E1-035D-4A01-A5AA-ED29DD7F38E9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91ED530-460F-4AFB-BCB9-1039D2F15D09}"/>
                  </a:ext>
                </a:extLst>
              </p:cNvPr>
              <p:cNvSpPr/>
              <p:nvPr/>
            </p:nvSpPr>
            <p:spPr>
              <a:xfrm>
                <a:off x="4318053" y="2743777"/>
                <a:ext cx="1113062" cy="369332"/>
              </a:xfrm>
              <a:prstGeom prst="rect">
                <a:avLst/>
              </a:prstGeom>
              <a:solidFill>
                <a:srgbClr val="E84855"/>
              </a:solidFill>
            </p:spPr>
            <p:txBody>
              <a:bodyPr wrap="none" lIns="0" r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91ED530-460F-4AFB-BCB9-1039D2F15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53" y="2743777"/>
                <a:ext cx="1113062" cy="369332"/>
              </a:xfrm>
              <a:prstGeom prst="rect">
                <a:avLst/>
              </a:prstGeom>
              <a:blipFill>
                <a:blip r:embed="rId18"/>
                <a:stretch>
                  <a:fillRect l="-6557" r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F91D61E-ED0A-4633-93A1-AE9F6FF8E3FD}"/>
              </a:ext>
            </a:extLst>
          </p:cNvPr>
          <p:cNvGrpSpPr/>
          <p:nvPr/>
        </p:nvGrpSpPr>
        <p:grpSpPr>
          <a:xfrm>
            <a:off x="467543" y="4740420"/>
            <a:ext cx="8315282" cy="294826"/>
            <a:chOff x="467544" y="4245859"/>
            <a:chExt cx="8315282" cy="294826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A6C5712-B4E8-4CEF-A569-38FC6A3683D1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788A1F3B-0767-42B9-8676-CAA05DD8853C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𝐴𝑆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𝑒𝑙𝑠𝑒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788A1F3B-0767-42B9-8676-CAA05DD885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FDBD3A53-537D-4A3C-BA87-E8B1D9E9BED4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FDBD3A53-537D-4A3C-BA87-E8B1D9E9B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453BDF5E-C224-468D-A510-F8D0C0648BCB}"/>
                    </a:ext>
                  </a:extLst>
                </p:cNvPr>
                <p:cNvSpPr/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𝑒𝑙𝑠𝑒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453BDF5E-C224-468D-A510-F8D0C0648B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blipFill>
                  <a:blip r:embed="rId21"/>
                  <a:stretch>
                    <a:fillRect l="-13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4A066D3-C651-487E-911B-D39E9C70A2AC}"/>
              </a:ext>
            </a:extLst>
          </p:cNvPr>
          <p:cNvGrpSpPr/>
          <p:nvPr/>
        </p:nvGrpSpPr>
        <p:grpSpPr>
          <a:xfrm>
            <a:off x="467543" y="5035613"/>
            <a:ext cx="8315282" cy="294826"/>
            <a:chOff x="467544" y="4245859"/>
            <a:chExt cx="8315282" cy="294826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875153C-D0AB-4759-B623-6FC9EB0590E9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1187DD3A-A4C3-42AD-9FE3-156457D877CF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𝐴𝑆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1187DD3A-A4C3-42AD-9FE3-156457D8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E4A0B364-19A8-445F-BC7F-959261FBA08A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E4A0B364-19A8-445F-BC7F-959261FBA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C3AFAD9-B0EF-49DC-B247-D3D499ABC2AC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2B12AEB-3215-4CAF-840F-03568AFD9904}"/>
              </a:ext>
            </a:extLst>
          </p:cNvPr>
          <p:cNvGrpSpPr/>
          <p:nvPr/>
        </p:nvGrpSpPr>
        <p:grpSpPr>
          <a:xfrm>
            <a:off x="467543" y="5329095"/>
            <a:ext cx="8315282" cy="294826"/>
            <a:chOff x="467544" y="4245859"/>
            <a:chExt cx="8315282" cy="294826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5316C24-9A39-48DF-83D7-EC9F79837B63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B8C67B6-8BB4-4B08-B480-413A1FF69C92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𝐴𝑠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B8C67B6-8BB4-4B08-B480-413A1FF69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E0B24737-A40F-46FF-9E63-149BFA63BCC1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E0B24737-A40F-46FF-9E63-149BFA63BC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C80E3B7-0B2F-484A-8D84-5153EA6AB8E8}"/>
                    </a:ext>
                  </a:extLst>
                </p:cNvPr>
                <p:cNvSpPr/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C80E3B7-0B2F-484A-8D84-5153EA6AB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298" y="4245859"/>
                  <a:ext cx="1771528" cy="294826"/>
                </a:xfrm>
                <a:prstGeom prst="rect">
                  <a:avLst/>
                </a:prstGeom>
                <a:blipFill>
                  <a:blip r:embed="rId26"/>
                  <a:stretch>
                    <a:fillRect l="-13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4BD4933-19FE-44E2-B069-17ECC48F70D4}"/>
              </a:ext>
            </a:extLst>
          </p:cNvPr>
          <p:cNvGrpSpPr/>
          <p:nvPr/>
        </p:nvGrpSpPr>
        <p:grpSpPr>
          <a:xfrm>
            <a:off x="467543" y="5624399"/>
            <a:ext cx="8315282" cy="294826"/>
            <a:chOff x="467544" y="4245859"/>
            <a:chExt cx="8315282" cy="294826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763E24D-845F-4CC5-AF5A-8F925397F9C0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CD250FA-F93E-4552-9A94-7E3904548490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CD250FA-F93E-4552-9A94-7E3904548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6B53D2C-0B11-4026-9B8B-630C57BC08D8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6B53D2C-0B11-4026-9B8B-630C57BC0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D292BEC-72C3-4F22-8E06-4DCDF66E1778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A07DC0E-CAA4-4321-9926-0F499F9151DF}"/>
                  </a:ext>
                </a:extLst>
              </p:cNvPr>
              <p:cNvSpPr/>
              <p:nvPr/>
            </p:nvSpPr>
            <p:spPr>
              <a:xfrm>
                <a:off x="7665312" y="2903408"/>
                <a:ext cx="1138386" cy="369332"/>
              </a:xfrm>
              <a:prstGeom prst="rect">
                <a:avLst/>
              </a:prstGeom>
              <a:solidFill>
                <a:srgbClr val="E84855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A07DC0E-CAA4-4321-9926-0F499F915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312" y="2903408"/>
                <a:ext cx="11383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A16852E2-387A-4F28-96A0-82E7D5C24A55}"/>
              </a:ext>
            </a:extLst>
          </p:cNvPr>
          <p:cNvGrpSpPr/>
          <p:nvPr/>
        </p:nvGrpSpPr>
        <p:grpSpPr>
          <a:xfrm>
            <a:off x="467543" y="5918100"/>
            <a:ext cx="8315282" cy="294826"/>
            <a:chOff x="467544" y="4245859"/>
            <a:chExt cx="8315282" cy="294826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99AED12-F764-4D6B-B96F-CFAB384FDEB7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76C2CB4A-ED81-455C-B515-6C7E6B6616C4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76C2CB4A-ED81-455C-B515-6C7E6B661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9B683B1A-4416-4967-9D80-2261B8F87A6E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9B683B1A-4416-4967-9D80-2261B8F87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D4D0E1-FE8A-44C2-B62D-5006149B03D1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00D66BCE-FE98-4439-A052-1E5418482271}"/>
              </a:ext>
            </a:extLst>
          </p:cNvPr>
          <p:cNvGrpSpPr/>
          <p:nvPr/>
        </p:nvGrpSpPr>
        <p:grpSpPr>
          <a:xfrm>
            <a:off x="463308" y="6213408"/>
            <a:ext cx="8315282" cy="294826"/>
            <a:chOff x="467544" y="4245859"/>
            <a:chExt cx="8315282" cy="294826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E88AD2-9B20-49AC-9411-0459577F1028}"/>
                </a:ext>
              </a:extLst>
            </p:cNvPr>
            <p:cNvSpPr/>
            <p:nvPr/>
          </p:nvSpPr>
          <p:spPr>
            <a:xfrm>
              <a:off x="467544" y="4245859"/>
              <a:ext cx="474525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7DE0B568-098C-4006-9707-53092F5E4734}"/>
                    </a:ext>
                  </a:extLst>
                </p:cNvPr>
                <p:cNvSpPr/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7DE0B568-098C-4006-9707-53092F5E4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9" y="4245859"/>
                  <a:ext cx="3268274" cy="29482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16897AD2-A0B1-4C87-81FD-159F5F6C4A05}"/>
                    </a:ext>
                  </a:extLst>
                </p:cNvPr>
                <p:cNvSpPr/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#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16897AD2-A0B1-4C87-81FD-159F5F6C4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343" y="4245859"/>
                  <a:ext cx="2800955" cy="294826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A82CE8B-89A7-478B-A10B-594D3384D66B}"/>
                </a:ext>
              </a:extLst>
            </p:cNvPr>
            <p:cNvSpPr/>
            <p:nvPr/>
          </p:nvSpPr>
          <p:spPr>
            <a:xfrm>
              <a:off x="7011298" y="4245859"/>
              <a:ext cx="1771528" cy="294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Success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3" grpId="3" animBg="1"/>
      <p:bldP spid="104" grpId="0" animBg="1"/>
      <p:bldP spid="104" grpId="1" animBg="1"/>
      <p:bldP spid="125" grpId="0" animBg="1"/>
      <p:bldP spid="12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人工干预构造非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LL(1)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990296"/>
                  </p:ext>
                </p:extLst>
              </p:nvPr>
            </p:nvGraphicFramePr>
            <p:xfrm>
              <a:off x="381341" y="1340768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𝒕𝒉𝒆𝒏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𝒆𝒍𝒔𝒆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A0BBDE65-CCEB-42F0-9ACD-F3B0C48CA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990296"/>
                  </p:ext>
                </p:extLst>
              </p:nvPr>
            </p:nvGraphicFramePr>
            <p:xfrm>
              <a:off x="381341" y="1340768"/>
              <a:ext cx="8453326" cy="1792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1841" t="-1639" r="-331047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747" t="-1639" r="-452410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9683" t="-1639" r="-297354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6149" t="-1639" r="-249068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98492" t="-1639" r="-101508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1515" t="-1639" r="-2020" b="-3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680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5" t="-55357" r="-603030" b="-111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7412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5" t="-142623" r="-603030" b="-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/>
              <p:nvPr/>
            </p:nvSpPr>
            <p:spPr>
              <a:xfrm>
                <a:off x="1499560" y="1878290"/>
                <a:ext cx="1917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39A5414-AF67-40F5-AC5E-319496C34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60" y="1878290"/>
                <a:ext cx="191757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/>
              <p:nvPr/>
            </p:nvSpPr>
            <p:spPr>
              <a:xfrm>
                <a:off x="6457950" y="1878290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FCD7396-4707-4A1C-ACAF-7A8F2C291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878290"/>
                <a:ext cx="11383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/>
              <p:nvPr/>
            </p:nvSpPr>
            <p:spPr>
              <a:xfrm>
                <a:off x="7644440" y="2598370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4F282F4-02C7-4AC9-9ACD-3AF08658C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440" y="2598370"/>
                <a:ext cx="1138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/>
              <p:nvPr/>
            </p:nvSpPr>
            <p:spPr>
              <a:xfrm>
                <a:off x="4292729" y="2760970"/>
                <a:ext cx="113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EAC18FD-E21E-446D-BC0E-90A998861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9" y="2760970"/>
                <a:ext cx="1138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/>
              <p:nvPr/>
            </p:nvSpPr>
            <p:spPr>
              <a:xfrm>
                <a:off x="4244938" y="2444469"/>
                <a:ext cx="1297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𝑒𝑙𝑠𝑒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CE42A2-CF41-49CF-B09E-00E58BFF5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8" y="2444469"/>
                <a:ext cx="12977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8">
                <a:extLst>
                  <a:ext uri="{FF2B5EF4-FFF2-40B4-BE49-F238E27FC236}">
                    <a16:creationId xmlns:a16="http://schemas.microsoft.com/office/drawing/2014/main" id="{90DD0295-C868-494F-BB83-2C748B4B2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356992"/>
                <a:ext cx="8856984" cy="975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规定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else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最接近的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配对，因此发生冲突时，</a:t>
                </a:r>
                <a:r>
                  <a:rPr lang="en-US" altLang="zh-CN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优先于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𝑒𝑙𝑠𝑒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8">
                <a:extLst>
                  <a:ext uri="{FF2B5EF4-FFF2-40B4-BE49-F238E27FC236}">
                    <a16:creationId xmlns:a16="http://schemas.microsoft.com/office/drawing/2014/main" id="{90DD0295-C868-494F-BB83-2C748B4B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356992"/>
                <a:ext cx="8856984" cy="975139"/>
              </a:xfrm>
              <a:prstGeom prst="rect">
                <a:avLst/>
              </a:prstGeom>
              <a:blipFill>
                <a:blip r:embed="rId9"/>
                <a:stretch>
                  <a:fillRect l="-619"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8">
            <a:extLst>
              <a:ext uri="{FF2B5EF4-FFF2-40B4-BE49-F238E27FC236}">
                <a16:creationId xmlns:a16="http://schemas.microsoft.com/office/drawing/2014/main" id="{7D495C92-85F1-425E-927B-8FDAC5D9E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390478"/>
            <a:ext cx="8856984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推广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：当一个候选式是另外一个候选式的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前缀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时，规定较长的候选式优先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格 67">
                <a:extLst>
                  <a:ext uri="{FF2B5EF4-FFF2-40B4-BE49-F238E27FC236}">
                    <a16:creationId xmlns:a16="http://schemas.microsoft.com/office/drawing/2014/main" id="{5561CEA2-C831-4CD0-9EDE-D6442E560D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2105"/>
                  </p:ext>
                </p:extLst>
              </p:nvPr>
            </p:nvGraphicFramePr>
            <p:xfrm>
              <a:off x="251520" y="5085184"/>
              <a:ext cx="8453326" cy="118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2943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𝒕𝒉𝒆𝒏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𝒆𝒍𝒔𝒆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418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𝑡h𝑒𝑛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98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𝑒𝑙𝑠𝑒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格 67">
                <a:extLst>
                  <a:ext uri="{FF2B5EF4-FFF2-40B4-BE49-F238E27FC236}">
                    <a16:creationId xmlns:a16="http://schemas.microsoft.com/office/drawing/2014/main" id="{5561CEA2-C831-4CD0-9EDE-D6442E560D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2105"/>
                  </p:ext>
                </p:extLst>
              </p:nvPr>
            </p:nvGraphicFramePr>
            <p:xfrm>
              <a:off x="251520" y="5085184"/>
              <a:ext cx="8453326" cy="118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7618">
                      <a:extLst>
                        <a:ext uri="{9D8B030D-6E8A-4147-A177-3AD203B41FA5}">
                          <a16:colId xmlns:a16="http://schemas.microsoft.com/office/drawing/2014/main" val="4190434864"/>
                        </a:ext>
                      </a:extLst>
                    </a:gridCol>
                    <a:gridCol w="1686897">
                      <a:extLst>
                        <a:ext uri="{9D8B030D-6E8A-4147-A177-3AD203B41FA5}">
                          <a16:colId xmlns:a16="http://schemas.microsoft.com/office/drawing/2014/main" val="29601707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4008039844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205604244"/>
                        </a:ext>
                      </a:extLst>
                    </a:gridCol>
                    <a:gridCol w="983335">
                      <a:extLst>
                        <a:ext uri="{9D8B030D-6E8A-4147-A177-3AD203B41FA5}">
                          <a16:colId xmlns:a16="http://schemas.microsoft.com/office/drawing/2014/main" val="4251521490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362314043"/>
                        </a:ext>
                      </a:extLst>
                    </a:gridCol>
                    <a:gridCol w="1207618">
                      <a:extLst>
                        <a:ext uri="{9D8B030D-6E8A-4147-A177-3AD203B41FA5}">
                          <a16:colId xmlns:a16="http://schemas.microsoft.com/office/drawing/2014/main" val="144104412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1841" t="-1667" r="-33104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88485" t="-1667" r="-455758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39153" t="-1667" r="-29788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512346" t="-1667" r="-24753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501010" t="-1667" r="-10252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601010" t="-1667" r="-2525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26469"/>
                      </a:ext>
                    </a:extLst>
                  </a:tr>
                  <a:tr h="4188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05" t="-88406" r="-603030" b="-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10"/>
                          <a:stretch>
                            <a:fillRect l="-71841" t="-88406" r="-331047" b="-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501010" t="-88406" r="-102525" b="-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28649"/>
                      </a:ext>
                    </a:extLst>
                  </a:tr>
                  <a:tr h="3983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05" t="-196970" r="-60303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10"/>
                          <a:stretch>
                            <a:fillRect l="-339153" t="-196970" r="-297884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601010" t="-196970" r="-2525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853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57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第四章作业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5250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作业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4-1】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令文法为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→∗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|^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计算该文法每个非终结符号的终结首符集和后继符号集。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这个文法是否为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构造它的预测分析表。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给出句子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^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的分析过程。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5250155"/>
              </a:xfrm>
              <a:prstGeom prst="rect">
                <a:avLst/>
              </a:prstGeom>
              <a:blipFill>
                <a:blip r:embed="rId3"/>
                <a:stretch>
                  <a:fillRect l="-551" b="-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841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第四章作业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3948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作业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4-2】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令文法为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𝐸𝑥𝑝𝑟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（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在左部出现的是非终结符号）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𝐸𝑥𝑝𝑟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𝐸𝑥𝑝𝑟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𝐸𝑥𝑝𝑟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𝐸𝑥𝑝𝑟</m:t>
                          </m:r>
                        </m:e>
                      </m:d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𝐸𝑥𝑝𝑟𝑇𝑎𝑖𝑙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𝐸𝑥𝑝𝑟𝑇𝑎𝑖𝑙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𝐸𝑥𝑝𝑟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𝑉𝑎𝑟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𝑉𝑎𝑟𝑇𝑎𝑖𝑙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587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𝑉𝑎𝑟𝑇𝑎𝑖𝑙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𝐸𝑥𝑝𝑟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分析表。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Font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给出句子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的分析过程。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>
                  <a:lnSpc>
                    <a:spcPct val="150000"/>
                  </a:lnSpc>
                  <a:spcBef>
                    <a:spcPct val="20000"/>
                  </a:spcBef>
                  <a:buClrTx/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给出句子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的分析过程。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3948902"/>
              </a:xfrm>
              <a:prstGeom prst="rect">
                <a:avLst/>
              </a:prstGeom>
              <a:blipFill>
                <a:blip r:embed="rId3"/>
                <a:stretch>
                  <a:fillRect l="-551" b="-17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277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Vladimir Script" panose="03050402040407070305" pitchFamily="66" charset="0"/>
                <a:ea typeface="微软雅黑" panose="020B0503020204020204" pitchFamily="34" charset="-122"/>
                <a:cs typeface="Hei" charset="-122"/>
              </a:rPr>
              <a:t>The End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       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谢谢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第四章 自上而下的语法分析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自上而下的语法分析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848872" cy="43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语法分析器的功能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自上而下分析面临的问题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LL(1)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左递归的消除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消除回溯、提左公因子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分析条件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预测分析表的构造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4.3.5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预测分析程序的工作过程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人工干预构造非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4.1】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,∗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 {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𝑥𝐴𝑦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→∗∗</m:t>
                    </m:r>
                    <m:d>
                      <m:dPr>
                        <m:begChr m:val="|"/>
                        <m:endChr m:val="}"/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1D980FA-131B-433A-8F99-E0F29F08FB45}"/>
              </a:ext>
            </a:extLst>
          </p:cNvPr>
          <p:cNvSpPr/>
          <p:nvPr/>
        </p:nvSpPr>
        <p:spPr>
          <a:xfrm>
            <a:off x="899592" y="19888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A508D9-F733-4F7D-A966-D9D9BF274C71}"/>
              </a:ext>
            </a:extLst>
          </p:cNvPr>
          <p:cNvSpPr/>
          <p:nvPr/>
        </p:nvSpPr>
        <p:spPr>
          <a:xfrm>
            <a:off x="4355976" y="2047383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28EFA5-A6E2-443A-9310-92292AED29C3}"/>
              </a:ext>
            </a:extLst>
          </p:cNvPr>
          <p:cNvCxnSpPr>
            <a:cxnSpLocks/>
          </p:cNvCxnSpPr>
          <p:nvPr/>
        </p:nvCxnSpPr>
        <p:spPr>
          <a:xfrm flipV="1">
            <a:off x="1259632" y="2348880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FBF88A-5FBD-4C3B-BA7E-891F652064DC}"/>
              </a:ext>
            </a:extLst>
          </p:cNvPr>
          <p:cNvGrpSpPr/>
          <p:nvPr/>
        </p:nvGrpSpPr>
        <p:grpSpPr>
          <a:xfrm>
            <a:off x="3563888" y="2354696"/>
            <a:ext cx="1932714" cy="858280"/>
            <a:chOff x="3563888" y="2354696"/>
            <a:chExt cx="1932714" cy="85828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011365B-FC8A-43DB-A432-498FCA844BFA}"/>
                </a:ext>
              </a:extLst>
            </p:cNvPr>
            <p:cNvSpPr/>
            <p:nvPr/>
          </p:nvSpPr>
          <p:spPr>
            <a:xfrm>
              <a:off x="3563888" y="2852936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E8A4126-5F05-422F-B5F7-6122CD685FD9}"/>
                </a:ext>
              </a:extLst>
            </p:cNvPr>
            <p:cNvSpPr/>
            <p:nvPr/>
          </p:nvSpPr>
          <p:spPr>
            <a:xfrm>
              <a:off x="4350225" y="285293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04E9BB-E060-4D8C-BF56-61C46B756FBC}"/>
                </a:ext>
              </a:extLst>
            </p:cNvPr>
            <p:cNvSpPr/>
            <p:nvPr/>
          </p:nvSpPr>
          <p:spPr>
            <a:xfrm>
              <a:off x="5136562" y="285293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3E1B997-AC5D-43C8-BAE8-6A1E68C88389}"/>
                </a:ext>
              </a:extLst>
            </p:cNvPr>
            <p:cNvCxnSpPr>
              <a:cxnSpLocks/>
              <a:stCxn id="9" idx="3"/>
              <a:endCxn id="12" idx="7"/>
            </p:cNvCxnSpPr>
            <p:nvPr/>
          </p:nvCxnSpPr>
          <p:spPr>
            <a:xfrm flipH="1">
              <a:off x="3871201" y="2354696"/>
              <a:ext cx="537502" cy="55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DF200BF-0738-46D6-AC9F-054AE0C3468D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 flipH="1">
              <a:off x="4530245" y="2407423"/>
              <a:ext cx="5751" cy="445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B49A5E-21B4-461F-BEC7-06A76F3F8C58}"/>
                </a:ext>
              </a:extLst>
            </p:cNvPr>
            <p:cNvCxnSpPr>
              <a:cxnSpLocks/>
              <a:stCxn id="9" idx="5"/>
              <a:endCxn id="14" idx="1"/>
            </p:cNvCxnSpPr>
            <p:nvPr/>
          </p:nvCxnSpPr>
          <p:spPr>
            <a:xfrm>
              <a:off x="4663289" y="2354696"/>
              <a:ext cx="526000" cy="550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CD50990-3F96-4D12-AB0D-59E6B1BE7852}"/>
              </a:ext>
            </a:extLst>
          </p:cNvPr>
          <p:cNvCxnSpPr>
            <a:cxnSpLocks/>
          </p:cNvCxnSpPr>
          <p:nvPr/>
        </p:nvCxnSpPr>
        <p:spPr>
          <a:xfrm flipV="1">
            <a:off x="1429285" y="2348415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8C57EA0-F4F6-4953-AA72-12F0D5C08427}"/>
              </a:ext>
            </a:extLst>
          </p:cNvPr>
          <p:cNvGrpSpPr/>
          <p:nvPr/>
        </p:nvGrpSpPr>
        <p:grpSpPr>
          <a:xfrm>
            <a:off x="4355976" y="3213924"/>
            <a:ext cx="360040" cy="805553"/>
            <a:chOff x="4355976" y="3213924"/>
            <a:chExt cx="360040" cy="80555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D2567F-0D0A-4F76-BC9B-1A8FEE858B8D}"/>
                </a:ext>
              </a:extLst>
            </p:cNvPr>
            <p:cNvSpPr/>
            <p:nvPr/>
          </p:nvSpPr>
          <p:spPr>
            <a:xfrm>
              <a:off x="4355976" y="3659437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CC306AD-5B29-44FD-B93A-C2182564B40A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4535996" y="3213924"/>
              <a:ext cx="5751" cy="445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6A58AA2-F2D5-4E09-B12A-0036993F2691}"/>
              </a:ext>
            </a:extLst>
          </p:cNvPr>
          <p:cNvGrpSpPr/>
          <p:nvPr/>
        </p:nvGrpSpPr>
        <p:grpSpPr>
          <a:xfrm>
            <a:off x="3569639" y="3160249"/>
            <a:ext cx="1932714" cy="859228"/>
            <a:chOff x="3569639" y="3160249"/>
            <a:chExt cx="1932714" cy="85922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6208602-050B-4283-9449-66F894DBC7DB}"/>
                </a:ext>
              </a:extLst>
            </p:cNvPr>
            <p:cNvSpPr/>
            <p:nvPr/>
          </p:nvSpPr>
          <p:spPr>
            <a:xfrm>
              <a:off x="3569639" y="3659437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014FE4-521D-43EC-866D-E7AA0D85E94E}"/>
                </a:ext>
              </a:extLst>
            </p:cNvPr>
            <p:cNvSpPr/>
            <p:nvPr/>
          </p:nvSpPr>
          <p:spPr>
            <a:xfrm>
              <a:off x="5142313" y="3659437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6DC8135-FDA0-4948-9C97-409EBFE5D4AC}"/>
                </a:ext>
              </a:extLst>
            </p:cNvPr>
            <p:cNvCxnSpPr>
              <a:cxnSpLocks/>
              <a:stCxn id="13" idx="3"/>
              <a:endCxn id="28" idx="7"/>
            </p:cNvCxnSpPr>
            <p:nvPr/>
          </p:nvCxnSpPr>
          <p:spPr>
            <a:xfrm flipH="1">
              <a:off x="3876952" y="3160249"/>
              <a:ext cx="526000" cy="5519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4730994-EFC7-4F82-94C7-D879550C5C7A}"/>
                </a:ext>
              </a:extLst>
            </p:cNvPr>
            <p:cNvCxnSpPr>
              <a:cxnSpLocks/>
              <a:stCxn id="13" idx="5"/>
              <a:endCxn id="30" idx="1"/>
            </p:cNvCxnSpPr>
            <p:nvPr/>
          </p:nvCxnSpPr>
          <p:spPr>
            <a:xfrm>
              <a:off x="4657538" y="3160249"/>
              <a:ext cx="537502" cy="5519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9C626D1-D816-4F79-9169-5994FCBC5701}"/>
              </a:ext>
            </a:extLst>
          </p:cNvPr>
          <p:cNvCxnSpPr>
            <a:cxnSpLocks/>
          </p:cNvCxnSpPr>
          <p:nvPr/>
        </p:nvCxnSpPr>
        <p:spPr>
          <a:xfrm flipV="1">
            <a:off x="1602419" y="2348880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30EE50A-7D4F-4F3A-BC2B-7C6D7942E361}"/>
              </a:ext>
            </a:extLst>
          </p:cNvPr>
          <p:cNvSpPr/>
          <p:nvPr/>
        </p:nvSpPr>
        <p:spPr>
          <a:xfrm>
            <a:off x="5142313" y="3659437"/>
            <a:ext cx="360040" cy="360040"/>
          </a:xfrm>
          <a:prstGeom prst="ellipse">
            <a:avLst/>
          </a:prstGeom>
          <a:solidFill>
            <a:srgbClr val="1B998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005B5CA-9F04-4253-B1ED-00ABACA98E48}"/>
              </a:ext>
            </a:extLst>
          </p:cNvPr>
          <p:cNvSpPr/>
          <p:nvPr/>
        </p:nvSpPr>
        <p:spPr>
          <a:xfrm>
            <a:off x="5136562" y="2858098"/>
            <a:ext cx="360040" cy="360040"/>
          </a:xfrm>
          <a:prstGeom prst="ellipse">
            <a:avLst/>
          </a:prstGeom>
          <a:solidFill>
            <a:srgbClr val="E8485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baseline="-25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卷形: 水平 40">
            <a:extLst>
              <a:ext uri="{FF2B5EF4-FFF2-40B4-BE49-F238E27FC236}">
                <a16:creationId xmlns:a16="http://schemas.microsoft.com/office/drawing/2014/main" id="{5C246723-E937-4B9A-85AA-410656CD0963}"/>
              </a:ext>
            </a:extLst>
          </p:cNvPr>
          <p:cNvSpPr/>
          <p:nvPr/>
        </p:nvSpPr>
        <p:spPr>
          <a:xfrm>
            <a:off x="1403648" y="4437112"/>
            <a:ext cx="1143000" cy="72008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</a:p>
        </p:txBody>
      </p:sp>
    </p:spTree>
    <p:extLst>
      <p:ext uri="{BB962C8B-B14F-4D97-AF65-F5344CB8AC3E}">
        <p14:creationId xmlns:p14="http://schemas.microsoft.com/office/powerpoint/2010/main" val="3646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4.2】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4.3】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blipFill>
                <a:blip r:embed="rId4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4.4】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blipFill>
                <a:blip r:embed="rId5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6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自上而下分析面临的问题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4.2】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𝑎𝐴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0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18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E84855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E8485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E8485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solidFill>
                    <a:srgbClr val="E8485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42858D2-B53B-4BA4-BF02-CBEADA15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052736"/>
                <a:ext cx="8856984" cy="499111"/>
              </a:xfrm>
              <a:prstGeom prst="rect">
                <a:avLst/>
              </a:prstGeom>
              <a:blipFill>
                <a:blip r:embed="rId3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1D980FA-131B-433A-8F99-E0F29F08FB45}"/>
              </a:ext>
            </a:extLst>
          </p:cNvPr>
          <p:cNvSpPr/>
          <p:nvPr/>
        </p:nvSpPr>
        <p:spPr>
          <a:xfrm>
            <a:off x="971600" y="31101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8A508D9-F733-4F7D-A966-D9D9BF274C71}"/>
              </a:ext>
            </a:extLst>
          </p:cNvPr>
          <p:cNvSpPr/>
          <p:nvPr/>
        </p:nvSpPr>
        <p:spPr>
          <a:xfrm>
            <a:off x="4824028" y="3019981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28EFA5-A6E2-443A-9310-92292AED29C3}"/>
              </a:ext>
            </a:extLst>
          </p:cNvPr>
          <p:cNvCxnSpPr>
            <a:cxnSpLocks/>
          </p:cNvCxnSpPr>
          <p:nvPr/>
        </p:nvCxnSpPr>
        <p:spPr>
          <a:xfrm flipV="1">
            <a:off x="1415150" y="3469257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E48EDA-E5A4-4179-A534-548BAA0480A1}"/>
              </a:ext>
            </a:extLst>
          </p:cNvPr>
          <p:cNvGrpSpPr/>
          <p:nvPr/>
        </p:nvGrpSpPr>
        <p:grpSpPr>
          <a:xfrm>
            <a:off x="4211960" y="3327294"/>
            <a:ext cx="1584176" cy="862981"/>
            <a:chOff x="4211960" y="3327294"/>
            <a:chExt cx="1584176" cy="86298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6208602-050B-4283-9449-66F894DBC7DB}"/>
                </a:ext>
              </a:extLst>
            </p:cNvPr>
            <p:cNvSpPr/>
            <p:nvPr/>
          </p:nvSpPr>
          <p:spPr>
            <a:xfrm>
              <a:off x="4211960" y="3830235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014FE4-521D-43EC-866D-E7AA0D85E94E}"/>
                </a:ext>
              </a:extLst>
            </p:cNvPr>
            <p:cNvSpPr/>
            <p:nvPr/>
          </p:nvSpPr>
          <p:spPr>
            <a:xfrm>
              <a:off x="5436096" y="383023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6DC8135-FDA0-4948-9C97-409EBFE5D4AC}"/>
                </a:ext>
              </a:extLst>
            </p:cNvPr>
            <p:cNvCxnSpPr>
              <a:cxnSpLocks/>
              <a:stCxn id="9" idx="3"/>
              <a:endCxn id="28" idx="7"/>
            </p:cNvCxnSpPr>
            <p:nvPr/>
          </p:nvCxnSpPr>
          <p:spPr>
            <a:xfrm flipH="1">
              <a:off x="4519273" y="3327294"/>
              <a:ext cx="357482" cy="555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4730994-EFC7-4F82-94C7-D879550C5C7A}"/>
                </a:ext>
              </a:extLst>
            </p:cNvPr>
            <p:cNvCxnSpPr>
              <a:cxnSpLocks/>
              <a:stCxn id="9" idx="5"/>
              <a:endCxn id="30" idx="1"/>
            </p:cNvCxnSpPr>
            <p:nvPr/>
          </p:nvCxnSpPr>
          <p:spPr>
            <a:xfrm>
              <a:off x="5131341" y="3327294"/>
              <a:ext cx="357482" cy="555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4.3】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39CB8654-E61E-4363-AA28-9BDC3C58F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492744"/>
                <a:ext cx="8856984" cy="499111"/>
              </a:xfrm>
              <a:prstGeom prst="rect">
                <a:avLst/>
              </a:prstGeom>
              <a:blipFill>
                <a:blip r:embed="rId4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E8485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4.4】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，其表示的语言为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8">
                <a:extLst>
                  <a:ext uri="{FF2B5EF4-FFF2-40B4-BE49-F238E27FC236}">
                    <a16:creationId xmlns:a16="http://schemas.microsoft.com/office/drawing/2014/main" id="{BC23DE8E-BC0E-4F56-8BCF-E44F36D0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49" y="1932752"/>
                <a:ext cx="8856984" cy="499111"/>
              </a:xfrm>
              <a:prstGeom prst="rect">
                <a:avLst/>
              </a:prstGeom>
              <a:blipFill>
                <a:blip r:embed="rId5"/>
                <a:stretch>
                  <a:fillRect l="-75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BEE2FE1-C5CA-4F49-8948-87AB6895EC72}"/>
              </a:ext>
            </a:extLst>
          </p:cNvPr>
          <p:cNvCxnSpPr>
            <a:cxnSpLocks/>
          </p:cNvCxnSpPr>
          <p:nvPr/>
        </p:nvCxnSpPr>
        <p:spPr>
          <a:xfrm flipV="1">
            <a:off x="1613558" y="3469257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3740CB-2670-47F5-9B97-264081819F7A}"/>
              </a:ext>
            </a:extLst>
          </p:cNvPr>
          <p:cNvGrpSpPr/>
          <p:nvPr/>
        </p:nvGrpSpPr>
        <p:grpSpPr>
          <a:xfrm>
            <a:off x="5436096" y="4190275"/>
            <a:ext cx="360040" cy="768138"/>
            <a:chOff x="5436096" y="4190275"/>
            <a:chExt cx="360040" cy="76813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880B587-C317-43B4-A307-5373E8BBDD27}"/>
                </a:ext>
              </a:extLst>
            </p:cNvPr>
            <p:cNvSpPr/>
            <p:nvPr/>
          </p:nvSpPr>
          <p:spPr>
            <a:xfrm>
              <a:off x="5436096" y="4598373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A3B08B2-BE0E-45A1-A1FA-649A65F1B6E3}"/>
                </a:ext>
              </a:extLst>
            </p:cNvPr>
            <p:cNvCxnSpPr>
              <a:cxnSpLocks/>
              <a:stCxn id="30" idx="4"/>
              <a:endCxn id="25" idx="0"/>
            </p:cNvCxnSpPr>
            <p:nvPr/>
          </p:nvCxnSpPr>
          <p:spPr>
            <a:xfrm>
              <a:off x="5616116" y="4190275"/>
              <a:ext cx="0" cy="408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F92D6DE-A983-4C83-9BE2-E118B3B4A13E}"/>
              </a:ext>
            </a:extLst>
          </p:cNvPr>
          <p:cNvGrpSpPr/>
          <p:nvPr/>
        </p:nvGrpSpPr>
        <p:grpSpPr>
          <a:xfrm>
            <a:off x="4828964" y="4905686"/>
            <a:ext cx="1584176" cy="755562"/>
            <a:chOff x="4828964" y="4905686"/>
            <a:chExt cx="1584176" cy="7555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1AF6A37-3634-42B5-9089-75820C5E1785}"/>
                </a:ext>
              </a:extLst>
            </p:cNvPr>
            <p:cNvSpPr/>
            <p:nvPr/>
          </p:nvSpPr>
          <p:spPr>
            <a:xfrm>
              <a:off x="4828964" y="5301208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A5A5BAA-31A8-4309-8767-D4B98532ADEB}"/>
                </a:ext>
              </a:extLst>
            </p:cNvPr>
            <p:cNvSpPr/>
            <p:nvPr/>
          </p:nvSpPr>
          <p:spPr>
            <a:xfrm>
              <a:off x="6053100" y="5301208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337CE40-101F-4806-A581-22C6245B906B}"/>
                </a:ext>
              </a:extLst>
            </p:cNvPr>
            <p:cNvCxnSpPr>
              <a:cxnSpLocks/>
              <a:stCxn id="25" idx="3"/>
              <a:endCxn id="35" idx="7"/>
            </p:cNvCxnSpPr>
            <p:nvPr/>
          </p:nvCxnSpPr>
          <p:spPr>
            <a:xfrm flipH="1">
              <a:off x="5136277" y="4905686"/>
              <a:ext cx="352546" cy="44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EA1F3A4-3061-4E0F-9603-2896060A2108}"/>
                </a:ext>
              </a:extLst>
            </p:cNvPr>
            <p:cNvCxnSpPr>
              <a:cxnSpLocks/>
              <a:stCxn id="25" idx="5"/>
              <a:endCxn id="37" idx="1"/>
            </p:cNvCxnSpPr>
            <p:nvPr/>
          </p:nvCxnSpPr>
          <p:spPr>
            <a:xfrm>
              <a:off x="5743409" y="4905686"/>
              <a:ext cx="362418" cy="448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CB2A43-21D6-4966-93DB-BE070780FD04}"/>
              </a:ext>
            </a:extLst>
          </p:cNvPr>
          <p:cNvCxnSpPr>
            <a:cxnSpLocks/>
          </p:cNvCxnSpPr>
          <p:nvPr/>
        </p:nvCxnSpPr>
        <p:spPr>
          <a:xfrm flipV="1">
            <a:off x="1801190" y="3466502"/>
            <a:ext cx="0" cy="265493"/>
          </a:xfrm>
          <a:prstGeom prst="straightConnector1">
            <a:avLst/>
          </a:prstGeom>
          <a:ln w="25400">
            <a:solidFill>
              <a:srgbClr val="E84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10F4887-6927-407B-BE66-34EC75E93775}"/>
              </a:ext>
            </a:extLst>
          </p:cNvPr>
          <p:cNvGrpSpPr/>
          <p:nvPr/>
        </p:nvGrpSpPr>
        <p:grpSpPr>
          <a:xfrm>
            <a:off x="6052417" y="5661248"/>
            <a:ext cx="360040" cy="768138"/>
            <a:chOff x="6052417" y="5661248"/>
            <a:chExt cx="360040" cy="768138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85207EA-BE3E-4FE0-94AD-8117143C1923}"/>
                </a:ext>
              </a:extLst>
            </p:cNvPr>
            <p:cNvSpPr/>
            <p:nvPr/>
          </p:nvSpPr>
          <p:spPr>
            <a:xfrm>
              <a:off x="6052417" y="6069346"/>
              <a:ext cx="360040" cy="360040"/>
            </a:xfrm>
            <a:prstGeom prst="ellipse">
              <a:avLst/>
            </a:prstGeom>
            <a:solidFill>
              <a:srgbClr val="E848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ε</a:t>
              </a: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0CEAAEF-B36F-4551-99B0-A0EEEB14CDAE}"/>
                </a:ext>
              </a:extLst>
            </p:cNvPr>
            <p:cNvCxnSpPr>
              <a:cxnSpLocks/>
              <a:stCxn id="37" idx="4"/>
              <a:endCxn id="47" idx="0"/>
            </p:cNvCxnSpPr>
            <p:nvPr/>
          </p:nvCxnSpPr>
          <p:spPr>
            <a:xfrm flipH="1">
              <a:off x="6232437" y="5661248"/>
              <a:ext cx="683" cy="408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6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31892</TotalTime>
  <Words>6490</Words>
  <Application>Microsoft Office PowerPoint</Application>
  <PresentationFormat>全屏显示(4:3)</PresentationFormat>
  <Paragraphs>1144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Hei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Verdana</vt:lpstr>
      <vt:lpstr>Vladimir Script</vt:lpstr>
      <vt:lpstr>Wingdings</vt:lpstr>
      <vt:lpstr>自定义设计方案</vt:lpstr>
      <vt:lpstr>第四章 自上而下的语法分析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                        谢谢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Yanwei Zheng</cp:lastModifiedBy>
  <cp:revision>3059</cp:revision>
  <dcterms:created xsi:type="dcterms:W3CDTF">2013-05-22T02:15:00Z</dcterms:created>
  <dcterms:modified xsi:type="dcterms:W3CDTF">2023-03-19T01:53:25Z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