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39" r:id="rId2"/>
    <p:sldId id="677" r:id="rId3"/>
    <p:sldId id="771" r:id="rId4"/>
    <p:sldId id="770" r:id="rId5"/>
    <p:sldId id="772" r:id="rId6"/>
    <p:sldId id="773" r:id="rId7"/>
    <p:sldId id="774" r:id="rId8"/>
    <p:sldId id="775" r:id="rId9"/>
    <p:sldId id="776" r:id="rId10"/>
    <p:sldId id="793" r:id="rId11"/>
    <p:sldId id="794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788" r:id="rId24"/>
    <p:sldId id="789" r:id="rId25"/>
    <p:sldId id="790" r:id="rId26"/>
    <p:sldId id="791" r:id="rId27"/>
    <p:sldId id="792" r:id="rId28"/>
    <p:sldId id="708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B6KjABIHY9kHAUULSnLk0Q==" hashData="ph7HzTONmqgIEhAfoiA0hyBvFhQOA+FufkmhzSqCVWrY86J+aERqvYzs7jRGRxIViTBK8K7+berr+ni2s7QQ5A=="/>
  <p:extLst>
    <p:ext uri="{EFAFB233-063F-42B5-8137-9DF3F51BA10A}">
      <p15:sldGuideLst xmlns:p15="http://schemas.microsoft.com/office/powerpoint/2012/main">
        <p15:guide id="1" pos="22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70C0"/>
    <a:srgbClr val="1B998B"/>
    <a:srgbClr val="FFFFFF"/>
    <a:srgbClr val="E84855"/>
    <a:srgbClr val="4472C4"/>
    <a:srgbClr val="0066FF"/>
    <a:srgbClr val="FFFD82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8" autoAdjust="0"/>
    <p:restoredTop sz="85970" autoAdjust="0"/>
  </p:normalViewPr>
  <p:slideViewPr>
    <p:cSldViewPr>
      <p:cViewPr varScale="1">
        <p:scale>
          <a:sx n="97" d="100"/>
          <a:sy n="97" d="100"/>
        </p:scale>
        <p:origin x="69" y="60"/>
      </p:cViewPr>
      <p:guideLst>
        <p:guide pos="22"/>
        <p:guide orient="horz" pos="216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5/7/2023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40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41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6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17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615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7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7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123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74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84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498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96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52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72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60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59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239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263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00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55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7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60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17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2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第八章 符号表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4D8476-9510-478A-9861-A483381D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94" y="1294572"/>
            <a:ext cx="5904656" cy="28601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F705A9-8600-4DB9-9A02-93796C2A8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0" y="4081265"/>
            <a:ext cx="8563205" cy="1902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D26D8A-9838-4A1E-8ED7-971F7FB38DFF}"/>
              </a:ext>
            </a:extLst>
          </p:cNvPr>
          <p:cNvSpPr/>
          <p:nvPr/>
        </p:nvSpPr>
        <p:spPr bwMode="auto">
          <a:xfrm>
            <a:off x="251520" y="1340768"/>
            <a:ext cx="8563205" cy="24482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6D644-4251-4D4F-9188-63A656CFD830}"/>
              </a:ext>
            </a:extLst>
          </p:cNvPr>
          <p:cNvSpPr/>
          <p:nvPr/>
        </p:nvSpPr>
        <p:spPr bwMode="auto">
          <a:xfrm>
            <a:off x="243525" y="3789040"/>
            <a:ext cx="8563205" cy="151216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099F6B-7904-4DC8-96AD-1C740C7B9368}"/>
              </a:ext>
            </a:extLst>
          </p:cNvPr>
          <p:cNvSpPr/>
          <p:nvPr/>
        </p:nvSpPr>
        <p:spPr bwMode="auto">
          <a:xfrm>
            <a:off x="232296" y="5301208"/>
            <a:ext cx="8563205" cy="6942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DD61D0C-622B-4CDC-9781-10749F5B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6" y="1484784"/>
            <a:ext cx="8434367" cy="41044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D26D8A-9838-4A1E-8ED7-971F7FB38DFF}"/>
              </a:ext>
            </a:extLst>
          </p:cNvPr>
          <p:cNvSpPr/>
          <p:nvPr/>
        </p:nvSpPr>
        <p:spPr bwMode="auto">
          <a:xfrm>
            <a:off x="251520" y="1340768"/>
            <a:ext cx="8563205" cy="26642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6D644-4251-4D4F-9188-63A656CFD830}"/>
              </a:ext>
            </a:extLst>
          </p:cNvPr>
          <p:cNvSpPr/>
          <p:nvPr/>
        </p:nvSpPr>
        <p:spPr bwMode="auto">
          <a:xfrm>
            <a:off x="243525" y="4005064"/>
            <a:ext cx="8563205" cy="1584176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B41BF86-886E-43BC-992B-8AC8F5BE6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主要问题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不同种类的符号，属性信息有差异。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0052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：构造多个符号表，具有相同属性种类的符号组织在一起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：每个符号表中存放符号的属性个数和结构完全相同；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：一遍编译程序同时管理若干个符号表。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BA7F75-D55C-484F-9296-3ED3094B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777"/>
              </p:ext>
            </p:extLst>
          </p:nvPr>
        </p:nvGraphicFramePr>
        <p:xfrm>
          <a:off x="395536" y="3789040"/>
          <a:ext cx="410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1BA8B4-F346-4E11-A95D-76F9CF92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8896"/>
              </p:ext>
            </p:extLst>
          </p:nvPr>
        </p:nvGraphicFramePr>
        <p:xfrm>
          <a:off x="4788024" y="3789040"/>
          <a:ext cx="41044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14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71"/>
              </p:ext>
            </p:extLst>
          </p:nvPr>
        </p:nvGraphicFramePr>
        <p:xfrm>
          <a:off x="395536" y="5143398"/>
          <a:ext cx="61926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70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：把所有符号都组织在一张符号表中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：管理集中单一；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：增加了空间开销。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5633"/>
              </p:ext>
            </p:extLst>
          </p:nvPr>
        </p:nvGraphicFramePr>
        <p:xfrm>
          <a:off x="395536" y="2676520"/>
          <a:ext cx="71287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65976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76457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6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：根据符号属性相似程度分类组织成若干张表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：减少了空间开销；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：增加了表格管理的复杂性。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BA7F75-D55C-484F-9296-3ED3094B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92659"/>
              </p:ext>
            </p:extLst>
          </p:nvPr>
        </p:nvGraphicFramePr>
        <p:xfrm>
          <a:off x="395536" y="2924944"/>
          <a:ext cx="43204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5000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1628D0-DB38-473C-A999-5BBA5D44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48353"/>
              </p:ext>
            </p:extLst>
          </p:nvPr>
        </p:nvGraphicFramePr>
        <p:xfrm>
          <a:off x="395536" y="4279302"/>
          <a:ext cx="61926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70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906166032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867780759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4111238480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79499497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108238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990E7A4-2C8D-4792-AD54-AC1AC7BC6F3A}"/>
              </a:ext>
            </a:extLst>
          </p:cNvPr>
          <p:cNvSpPr/>
          <p:nvPr/>
        </p:nvSpPr>
        <p:spPr>
          <a:xfrm>
            <a:off x="5076056" y="3129365"/>
            <a:ext cx="1643399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25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种符号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A957B6-65C0-4034-9C00-AB6C0866A60C}"/>
              </a:ext>
            </a:extLst>
          </p:cNvPr>
          <p:cNvSpPr/>
          <p:nvPr/>
        </p:nvSpPr>
        <p:spPr>
          <a:xfrm>
            <a:off x="6804248" y="4560410"/>
            <a:ext cx="1297150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25"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种符号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符号表的总体组织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种组织方式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：使用对象组织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：对象可变长，减少了空间开销，也便于管理；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：需要编译器实现语言的支持。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730B44-B490-4503-8258-7E5CB974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86" y="2708920"/>
            <a:ext cx="6681836" cy="38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5588302-5020-4621-81B7-F527301A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0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、线性组织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：插入快，空间效率高；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：查询慢，时间效率差。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C12FA3-9E0C-4C54-868F-550B384E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05950"/>
              </p:ext>
            </p:extLst>
          </p:nvPr>
        </p:nvGraphicFramePr>
        <p:xfrm>
          <a:off x="4633884" y="3140968"/>
          <a:ext cx="30963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049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2291295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4192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BBA2448-D194-48DB-B1FA-8F2F21298A0B}"/>
              </a:ext>
            </a:extLst>
          </p:cNvPr>
          <p:cNvSpPr txBox="1"/>
          <p:nvPr/>
        </p:nvSpPr>
        <p:spPr>
          <a:xfrm>
            <a:off x="899592" y="3356992"/>
            <a:ext cx="1090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....a.........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.........b....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......f........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.....e........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.........d....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...c..........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168AD41-D8B8-404C-915E-DB7D585BA905}"/>
              </a:ext>
            </a:extLst>
          </p:cNvPr>
          <p:cNvSpPr/>
          <p:nvPr/>
        </p:nvSpPr>
        <p:spPr bwMode="auto">
          <a:xfrm>
            <a:off x="2843808" y="3991839"/>
            <a:ext cx="978408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F0F411-34B6-43B2-ACE2-E5E03BCB50E9}"/>
              </a:ext>
            </a:extLst>
          </p:cNvPr>
          <p:cNvCxnSpPr/>
          <p:nvPr/>
        </p:nvCxnSpPr>
        <p:spPr>
          <a:xfrm>
            <a:off x="4128023" y="37170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2451A20-DEF9-4869-B3FD-42647ACE499E}"/>
              </a:ext>
            </a:extLst>
          </p:cNvPr>
          <p:cNvSpPr/>
          <p:nvPr/>
        </p:nvSpPr>
        <p:spPr>
          <a:xfrm>
            <a:off x="4180380" y="33477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19DAFA-5BAF-4CD1-8FA5-17ED18E5E2A6}"/>
              </a:ext>
            </a:extLst>
          </p:cNvPr>
          <p:cNvCxnSpPr/>
          <p:nvPr/>
        </p:nvCxnSpPr>
        <p:spPr>
          <a:xfrm>
            <a:off x="4128023" y="595857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7EF908D-5500-4E1A-A2C1-9B61BE1B4EA8}"/>
              </a:ext>
            </a:extLst>
          </p:cNvPr>
          <p:cNvSpPr/>
          <p:nvPr/>
        </p:nvSpPr>
        <p:spPr>
          <a:xfrm>
            <a:off x="4177976" y="558924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37D71-40EF-4C31-B1A1-0407DCEC9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05950"/>
              </p:ext>
            </p:extLst>
          </p:nvPr>
        </p:nvGraphicFramePr>
        <p:xfrm>
          <a:off x="4633884" y="3138645"/>
          <a:ext cx="30963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049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2291295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4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7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、排序组织及二分法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：查询效率高，空间效率高；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：插入效率低，算法复杂一些。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FC12FA3-9E0C-4C54-868F-550B384E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2208"/>
              </p:ext>
            </p:extLst>
          </p:nvPr>
        </p:nvGraphicFramePr>
        <p:xfrm>
          <a:off x="2483768" y="3187012"/>
          <a:ext cx="2376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829">
                  <a:extLst>
                    <a:ext uri="{9D8B030D-6E8A-4147-A177-3AD203B41FA5}">
                      <a16:colId xmlns:a16="http://schemas.microsoft.com/office/drawing/2014/main" val="2786996895"/>
                    </a:ext>
                  </a:extLst>
                </a:gridCol>
                <a:gridCol w="1758435">
                  <a:extLst>
                    <a:ext uri="{9D8B030D-6E8A-4147-A177-3AD203B41FA5}">
                      <a16:colId xmlns:a16="http://schemas.microsoft.com/office/drawing/2014/main" val="45623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543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BBA2448-D194-48DB-B1FA-8F2F21298A0B}"/>
              </a:ext>
            </a:extLst>
          </p:cNvPr>
          <p:cNvSpPr txBox="1"/>
          <p:nvPr/>
        </p:nvSpPr>
        <p:spPr>
          <a:xfrm>
            <a:off x="395536" y="3356992"/>
            <a:ext cx="1090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....a.........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.........b....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......f........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.....e........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.........d....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...c..........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168AD41-D8B8-404C-915E-DB7D585BA905}"/>
              </a:ext>
            </a:extLst>
          </p:cNvPr>
          <p:cNvSpPr/>
          <p:nvPr/>
        </p:nvSpPr>
        <p:spPr bwMode="auto">
          <a:xfrm>
            <a:off x="1547664" y="4025204"/>
            <a:ext cx="504056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FBB851-2B5F-4719-B236-9406996700D7}"/>
              </a:ext>
            </a:extLst>
          </p:cNvPr>
          <p:cNvCxnSpPr/>
          <p:nvPr/>
        </p:nvCxnSpPr>
        <p:spPr>
          <a:xfrm>
            <a:off x="2001767" y="37606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48F9B82-12B8-4AC0-A881-FD4C9BF9A757}"/>
              </a:ext>
            </a:extLst>
          </p:cNvPr>
          <p:cNvSpPr/>
          <p:nvPr/>
        </p:nvSpPr>
        <p:spPr>
          <a:xfrm>
            <a:off x="2054124" y="339131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6E9D93-E4FC-4A18-BFB6-18B6FC2622A0}"/>
              </a:ext>
            </a:extLst>
          </p:cNvPr>
          <p:cNvCxnSpPr/>
          <p:nvPr/>
        </p:nvCxnSpPr>
        <p:spPr>
          <a:xfrm>
            <a:off x="2001767" y="60021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04A0ECC-0946-4740-9A23-ECABFCF86931}"/>
              </a:ext>
            </a:extLst>
          </p:cNvPr>
          <p:cNvSpPr/>
          <p:nvPr/>
        </p:nvSpPr>
        <p:spPr>
          <a:xfrm>
            <a:off x="2051720" y="563285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F0F6DD-AC64-47D5-AF7B-A67D709A8B83}"/>
              </a:ext>
            </a:extLst>
          </p:cNvPr>
          <p:cNvGrpSpPr/>
          <p:nvPr/>
        </p:nvGrpSpPr>
        <p:grpSpPr>
          <a:xfrm>
            <a:off x="5218783" y="1490731"/>
            <a:ext cx="1568483" cy="3593537"/>
            <a:chOff x="6511131" y="2991867"/>
            <a:chExt cx="1568483" cy="359353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F1AE177-E3AE-4509-9B8C-3AF19BC64409}"/>
                </a:ext>
              </a:extLst>
            </p:cNvPr>
            <p:cNvSpPr/>
            <p:nvPr/>
          </p:nvSpPr>
          <p:spPr bwMode="auto">
            <a:xfrm>
              <a:off x="6945722" y="2991867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7706BE7-5F87-447D-9B59-90804FAD1C4C}"/>
                </a:ext>
              </a:extLst>
            </p:cNvPr>
            <p:cNvSpPr/>
            <p:nvPr/>
          </p:nvSpPr>
          <p:spPr bwMode="auto">
            <a:xfrm>
              <a:off x="7292830" y="3575978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7B4D474-CC01-4850-8DEF-52EFD5775A0F}"/>
                </a:ext>
              </a:extLst>
            </p:cNvPr>
            <p:cNvSpPr/>
            <p:nvPr/>
          </p:nvSpPr>
          <p:spPr bwMode="auto">
            <a:xfrm>
              <a:off x="7714489" y="4167769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4C801BD-51D2-4F0F-8B7F-F2C5BE10B330}"/>
                </a:ext>
              </a:extLst>
            </p:cNvPr>
            <p:cNvSpPr/>
            <p:nvPr/>
          </p:nvSpPr>
          <p:spPr bwMode="auto">
            <a:xfrm>
              <a:off x="7292830" y="4713445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50F4085-9FE8-445F-8AD0-4D7C5EDFDB74}"/>
                </a:ext>
              </a:extLst>
            </p:cNvPr>
            <p:cNvSpPr/>
            <p:nvPr/>
          </p:nvSpPr>
          <p:spPr bwMode="auto">
            <a:xfrm>
              <a:off x="6945722" y="5215723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246CC29-392C-4827-8230-E6343172FE1C}"/>
                </a:ext>
              </a:extLst>
            </p:cNvPr>
            <p:cNvSpPr/>
            <p:nvPr/>
          </p:nvSpPr>
          <p:spPr bwMode="auto">
            <a:xfrm>
              <a:off x="6511131" y="5800179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02934DC-7CDF-42C1-B971-FB8F596E8865}"/>
                </a:ext>
              </a:extLst>
            </p:cNvPr>
            <p:cNvCxnSpPr>
              <a:cxnSpLocks/>
              <a:stCxn id="6" idx="5"/>
              <a:endCxn id="15" idx="0"/>
            </p:cNvCxnSpPr>
            <p:nvPr/>
          </p:nvCxnSpPr>
          <p:spPr>
            <a:xfrm>
              <a:off x="7257376" y="3303521"/>
              <a:ext cx="218017" cy="27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F1A5AB-1F9E-4A70-860B-7C46B6D5CFFE}"/>
                </a:ext>
              </a:extLst>
            </p:cNvPr>
            <p:cNvCxnSpPr>
              <a:cxnSpLocks/>
              <a:stCxn id="15" idx="5"/>
              <a:endCxn id="16" idx="0"/>
            </p:cNvCxnSpPr>
            <p:nvPr/>
          </p:nvCxnSpPr>
          <p:spPr>
            <a:xfrm>
              <a:off x="7604484" y="3887632"/>
              <a:ext cx="292568" cy="2801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FE02C4C-2AE4-4CD6-82B4-F59CFFBD4C62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7475393" y="4479423"/>
              <a:ext cx="292567" cy="234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0AFD069-0C81-4E9B-B9AB-32C18C0C0320}"/>
                </a:ext>
              </a:extLst>
            </p:cNvPr>
            <p:cNvCxnSpPr>
              <a:cxnSpLocks/>
              <a:stCxn id="17" idx="3"/>
              <a:endCxn id="18" idx="0"/>
            </p:cNvCxnSpPr>
            <p:nvPr/>
          </p:nvCxnSpPr>
          <p:spPr>
            <a:xfrm flipH="1">
              <a:off x="7128285" y="5025099"/>
              <a:ext cx="218016" cy="190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3B3E772-38D3-4EC6-BF65-B77FC938B61B}"/>
                </a:ext>
              </a:extLst>
            </p:cNvPr>
            <p:cNvCxnSpPr>
              <a:cxnSpLocks/>
              <a:stCxn id="18" idx="3"/>
              <a:endCxn id="19" idx="0"/>
            </p:cNvCxnSpPr>
            <p:nvPr/>
          </p:nvCxnSpPr>
          <p:spPr>
            <a:xfrm flipH="1">
              <a:off x="6693694" y="5527377"/>
              <a:ext cx="305499" cy="272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DB134A1-0FE1-4838-A355-C9085CA2045E}"/>
                </a:ext>
              </a:extLst>
            </p:cNvPr>
            <p:cNvSpPr/>
            <p:nvPr/>
          </p:nvSpPr>
          <p:spPr>
            <a:xfrm>
              <a:off x="6890797" y="621607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0232B7A-0335-43CC-917D-0D011E5F683E}"/>
              </a:ext>
            </a:extLst>
          </p:cNvPr>
          <p:cNvGrpSpPr/>
          <p:nvPr/>
        </p:nvGrpSpPr>
        <p:grpSpPr>
          <a:xfrm>
            <a:off x="6713828" y="4029437"/>
            <a:ext cx="2160240" cy="1942231"/>
            <a:chOff x="6713828" y="4029437"/>
            <a:chExt cx="2160240" cy="1942231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7173BE8-CC3A-42E1-B20B-ADC2A7B3CBEA}"/>
                </a:ext>
              </a:extLst>
            </p:cNvPr>
            <p:cNvSpPr/>
            <p:nvPr/>
          </p:nvSpPr>
          <p:spPr bwMode="auto">
            <a:xfrm>
              <a:off x="7072202" y="4522371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C0E6615-0840-4B8F-B97B-B70966198443}"/>
                </a:ext>
              </a:extLst>
            </p:cNvPr>
            <p:cNvSpPr/>
            <p:nvPr/>
          </p:nvSpPr>
          <p:spPr bwMode="auto">
            <a:xfrm>
              <a:off x="7618046" y="4029437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FA29F16-9859-4DCD-A611-5381FF8313DD}"/>
                </a:ext>
              </a:extLst>
            </p:cNvPr>
            <p:cNvSpPr/>
            <p:nvPr/>
          </p:nvSpPr>
          <p:spPr bwMode="auto">
            <a:xfrm>
              <a:off x="8163890" y="4522371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B0C3C07-CB87-43A5-8E82-19C2F8F56664}"/>
                </a:ext>
              </a:extLst>
            </p:cNvPr>
            <p:cNvSpPr/>
            <p:nvPr/>
          </p:nvSpPr>
          <p:spPr bwMode="auto">
            <a:xfrm>
              <a:off x="7430577" y="5125753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CE7A1DC-70D1-403D-AE60-7B6C5D4467BC}"/>
                </a:ext>
              </a:extLst>
            </p:cNvPr>
            <p:cNvSpPr/>
            <p:nvPr/>
          </p:nvSpPr>
          <p:spPr bwMode="auto">
            <a:xfrm>
              <a:off x="8508943" y="5125753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E90F83A-EE6B-46EA-9BF0-67AB6C5EFE7E}"/>
                </a:ext>
              </a:extLst>
            </p:cNvPr>
            <p:cNvSpPr/>
            <p:nvPr/>
          </p:nvSpPr>
          <p:spPr bwMode="auto">
            <a:xfrm>
              <a:off x="6713828" y="5125753"/>
              <a:ext cx="365125" cy="365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B8ED1E3-9570-49FC-B520-0F74A03962E6}"/>
                </a:ext>
              </a:extLst>
            </p:cNvPr>
            <p:cNvCxnSpPr>
              <a:cxnSpLocks/>
              <a:stCxn id="43" idx="0"/>
              <a:endCxn id="44" idx="3"/>
            </p:cNvCxnSpPr>
            <p:nvPr/>
          </p:nvCxnSpPr>
          <p:spPr>
            <a:xfrm flipV="1">
              <a:off x="7254765" y="4341091"/>
              <a:ext cx="416752" cy="181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6744AD-3E12-4343-A2B6-3B4CEEE07C5F}"/>
                </a:ext>
              </a:extLst>
            </p:cNvPr>
            <p:cNvCxnSpPr>
              <a:cxnSpLocks/>
              <a:stCxn id="44" idx="5"/>
              <a:endCxn id="45" idx="0"/>
            </p:cNvCxnSpPr>
            <p:nvPr/>
          </p:nvCxnSpPr>
          <p:spPr>
            <a:xfrm>
              <a:off x="7929700" y="4341091"/>
              <a:ext cx="416753" cy="181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02D308A-CD99-454F-BED0-C59CB7A967BD}"/>
                </a:ext>
              </a:extLst>
            </p:cNvPr>
            <p:cNvCxnSpPr>
              <a:cxnSpLocks/>
              <a:stCxn id="43" idx="5"/>
              <a:endCxn id="46" idx="0"/>
            </p:cNvCxnSpPr>
            <p:nvPr/>
          </p:nvCxnSpPr>
          <p:spPr>
            <a:xfrm>
              <a:off x="7383856" y="4834025"/>
              <a:ext cx="229284" cy="29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0903267-0838-4A1A-AC45-F8566F648D0F}"/>
                </a:ext>
              </a:extLst>
            </p:cNvPr>
            <p:cNvCxnSpPr>
              <a:cxnSpLocks/>
              <a:stCxn id="45" idx="5"/>
              <a:endCxn id="47" idx="0"/>
            </p:cNvCxnSpPr>
            <p:nvPr/>
          </p:nvCxnSpPr>
          <p:spPr>
            <a:xfrm>
              <a:off x="8475544" y="4834025"/>
              <a:ext cx="215962" cy="29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F87C3C4-A968-4AF1-AA27-5000BF63BDDC}"/>
                </a:ext>
              </a:extLst>
            </p:cNvPr>
            <p:cNvCxnSpPr>
              <a:cxnSpLocks/>
              <a:stCxn id="43" idx="3"/>
              <a:endCxn id="48" idx="0"/>
            </p:cNvCxnSpPr>
            <p:nvPr/>
          </p:nvCxnSpPr>
          <p:spPr>
            <a:xfrm flipH="1">
              <a:off x="6896391" y="4834025"/>
              <a:ext cx="229282" cy="29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45FEF97-68A5-4CD7-9C58-454706E24DC1}"/>
                </a:ext>
              </a:extLst>
            </p:cNvPr>
            <p:cNvSpPr/>
            <p:nvPr/>
          </p:nvSpPr>
          <p:spPr>
            <a:xfrm>
              <a:off x="7254764" y="56023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平衡二叉树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7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0856491-0997-4EB7-A48A-690C7272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：插入、查询效率都高；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：空间效率有所降低。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823BDB-A31E-4836-B210-415DE1B33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71422"/>
            <a:ext cx="8712968" cy="82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10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0ED5C5-2AED-4275-AE7C-749B788FEA52}"/>
              </a:ext>
            </a:extLst>
          </p:cNvPr>
          <p:cNvSpPr txBox="1"/>
          <p:nvPr/>
        </p:nvSpPr>
        <p:spPr>
          <a:xfrm>
            <a:off x="620793" y="359905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1, 30, 34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3F521EA-CCD9-44B6-9F4C-5B7E50956458}"/>
              </a:ext>
            </a:extLst>
          </p:cNvPr>
          <p:cNvSpPr/>
          <p:nvPr/>
        </p:nvSpPr>
        <p:spPr>
          <a:xfrm>
            <a:off x="682490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812B99-32C1-4181-BFF3-7C888762F16A}"/>
              </a:ext>
            </a:extLst>
          </p:cNvPr>
          <p:cNvSpPr/>
          <p:nvPr/>
        </p:nvSpPr>
        <p:spPr>
          <a:xfrm>
            <a:off x="682490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B10C99-B64B-4DE6-8475-2C6C2D2B6E15}"/>
              </a:ext>
            </a:extLst>
          </p:cNvPr>
          <p:cNvSpPr/>
          <p:nvPr/>
        </p:nvSpPr>
        <p:spPr>
          <a:xfrm>
            <a:off x="1102717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7ED52FA-DCEB-4C06-A246-42ED265A0F15}"/>
              </a:ext>
            </a:extLst>
          </p:cNvPr>
          <p:cNvSpPr/>
          <p:nvPr/>
        </p:nvSpPr>
        <p:spPr>
          <a:xfrm>
            <a:off x="1102717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C5D5D3F-02AC-40E0-BEF8-3CF732BD9C2D}"/>
              </a:ext>
            </a:extLst>
          </p:cNvPr>
          <p:cNvSpPr/>
          <p:nvPr/>
        </p:nvSpPr>
        <p:spPr>
          <a:xfrm>
            <a:off x="1506283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F5D302D-3FC1-46EB-A8C2-4F5D15980C77}"/>
              </a:ext>
            </a:extLst>
          </p:cNvPr>
          <p:cNvSpPr/>
          <p:nvPr/>
        </p:nvSpPr>
        <p:spPr>
          <a:xfrm>
            <a:off x="1506283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B750605-67AF-4A97-AF57-0748526FEB2F}"/>
              </a:ext>
            </a:extLst>
          </p:cNvPr>
          <p:cNvSpPr/>
          <p:nvPr/>
        </p:nvSpPr>
        <p:spPr>
          <a:xfrm>
            <a:off x="1926510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442F1BE-4E4B-4A14-A2CA-8A20B73C36EC}"/>
              </a:ext>
            </a:extLst>
          </p:cNvPr>
          <p:cNvSpPr/>
          <p:nvPr/>
        </p:nvSpPr>
        <p:spPr>
          <a:xfrm>
            <a:off x="1926510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76FC1C-3729-4781-8E51-E51ACA5B68A6}"/>
              </a:ext>
            </a:extLst>
          </p:cNvPr>
          <p:cNvSpPr/>
          <p:nvPr/>
        </p:nvSpPr>
        <p:spPr>
          <a:xfrm>
            <a:off x="2348985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6F5C831-F5F3-494B-8167-3668AC8171F7}"/>
              </a:ext>
            </a:extLst>
          </p:cNvPr>
          <p:cNvSpPr/>
          <p:nvPr/>
        </p:nvSpPr>
        <p:spPr>
          <a:xfrm>
            <a:off x="2348985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316716A-3B40-454D-B0C0-C853E1ACB198}"/>
              </a:ext>
            </a:extLst>
          </p:cNvPr>
          <p:cNvSpPr/>
          <p:nvPr/>
        </p:nvSpPr>
        <p:spPr>
          <a:xfrm>
            <a:off x="2769212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3BAB81-BB85-4CD6-B372-F812BE4E537F}"/>
              </a:ext>
            </a:extLst>
          </p:cNvPr>
          <p:cNvSpPr/>
          <p:nvPr/>
        </p:nvSpPr>
        <p:spPr>
          <a:xfrm>
            <a:off x="2769212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B9F05C-1B09-41C1-9553-992BB7DF5572}"/>
              </a:ext>
            </a:extLst>
          </p:cNvPr>
          <p:cNvSpPr/>
          <p:nvPr/>
        </p:nvSpPr>
        <p:spPr>
          <a:xfrm>
            <a:off x="3172778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3746D8-2C52-41D2-B14E-69D76AC0976C}"/>
              </a:ext>
            </a:extLst>
          </p:cNvPr>
          <p:cNvSpPr/>
          <p:nvPr/>
        </p:nvSpPr>
        <p:spPr>
          <a:xfrm>
            <a:off x="3172778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43005E6-7196-4253-84E7-6EEAF89808E0}"/>
              </a:ext>
            </a:extLst>
          </p:cNvPr>
          <p:cNvSpPr/>
          <p:nvPr/>
        </p:nvSpPr>
        <p:spPr>
          <a:xfrm>
            <a:off x="3593005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5BD383-1769-45BF-9DA4-3B6F7D7CB989}"/>
              </a:ext>
            </a:extLst>
          </p:cNvPr>
          <p:cNvSpPr/>
          <p:nvPr/>
        </p:nvSpPr>
        <p:spPr>
          <a:xfrm>
            <a:off x="3593005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930647D-80EB-4C96-8112-DF006F56CCBC}"/>
              </a:ext>
            </a:extLst>
          </p:cNvPr>
          <p:cNvSpPr/>
          <p:nvPr/>
        </p:nvSpPr>
        <p:spPr>
          <a:xfrm>
            <a:off x="4007757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B54717F-DA25-4482-B216-C550340F76F3}"/>
              </a:ext>
            </a:extLst>
          </p:cNvPr>
          <p:cNvSpPr/>
          <p:nvPr/>
        </p:nvSpPr>
        <p:spPr>
          <a:xfrm>
            <a:off x="4007757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740E1E-CCCD-45CA-879D-B2DD1EA8D89C}"/>
              </a:ext>
            </a:extLst>
          </p:cNvPr>
          <p:cNvSpPr/>
          <p:nvPr/>
        </p:nvSpPr>
        <p:spPr>
          <a:xfrm>
            <a:off x="4427984" y="446254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F4CFBD6-AFD4-4EB4-A89A-0FCE9F9A922D}"/>
              </a:ext>
            </a:extLst>
          </p:cNvPr>
          <p:cNvSpPr/>
          <p:nvPr/>
        </p:nvSpPr>
        <p:spPr>
          <a:xfrm>
            <a:off x="4427984" y="409320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B9BDE56-E0CC-4301-8923-FE3649BAEA80}"/>
              </a:ext>
            </a:extLst>
          </p:cNvPr>
          <p:cNvSpPr/>
          <p:nvPr/>
        </p:nvSpPr>
        <p:spPr>
          <a:xfrm>
            <a:off x="682490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AC84EC1-0DB0-42B6-B019-2A17882594F6}"/>
              </a:ext>
            </a:extLst>
          </p:cNvPr>
          <p:cNvSpPr/>
          <p:nvPr/>
        </p:nvSpPr>
        <p:spPr>
          <a:xfrm>
            <a:off x="1102717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DB0D855-4EA3-42B7-A98A-2E594B252ACA}"/>
              </a:ext>
            </a:extLst>
          </p:cNvPr>
          <p:cNvSpPr/>
          <p:nvPr/>
        </p:nvSpPr>
        <p:spPr>
          <a:xfrm>
            <a:off x="1506283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9AB54EE-6217-4593-9A5A-1B8B228B4260}"/>
              </a:ext>
            </a:extLst>
          </p:cNvPr>
          <p:cNvSpPr/>
          <p:nvPr/>
        </p:nvSpPr>
        <p:spPr>
          <a:xfrm>
            <a:off x="1926510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87D844E-CD54-4815-ACCB-09FD9BB6A665}"/>
              </a:ext>
            </a:extLst>
          </p:cNvPr>
          <p:cNvSpPr/>
          <p:nvPr/>
        </p:nvSpPr>
        <p:spPr>
          <a:xfrm>
            <a:off x="2348985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C44F2DC-AE4A-4657-938E-148A138A368E}"/>
              </a:ext>
            </a:extLst>
          </p:cNvPr>
          <p:cNvSpPr/>
          <p:nvPr/>
        </p:nvSpPr>
        <p:spPr>
          <a:xfrm>
            <a:off x="2769212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D146D9-0BEB-44F8-AB8A-87B61B511C15}"/>
              </a:ext>
            </a:extLst>
          </p:cNvPr>
          <p:cNvSpPr/>
          <p:nvPr/>
        </p:nvSpPr>
        <p:spPr>
          <a:xfrm>
            <a:off x="3172778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DA9671-209A-432E-AEFA-752AF9619B53}"/>
              </a:ext>
            </a:extLst>
          </p:cNvPr>
          <p:cNvSpPr/>
          <p:nvPr/>
        </p:nvSpPr>
        <p:spPr>
          <a:xfrm>
            <a:off x="3593005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BE2D5-5ED4-4BF8-9C9A-92EF2EB4FB5C}"/>
              </a:ext>
            </a:extLst>
          </p:cNvPr>
          <p:cNvSpPr/>
          <p:nvPr/>
        </p:nvSpPr>
        <p:spPr>
          <a:xfrm>
            <a:off x="4007757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85DBEF3-E0F4-42B3-8528-01083A3CAB52}"/>
              </a:ext>
            </a:extLst>
          </p:cNvPr>
          <p:cNvSpPr/>
          <p:nvPr/>
        </p:nvSpPr>
        <p:spPr>
          <a:xfrm>
            <a:off x="4427984" y="49225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0E41DE8-7BE2-41E0-AA23-0970C5363AD7}"/>
              </a:ext>
            </a:extLst>
          </p:cNvPr>
          <p:cNvSpPr/>
          <p:nvPr/>
        </p:nvSpPr>
        <p:spPr>
          <a:xfrm>
            <a:off x="682490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D42BF15-4BFC-4290-BB95-4F3F1B8CCD5C}"/>
              </a:ext>
            </a:extLst>
          </p:cNvPr>
          <p:cNvSpPr/>
          <p:nvPr/>
        </p:nvSpPr>
        <p:spPr>
          <a:xfrm>
            <a:off x="1102717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80203E3-246E-4A27-8901-00B10C47EF9B}"/>
              </a:ext>
            </a:extLst>
          </p:cNvPr>
          <p:cNvSpPr/>
          <p:nvPr/>
        </p:nvSpPr>
        <p:spPr>
          <a:xfrm>
            <a:off x="1506283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175C73-ED4B-4AEF-AA23-9BB5AB9625B8}"/>
              </a:ext>
            </a:extLst>
          </p:cNvPr>
          <p:cNvSpPr/>
          <p:nvPr/>
        </p:nvSpPr>
        <p:spPr>
          <a:xfrm>
            <a:off x="1926510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5DE32BB-FE68-4F5D-A9C1-4E954AFBD4C2}"/>
              </a:ext>
            </a:extLst>
          </p:cNvPr>
          <p:cNvSpPr/>
          <p:nvPr/>
        </p:nvSpPr>
        <p:spPr>
          <a:xfrm>
            <a:off x="2348985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14CBA21-BBA4-43FD-A589-3920C532681E}"/>
              </a:ext>
            </a:extLst>
          </p:cNvPr>
          <p:cNvSpPr/>
          <p:nvPr/>
        </p:nvSpPr>
        <p:spPr>
          <a:xfrm>
            <a:off x="2769212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676D6A1-7C94-46A5-A166-58E0FF106F7A}"/>
              </a:ext>
            </a:extLst>
          </p:cNvPr>
          <p:cNvSpPr/>
          <p:nvPr/>
        </p:nvSpPr>
        <p:spPr>
          <a:xfrm>
            <a:off x="3172778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A3C00B2-AE96-4C89-813C-7E9D4249C9EB}"/>
              </a:ext>
            </a:extLst>
          </p:cNvPr>
          <p:cNvSpPr/>
          <p:nvPr/>
        </p:nvSpPr>
        <p:spPr>
          <a:xfrm>
            <a:off x="3593005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7DEB074-D64E-4F73-86D4-55D3FA4BB7AA}"/>
              </a:ext>
            </a:extLst>
          </p:cNvPr>
          <p:cNvSpPr/>
          <p:nvPr/>
        </p:nvSpPr>
        <p:spPr>
          <a:xfrm>
            <a:off x="4007757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D6BA85B-E432-40F8-B029-892DC7880556}"/>
              </a:ext>
            </a:extLst>
          </p:cNvPr>
          <p:cNvSpPr/>
          <p:nvPr/>
        </p:nvSpPr>
        <p:spPr>
          <a:xfrm>
            <a:off x="4427984" y="529191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154AE99-A6F3-4131-8FAE-D3D7AA8DE1BA}"/>
              </a:ext>
            </a:extLst>
          </p:cNvPr>
          <p:cNvSpPr/>
          <p:nvPr/>
        </p:nvSpPr>
        <p:spPr>
          <a:xfrm>
            <a:off x="682490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6ACE8B1-98FB-481E-978C-A9214B235086}"/>
              </a:ext>
            </a:extLst>
          </p:cNvPr>
          <p:cNvSpPr/>
          <p:nvPr/>
        </p:nvSpPr>
        <p:spPr>
          <a:xfrm>
            <a:off x="1102717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C157845-DA82-42A4-B1AA-4D8A9BA664CF}"/>
              </a:ext>
            </a:extLst>
          </p:cNvPr>
          <p:cNvSpPr/>
          <p:nvPr/>
        </p:nvSpPr>
        <p:spPr>
          <a:xfrm>
            <a:off x="1506283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F6F2C9C-1700-4719-B363-D435069BCDBB}"/>
              </a:ext>
            </a:extLst>
          </p:cNvPr>
          <p:cNvSpPr/>
          <p:nvPr/>
        </p:nvSpPr>
        <p:spPr>
          <a:xfrm>
            <a:off x="1926510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A818F3A-2A90-4CB8-8381-EC4436D439EF}"/>
              </a:ext>
            </a:extLst>
          </p:cNvPr>
          <p:cNvSpPr/>
          <p:nvPr/>
        </p:nvSpPr>
        <p:spPr>
          <a:xfrm>
            <a:off x="2348985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ED273A0-57BC-4CA5-9A11-8638AF766993}"/>
              </a:ext>
            </a:extLst>
          </p:cNvPr>
          <p:cNvSpPr/>
          <p:nvPr/>
        </p:nvSpPr>
        <p:spPr>
          <a:xfrm>
            <a:off x="2769212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78679AA-3A6E-4A51-A4A6-89DA2D0DEB04}"/>
              </a:ext>
            </a:extLst>
          </p:cNvPr>
          <p:cNvSpPr/>
          <p:nvPr/>
        </p:nvSpPr>
        <p:spPr>
          <a:xfrm>
            <a:off x="3172778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929BA61-91B0-4EA8-B22B-B82B45310E85}"/>
              </a:ext>
            </a:extLst>
          </p:cNvPr>
          <p:cNvSpPr/>
          <p:nvPr/>
        </p:nvSpPr>
        <p:spPr>
          <a:xfrm>
            <a:off x="3593005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AAEFAE1-6B4C-4E4D-8CE0-D1044105DB4E}"/>
              </a:ext>
            </a:extLst>
          </p:cNvPr>
          <p:cNvSpPr/>
          <p:nvPr/>
        </p:nvSpPr>
        <p:spPr>
          <a:xfrm>
            <a:off x="4007757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1C164B6-4BFF-4371-9398-ACF9FF8D8B62}"/>
              </a:ext>
            </a:extLst>
          </p:cNvPr>
          <p:cNvSpPr/>
          <p:nvPr/>
        </p:nvSpPr>
        <p:spPr>
          <a:xfrm>
            <a:off x="4427984" y="566124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51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F9C68E5F-3FAA-45A2-9DBA-7B598E0E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83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数字分析法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：取中间某些有区分度的数字。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例：身份证作为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，同一个地区的可以取生日开始的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8+3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平方取中法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：如果关键字的每一位都有某些数字重复出现频率很高的现象，可以先求关键字的平方值以扩大差异，取中间数位作为最终存储地址。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key=1234 1234^2=1522756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2275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key=4321 4321^2=18671041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6710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数字折叠法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：如果数字的位数很多，可以将数字分割为几个部分，取他们的叠加和作为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key=123 456 789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，折叠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 + 456 + 789) % 1000 = 491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除留余数法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p (p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m,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为表长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5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8DEAC76-6E52-492E-A7CF-BAB54EA8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(a * key + b)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是哈希表的长度。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1A154F-688F-48F0-B5F7-2AB5D4F0C948}"/>
              </a:ext>
            </a:extLst>
          </p:cNvPr>
          <p:cNvSpPr txBox="1"/>
          <p:nvPr/>
        </p:nvSpPr>
        <p:spPr>
          <a:xfrm>
            <a:off x="683568" y="2115680"/>
            <a:ext cx="577438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B24AC8-B71A-433A-ACDF-19535554D501}"/>
              </a:ext>
            </a:extLst>
          </p:cNvPr>
          <p:cNvSpPr/>
          <p:nvPr/>
        </p:nvSpPr>
        <p:spPr>
          <a:xfrm>
            <a:off x="745265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68E4D0-3924-43BD-A1B9-7449EA1FEFE3}"/>
              </a:ext>
            </a:extLst>
          </p:cNvPr>
          <p:cNvSpPr/>
          <p:nvPr/>
        </p:nvSpPr>
        <p:spPr>
          <a:xfrm>
            <a:off x="745265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DB746-BAFC-4E5A-AC94-232EB6E18107}"/>
              </a:ext>
            </a:extLst>
          </p:cNvPr>
          <p:cNvSpPr/>
          <p:nvPr/>
        </p:nvSpPr>
        <p:spPr>
          <a:xfrm>
            <a:off x="1165492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C79395-ACB1-4A57-8FD0-73BA74FF50D2}"/>
              </a:ext>
            </a:extLst>
          </p:cNvPr>
          <p:cNvSpPr/>
          <p:nvPr/>
        </p:nvSpPr>
        <p:spPr>
          <a:xfrm>
            <a:off x="1165492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C47DD6-035B-47AE-AE8E-BD2338A303D8}"/>
              </a:ext>
            </a:extLst>
          </p:cNvPr>
          <p:cNvSpPr/>
          <p:nvPr/>
        </p:nvSpPr>
        <p:spPr>
          <a:xfrm>
            <a:off x="1569058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7C425D-8B0B-4612-A11C-877AD305BF48}"/>
              </a:ext>
            </a:extLst>
          </p:cNvPr>
          <p:cNvSpPr/>
          <p:nvPr/>
        </p:nvSpPr>
        <p:spPr>
          <a:xfrm>
            <a:off x="1569058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34D057-107E-4D25-89F8-2AD9868FBEFF}"/>
              </a:ext>
            </a:extLst>
          </p:cNvPr>
          <p:cNvSpPr/>
          <p:nvPr/>
        </p:nvSpPr>
        <p:spPr>
          <a:xfrm>
            <a:off x="1989285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CDD3EB-9B66-4B84-A80A-6D4E30DFA5F1}"/>
              </a:ext>
            </a:extLst>
          </p:cNvPr>
          <p:cNvSpPr/>
          <p:nvPr/>
        </p:nvSpPr>
        <p:spPr>
          <a:xfrm>
            <a:off x="1989285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C4DF79-079B-488D-B578-B55ACE24E0C8}"/>
              </a:ext>
            </a:extLst>
          </p:cNvPr>
          <p:cNvSpPr/>
          <p:nvPr/>
        </p:nvSpPr>
        <p:spPr>
          <a:xfrm>
            <a:off x="2411760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7F3D09-1B95-40AD-8F4D-D647D5003C0E}"/>
              </a:ext>
            </a:extLst>
          </p:cNvPr>
          <p:cNvSpPr/>
          <p:nvPr/>
        </p:nvSpPr>
        <p:spPr>
          <a:xfrm>
            <a:off x="2411760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30BC06-4BCC-4A9A-B345-E08E6B7E0357}"/>
              </a:ext>
            </a:extLst>
          </p:cNvPr>
          <p:cNvSpPr/>
          <p:nvPr/>
        </p:nvSpPr>
        <p:spPr>
          <a:xfrm>
            <a:off x="2831987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6250CF-4A0F-4942-9ED4-61AB348EC771}"/>
              </a:ext>
            </a:extLst>
          </p:cNvPr>
          <p:cNvSpPr/>
          <p:nvPr/>
        </p:nvSpPr>
        <p:spPr>
          <a:xfrm>
            <a:off x="2831987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D50134-5807-434B-9F5E-5C793984805E}"/>
              </a:ext>
            </a:extLst>
          </p:cNvPr>
          <p:cNvSpPr/>
          <p:nvPr/>
        </p:nvSpPr>
        <p:spPr>
          <a:xfrm>
            <a:off x="3235553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6BD8AA-8588-412F-9C64-4C56820EC8D6}"/>
              </a:ext>
            </a:extLst>
          </p:cNvPr>
          <p:cNvSpPr/>
          <p:nvPr/>
        </p:nvSpPr>
        <p:spPr>
          <a:xfrm>
            <a:off x="3235553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4AB5F7-A344-4A91-B08E-D8C3B60A52C6}"/>
              </a:ext>
            </a:extLst>
          </p:cNvPr>
          <p:cNvSpPr/>
          <p:nvPr/>
        </p:nvSpPr>
        <p:spPr>
          <a:xfrm>
            <a:off x="3655780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1E71DB-D170-46E0-8644-03FDC69BAB83}"/>
              </a:ext>
            </a:extLst>
          </p:cNvPr>
          <p:cNvSpPr/>
          <p:nvPr/>
        </p:nvSpPr>
        <p:spPr>
          <a:xfrm>
            <a:off x="3655780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D913975-8811-464E-9089-9570374FBF08}"/>
              </a:ext>
            </a:extLst>
          </p:cNvPr>
          <p:cNvSpPr/>
          <p:nvPr/>
        </p:nvSpPr>
        <p:spPr>
          <a:xfrm>
            <a:off x="4070532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A2D247-2573-41E4-8176-2E05D700E0D3}"/>
              </a:ext>
            </a:extLst>
          </p:cNvPr>
          <p:cNvSpPr/>
          <p:nvPr/>
        </p:nvSpPr>
        <p:spPr>
          <a:xfrm>
            <a:off x="4070532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100AC4-1CB4-47A1-B87E-D967EFF3310E}"/>
              </a:ext>
            </a:extLst>
          </p:cNvPr>
          <p:cNvSpPr/>
          <p:nvPr/>
        </p:nvSpPr>
        <p:spPr>
          <a:xfrm>
            <a:off x="4490759" y="3366284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650BB9-DCE1-445B-B8C6-4FE476CBC798}"/>
              </a:ext>
            </a:extLst>
          </p:cNvPr>
          <p:cNvSpPr/>
          <p:nvPr/>
        </p:nvSpPr>
        <p:spPr>
          <a:xfrm>
            <a:off x="4490759" y="299695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0A2400-8879-4E93-80CE-64A7B6193869}"/>
              </a:ext>
            </a:extLst>
          </p:cNvPr>
          <p:cNvSpPr/>
          <p:nvPr/>
        </p:nvSpPr>
        <p:spPr>
          <a:xfrm>
            <a:off x="745265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7C0F51-7BF5-497E-BED4-91689889E8D1}"/>
              </a:ext>
            </a:extLst>
          </p:cNvPr>
          <p:cNvSpPr/>
          <p:nvPr/>
        </p:nvSpPr>
        <p:spPr>
          <a:xfrm>
            <a:off x="1165492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AA0E25-D849-41BF-B008-CD0E68B71CF7}"/>
              </a:ext>
            </a:extLst>
          </p:cNvPr>
          <p:cNvSpPr/>
          <p:nvPr/>
        </p:nvSpPr>
        <p:spPr>
          <a:xfrm>
            <a:off x="1569058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7E0D0E-4EEE-4566-9C03-B432B879AE8B}"/>
              </a:ext>
            </a:extLst>
          </p:cNvPr>
          <p:cNvSpPr/>
          <p:nvPr/>
        </p:nvSpPr>
        <p:spPr>
          <a:xfrm>
            <a:off x="1989285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405CCF-CBF4-437E-9FA2-185041CD855A}"/>
              </a:ext>
            </a:extLst>
          </p:cNvPr>
          <p:cNvSpPr/>
          <p:nvPr/>
        </p:nvSpPr>
        <p:spPr>
          <a:xfrm>
            <a:off x="2411760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E96AF3E-9899-42B0-9D0A-F5F313379DDD}"/>
              </a:ext>
            </a:extLst>
          </p:cNvPr>
          <p:cNvSpPr/>
          <p:nvPr/>
        </p:nvSpPr>
        <p:spPr>
          <a:xfrm>
            <a:off x="2831987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9FA016-3176-409E-92DD-FD65DDE66565}"/>
              </a:ext>
            </a:extLst>
          </p:cNvPr>
          <p:cNvSpPr/>
          <p:nvPr/>
        </p:nvSpPr>
        <p:spPr>
          <a:xfrm>
            <a:off x="3235553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FB7BD9-2492-4A23-9EEF-ABCF0244122B}"/>
              </a:ext>
            </a:extLst>
          </p:cNvPr>
          <p:cNvSpPr/>
          <p:nvPr/>
        </p:nvSpPr>
        <p:spPr>
          <a:xfrm>
            <a:off x="3655780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4E250B-AE36-478F-A266-A2D0E71AB348}"/>
              </a:ext>
            </a:extLst>
          </p:cNvPr>
          <p:cNvSpPr/>
          <p:nvPr/>
        </p:nvSpPr>
        <p:spPr>
          <a:xfrm>
            <a:off x="4070532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8E2AA2-437F-4DEB-9B4F-A7295BD23E59}"/>
              </a:ext>
            </a:extLst>
          </p:cNvPr>
          <p:cNvSpPr/>
          <p:nvPr/>
        </p:nvSpPr>
        <p:spPr>
          <a:xfrm>
            <a:off x="4490759" y="382632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F161B-67F2-4834-AC12-2B97F7E4E8AF}"/>
              </a:ext>
            </a:extLst>
          </p:cNvPr>
          <p:cNvSpPr/>
          <p:nvPr/>
        </p:nvSpPr>
        <p:spPr>
          <a:xfrm>
            <a:off x="745265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AC2969-91D5-42D1-90DB-F7B32C2380C4}"/>
              </a:ext>
            </a:extLst>
          </p:cNvPr>
          <p:cNvSpPr/>
          <p:nvPr/>
        </p:nvSpPr>
        <p:spPr>
          <a:xfrm>
            <a:off x="1165492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0A84E3-B3B2-4B1B-9597-8A710A2C827F}"/>
              </a:ext>
            </a:extLst>
          </p:cNvPr>
          <p:cNvSpPr/>
          <p:nvPr/>
        </p:nvSpPr>
        <p:spPr>
          <a:xfrm>
            <a:off x="1569058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F4DC633-32B2-4473-990C-6FA24504DCAA}"/>
              </a:ext>
            </a:extLst>
          </p:cNvPr>
          <p:cNvSpPr/>
          <p:nvPr/>
        </p:nvSpPr>
        <p:spPr>
          <a:xfrm>
            <a:off x="1989285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EF36489-06EB-4953-9287-5FB1271E9E1C}"/>
              </a:ext>
            </a:extLst>
          </p:cNvPr>
          <p:cNvSpPr/>
          <p:nvPr/>
        </p:nvSpPr>
        <p:spPr>
          <a:xfrm>
            <a:off x="2411760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F8192F-87E4-470E-A818-C38ACC565A31}"/>
              </a:ext>
            </a:extLst>
          </p:cNvPr>
          <p:cNvSpPr/>
          <p:nvPr/>
        </p:nvSpPr>
        <p:spPr>
          <a:xfrm>
            <a:off x="2831987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A6A7388-4920-466F-BC26-358D35AF0E20}"/>
              </a:ext>
            </a:extLst>
          </p:cNvPr>
          <p:cNvSpPr/>
          <p:nvPr/>
        </p:nvSpPr>
        <p:spPr>
          <a:xfrm>
            <a:off x="3235553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EC9F7-D883-4E13-850D-62D700B12247}"/>
              </a:ext>
            </a:extLst>
          </p:cNvPr>
          <p:cNvSpPr/>
          <p:nvPr/>
        </p:nvSpPr>
        <p:spPr>
          <a:xfrm>
            <a:off x="3655780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D14C354-7903-4211-AF22-1FCA1732E1EA}"/>
              </a:ext>
            </a:extLst>
          </p:cNvPr>
          <p:cNvSpPr/>
          <p:nvPr/>
        </p:nvSpPr>
        <p:spPr>
          <a:xfrm>
            <a:off x="4070532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827A69-D8F9-452C-B3D2-3C595C579427}"/>
              </a:ext>
            </a:extLst>
          </p:cNvPr>
          <p:cNvSpPr/>
          <p:nvPr/>
        </p:nvSpPr>
        <p:spPr>
          <a:xfrm>
            <a:off x="4490759" y="4195660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CDF7BD-A5C2-45AA-B856-5338ECAD1CBF}"/>
              </a:ext>
            </a:extLst>
          </p:cNvPr>
          <p:cNvSpPr/>
          <p:nvPr/>
        </p:nvSpPr>
        <p:spPr>
          <a:xfrm>
            <a:off x="745265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2C053C3-5090-402F-8218-116838B78208}"/>
              </a:ext>
            </a:extLst>
          </p:cNvPr>
          <p:cNvSpPr/>
          <p:nvPr/>
        </p:nvSpPr>
        <p:spPr>
          <a:xfrm>
            <a:off x="1165492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AC523DC-9899-4570-BBF5-CA8055583FB8}"/>
              </a:ext>
            </a:extLst>
          </p:cNvPr>
          <p:cNvSpPr/>
          <p:nvPr/>
        </p:nvSpPr>
        <p:spPr>
          <a:xfrm>
            <a:off x="1569058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A8A60D-60B6-43F6-A826-740DE84E9819}"/>
              </a:ext>
            </a:extLst>
          </p:cNvPr>
          <p:cNvSpPr/>
          <p:nvPr/>
        </p:nvSpPr>
        <p:spPr>
          <a:xfrm>
            <a:off x="1989285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C2F584-6FF2-4162-9C83-000876AA9635}"/>
              </a:ext>
            </a:extLst>
          </p:cNvPr>
          <p:cNvSpPr/>
          <p:nvPr/>
        </p:nvSpPr>
        <p:spPr>
          <a:xfrm>
            <a:off x="2411760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4DED47-84DA-46B8-A9DD-C8A9489C7C64}"/>
              </a:ext>
            </a:extLst>
          </p:cNvPr>
          <p:cNvSpPr/>
          <p:nvPr/>
        </p:nvSpPr>
        <p:spPr>
          <a:xfrm>
            <a:off x="2831987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9040503-4A3E-4B57-8AC5-A38174A27029}"/>
              </a:ext>
            </a:extLst>
          </p:cNvPr>
          <p:cNvSpPr/>
          <p:nvPr/>
        </p:nvSpPr>
        <p:spPr>
          <a:xfrm>
            <a:off x="3235553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77C4DC-6FE8-4691-A663-05E19CD5B71D}"/>
              </a:ext>
            </a:extLst>
          </p:cNvPr>
          <p:cNvSpPr/>
          <p:nvPr/>
        </p:nvSpPr>
        <p:spPr>
          <a:xfrm>
            <a:off x="3655780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9A9BDF-F1F1-471E-AACA-BBF83760BE6D}"/>
              </a:ext>
            </a:extLst>
          </p:cNvPr>
          <p:cNvSpPr/>
          <p:nvPr/>
        </p:nvSpPr>
        <p:spPr>
          <a:xfrm>
            <a:off x="4070532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92D5EF-ABC9-42A1-B09C-12410E537760}"/>
              </a:ext>
            </a:extLst>
          </p:cNvPr>
          <p:cNvSpPr/>
          <p:nvPr/>
        </p:nvSpPr>
        <p:spPr>
          <a:xfrm>
            <a:off x="4490759" y="456499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74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95A0DF21-CC07-4C65-862C-818559E92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196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开放定址法解决哈希冲突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[H(key) + 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有三种取法：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c * 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随机探测在散列（双探测再散列）：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是一组伪随机数列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F7A963-F1F7-4368-B451-4A87405FAEAE}"/>
              </a:ext>
            </a:extLst>
          </p:cNvPr>
          <p:cNvSpPr txBox="1"/>
          <p:nvPr/>
        </p:nvSpPr>
        <p:spPr>
          <a:xfrm>
            <a:off x="611560" y="3259469"/>
            <a:ext cx="5774382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H(key) = key % 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96B5D26-D243-4720-9AEE-F2977399FA4C}"/>
              </a:ext>
            </a:extLst>
          </p:cNvPr>
          <p:cNvSpPr/>
          <p:nvPr/>
        </p:nvSpPr>
        <p:spPr>
          <a:xfrm>
            <a:off x="19573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5DF3C84-AB2C-4C54-ADAE-CEDF47D70D84}"/>
              </a:ext>
            </a:extLst>
          </p:cNvPr>
          <p:cNvSpPr/>
          <p:nvPr/>
        </p:nvSpPr>
        <p:spPr>
          <a:xfrm>
            <a:off x="19573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D9F8B0E-B45F-41B0-836B-209793F74DB0}"/>
              </a:ext>
            </a:extLst>
          </p:cNvPr>
          <p:cNvSpPr/>
          <p:nvPr/>
        </p:nvSpPr>
        <p:spPr>
          <a:xfrm>
            <a:off x="61595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3C42B2-2960-4598-BA92-46DB6AA714CA}"/>
              </a:ext>
            </a:extLst>
          </p:cNvPr>
          <p:cNvSpPr/>
          <p:nvPr/>
        </p:nvSpPr>
        <p:spPr>
          <a:xfrm>
            <a:off x="61595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BDB28F5-1EB9-4FB8-B23B-4E49694AEE87}"/>
              </a:ext>
            </a:extLst>
          </p:cNvPr>
          <p:cNvSpPr/>
          <p:nvPr/>
        </p:nvSpPr>
        <p:spPr>
          <a:xfrm>
            <a:off x="1019523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C04405-4498-42EC-8445-A49979002660}"/>
              </a:ext>
            </a:extLst>
          </p:cNvPr>
          <p:cNvSpPr/>
          <p:nvPr/>
        </p:nvSpPr>
        <p:spPr>
          <a:xfrm>
            <a:off x="1019523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50FC76E-7504-4AAC-B9DF-197599C6E2B3}"/>
              </a:ext>
            </a:extLst>
          </p:cNvPr>
          <p:cNvSpPr/>
          <p:nvPr/>
        </p:nvSpPr>
        <p:spPr>
          <a:xfrm>
            <a:off x="143975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8CD71B6-8397-48E6-910C-E739DB88FECE}"/>
              </a:ext>
            </a:extLst>
          </p:cNvPr>
          <p:cNvSpPr/>
          <p:nvPr/>
        </p:nvSpPr>
        <p:spPr>
          <a:xfrm>
            <a:off x="143975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B23CA8B-1B48-4133-B79D-FB14BBFFF094}"/>
              </a:ext>
            </a:extLst>
          </p:cNvPr>
          <p:cNvSpPr/>
          <p:nvPr/>
        </p:nvSpPr>
        <p:spPr>
          <a:xfrm>
            <a:off x="186222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84DEF57-1DF4-4AC3-B225-97DF5AA6E0AF}"/>
              </a:ext>
            </a:extLst>
          </p:cNvPr>
          <p:cNvSpPr/>
          <p:nvPr/>
        </p:nvSpPr>
        <p:spPr>
          <a:xfrm>
            <a:off x="186222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297ACC0-F941-420A-B870-AE8A2C473000}"/>
              </a:ext>
            </a:extLst>
          </p:cNvPr>
          <p:cNvSpPr/>
          <p:nvPr/>
        </p:nvSpPr>
        <p:spPr>
          <a:xfrm>
            <a:off x="2282452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BD9AC0-D2EC-4550-829E-187AAC2CD44A}"/>
              </a:ext>
            </a:extLst>
          </p:cNvPr>
          <p:cNvSpPr/>
          <p:nvPr/>
        </p:nvSpPr>
        <p:spPr>
          <a:xfrm>
            <a:off x="2282452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CAA28A-6B9D-44C6-BD46-AC9F1CFE8C82}"/>
              </a:ext>
            </a:extLst>
          </p:cNvPr>
          <p:cNvSpPr/>
          <p:nvPr/>
        </p:nvSpPr>
        <p:spPr>
          <a:xfrm>
            <a:off x="2686018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D7C30C-2165-4DA9-A89B-46B1999002B3}"/>
              </a:ext>
            </a:extLst>
          </p:cNvPr>
          <p:cNvSpPr/>
          <p:nvPr/>
        </p:nvSpPr>
        <p:spPr>
          <a:xfrm>
            <a:off x="2686018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480A676-7322-4F54-A664-B0946BBC55A7}"/>
              </a:ext>
            </a:extLst>
          </p:cNvPr>
          <p:cNvSpPr/>
          <p:nvPr/>
        </p:nvSpPr>
        <p:spPr>
          <a:xfrm>
            <a:off x="310624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9A6345-802C-4277-966A-2A71BA38ED50}"/>
              </a:ext>
            </a:extLst>
          </p:cNvPr>
          <p:cNvSpPr/>
          <p:nvPr/>
        </p:nvSpPr>
        <p:spPr>
          <a:xfrm>
            <a:off x="310624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D2986C-C857-4A1F-B489-4A702C758F42}"/>
              </a:ext>
            </a:extLst>
          </p:cNvPr>
          <p:cNvSpPr/>
          <p:nvPr/>
        </p:nvSpPr>
        <p:spPr>
          <a:xfrm>
            <a:off x="352099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B887937-255C-4177-90C8-E95BC7E40819}"/>
              </a:ext>
            </a:extLst>
          </p:cNvPr>
          <p:cNvSpPr/>
          <p:nvPr/>
        </p:nvSpPr>
        <p:spPr>
          <a:xfrm>
            <a:off x="352099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B9A48DD-9A2F-48CB-9C6B-4F595C2107E2}"/>
              </a:ext>
            </a:extLst>
          </p:cNvPr>
          <p:cNvSpPr/>
          <p:nvPr/>
        </p:nvSpPr>
        <p:spPr>
          <a:xfrm>
            <a:off x="3941224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8286C2B-FF5D-4182-8B6D-8AF4F144ED72}"/>
              </a:ext>
            </a:extLst>
          </p:cNvPr>
          <p:cNvSpPr/>
          <p:nvPr/>
        </p:nvSpPr>
        <p:spPr>
          <a:xfrm>
            <a:off x="3941224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3B80FB3-4D0B-4A3F-8560-5191B6A86F31}"/>
              </a:ext>
            </a:extLst>
          </p:cNvPr>
          <p:cNvSpPr/>
          <p:nvPr/>
        </p:nvSpPr>
        <p:spPr>
          <a:xfrm>
            <a:off x="19573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6FA0444-C009-4CE1-B3A2-27D907E78C19}"/>
              </a:ext>
            </a:extLst>
          </p:cNvPr>
          <p:cNvSpPr/>
          <p:nvPr/>
        </p:nvSpPr>
        <p:spPr>
          <a:xfrm>
            <a:off x="61595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67DE5EC-DD77-438A-B3B0-958720CFAEAA}"/>
              </a:ext>
            </a:extLst>
          </p:cNvPr>
          <p:cNvSpPr/>
          <p:nvPr/>
        </p:nvSpPr>
        <p:spPr>
          <a:xfrm>
            <a:off x="1019523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9517951-0BD5-4702-99C4-FA4F19E3A7B6}"/>
              </a:ext>
            </a:extLst>
          </p:cNvPr>
          <p:cNvSpPr/>
          <p:nvPr/>
        </p:nvSpPr>
        <p:spPr>
          <a:xfrm>
            <a:off x="143975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02646A6-BB81-4FB1-A735-4478EC7B01FF}"/>
              </a:ext>
            </a:extLst>
          </p:cNvPr>
          <p:cNvSpPr/>
          <p:nvPr/>
        </p:nvSpPr>
        <p:spPr>
          <a:xfrm>
            <a:off x="186222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FAD66C1-ED80-4BC0-9F2C-CC619CE055CB}"/>
              </a:ext>
            </a:extLst>
          </p:cNvPr>
          <p:cNvSpPr/>
          <p:nvPr/>
        </p:nvSpPr>
        <p:spPr>
          <a:xfrm>
            <a:off x="2282452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E6EEAF4-B241-436A-B463-32A20BE403BD}"/>
              </a:ext>
            </a:extLst>
          </p:cNvPr>
          <p:cNvSpPr/>
          <p:nvPr/>
        </p:nvSpPr>
        <p:spPr>
          <a:xfrm>
            <a:off x="2686018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CB7C308-B524-4F8B-9794-A5D7528EBAAF}"/>
              </a:ext>
            </a:extLst>
          </p:cNvPr>
          <p:cNvSpPr/>
          <p:nvPr/>
        </p:nvSpPr>
        <p:spPr>
          <a:xfrm>
            <a:off x="310624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89CDEB3-9D95-43F5-A40B-7FDAA5940F18}"/>
              </a:ext>
            </a:extLst>
          </p:cNvPr>
          <p:cNvSpPr/>
          <p:nvPr/>
        </p:nvSpPr>
        <p:spPr>
          <a:xfrm>
            <a:off x="352099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68CECE-E791-4A5C-BBD5-2523AE7E03A8}"/>
              </a:ext>
            </a:extLst>
          </p:cNvPr>
          <p:cNvSpPr/>
          <p:nvPr/>
        </p:nvSpPr>
        <p:spPr>
          <a:xfrm>
            <a:off x="3941224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05228B1-9AA0-468A-A3B7-54996ED3ACC2}"/>
              </a:ext>
            </a:extLst>
          </p:cNvPr>
          <p:cNvSpPr/>
          <p:nvPr/>
        </p:nvSpPr>
        <p:spPr>
          <a:xfrm>
            <a:off x="19573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72D0717-5105-466F-A246-DEA08416C980}"/>
              </a:ext>
            </a:extLst>
          </p:cNvPr>
          <p:cNvSpPr/>
          <p:nvPr/>
        </p:nvSpPr>
        <p:spPr>
          <a:xfrm>
            <a:off x="61595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1459F2D-E761-4556-B834-A6BA71F5051A}"/>
              </a:ext>
            </a:extLst>
          </p:cNvPr>
          <p:cNvSpPr/>
          <p:nvPr/>
        </p:nvSpPr>
        <p:spPr>
          <a:xfrm>
            <a:off x="1019523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0583174-5829-49AB-9058-8295BB12B58A}"/>
              </a:ext>
            </a:extLst>
          </p:cNvPr>
          <p:cNvSpPr/>
          <p:nvPr/>
        </p:nvSpPr>
        <p:spPr>
          <a:xfrm>
            <a:off x="143975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971E970-69EB-4744-95D0-75ED4D2B3025}"/>
              </a:ext>
            </a:extLst>
          </p:cNvPr>
          <p:cNvSpPr/>
          <p:nvPr/>
        </p:nvSpPr>
        <p:spPr>
          <a:xfrm>
            <a:off x="186222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52C21AA-61F3-46D4-8158-7B0886A3587E}"/>
              </a:ext>
            </a:extLst>
          </p:cNvPr>
          <p:cNvSpPr/>
          <p:nvPr/>
        </p:nvSpPr>
        <p:spPr>
          <a:xfrm>
            <a:off x="2282452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9E09964-FD92-49D8-B58D-C477276B30F6}"/>
              </a:ext>
            </a:extLst>
          </p:cNvPr>
          <p:cNvSpPr/>
          <p:nvPr/>
        </p:nvSpPr>
        <p:spPr>
          <a:xfrm>
            <a:off x="2686018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707DF72-6CEA-4F19-9241-EE9FF1433CF6}"/>
              </a:ext>
            </a:extLst>
          </p:cNvPr>
          <p:cNvSpPr/>
          <p:nvPr/>
        </p:nvSpPr>
        <p:spPr>
          <a:xfrm>
            <a:off x="310624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D893907-5CE9-4C25-AD25-580625B4B381}"/>
              </a:ext>
            </a:extLst>
          </p:cNvPr>
          <p:cNvSpPr/>
          <p:nvPr/>
        </p:nvSpPr>
        <p:spPr>
          <a:xfrm>
            <a:off x="352099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02787F1-134C-4913-B59A-E907BF1519D2}"/>
              </a:ext>
            </a:extLst>
          </p:cNvPr>
          <p:cNvSpPr/>
          <p:nvPr/>
        </p:nvSpPr>
        <p:spPr>
          <a:xfrm>
            <a:off x="3941224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7A31E1D-F99B-4A60-82C9-C4B36A2FED22}"/>
              </a:ext>
            </a:extLst>
          </p:cNvPr>
          <p:cNvSpPr/>
          <p:nvPr/>
        </p:nvSpPr>
        <p:spPr>
          <a:xfrm>
            <a:off x="19573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F0C5C5E-A764-48F1-992F-2E43FCB1646F}"/>
              </a:ext>
            </a:extLst>
          </p:cNvPr>
          <p:cNvSpPr/>
          <p:nvPr/>
        </p:nvSpPr>
        <p:spPr>
          <a:xfrm>
            <a:off x="61595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D2AEB13-5522-4265-979D-C3DF6BB0BEC9}"/>
              </a:ext>
            </a:extLst>
          </p:cNvPr>
          <p:cNvSpPr/>
          <p:nvPr/>
        </p:nvSpPr>
        <p:spPr>
          <a:xfrm>
            <a:off x="1019523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F834B81-D1AD-4447-A5F5-86CA42A79D9D}"/>
              </a:ext>
            </a:extLst>
          </p:cNvPr>
          <p:cNvSpPr/>
          <p:nvPr/>
        </p:nvSpPr>
        <p:spPr>
          <a:xfrm>
            <a:off x="143975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DA9BC6-5C68-4E19-95BD-15BF60EE578E}"/>
              </a:ext>
            </a:extLst>
          </p:cNvPr>
          <p:cNvSpPr/>
          <p:nvPr/>
        </p:nvSpPr>
        <p:spPr>
          <a:xfrm>
            <a:off x="186222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2CEC9DB-3AE2-4373-84B0-C08B07317FD6}"/>
              </a:ext>
            </a:extLst>
          </p:cNvPr>
          <p:cNvSpPr/>
          <p:nvPr/>
        </p:nvSpPr>
        <p:spPr>
          <a:xfrm>
            <a:off x="2282452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399A5C3-F9C2-469B-ADC5-16E5838B77BE}"/>
              </a:ext>
            </a:extLst>
          </p:cNvPr>
          <p:cNvSpPr/>
          <p:nvPr/>
        </p:nvSpPr>
        <p:spPr>
          <a:xfrm>
            <a:off x="2686018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7BC36C1-3D9E-4DBE-8996-734934DEC640}"/>
              </a:ext>
            </a:extLst>
          </p:cNvPr>
          <p:cNvSpPr/>
          <p:nvPr/>
        </p:nvSpPr>
        <p:spPr>
          <a:xfrm>
            <a:off x="310624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3E137E-6269-4563-86DB-4302F792FFC8}"/>
              </a:ext>
            </a:extLst>
          </p:cNvPr>
          <p:cNvSpPr/>
          <p:nvPr/>
        </p:nvSpPr>
        <p:spPr>
          <a:xfrm>
            <a:off x="352099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3D9EC48-1E6E-4180-9A24-63E8AB579B52}"/>
              </a:ext>
            </a:extLst>
          </p:cNvPr>
          <p:cNvSpPr/>
          <p:nvPr/>
        </p:nvSpPr>
        <p:spPr>
          <a:xfrm>
            <a:off x="3941224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7372433-D3D6-4355-98B5-FF99EB96C2E7}"/>
              </a:ext>
            </a:extLst>
          </p:cNvPr>
          <p:cNvSpPr/>
          <p:nvPr/>
        </p:nvSpPr>
        <p:spPr>
          <a:xfrm>
            <a:off x="19573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E0D801A-D947-46E5-B541-0BF838E27080}"/>
              </a:ext>
            </a:extLst>
          </p:cNvPr>
          <p:cNvSpPr/>
          <p:nvPr/>
        </p:nvSpPr>
        <p:spPr>
          <a:xfrm>
            <a:off x="615957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554209D-DF92-4F78-852A-64F1A127F6E2}"/>
              </a:ext>
            </a:extLst>
          </p:cNvPr>
          <p:cNvSpPr/>
          <p:nvPr/>
        </p:nvSpPr>
        <p:spPr>
          <a:xfrm>
            <a:off x="101952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69B930D-7B93-48BD-9C64-7B36A4FCCC9E}"/>
              </a:ext>
            </a:extLst>
          </p:cNvPr>
          <p:cNvSpPr/>
          <p:nvPr/>
        </p:nvSpPr>
        <p:spPr>
          <a:xfrm>
            <a:off x="143975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BD014EC-E912-4E73-ACA2-737846334790}"/>
              </a:ext>
            </a:extLst>
          </p:cNvPr>
          <p:cNvSpPr/>
          <p:nvPr/>
        </p:nvSpPr>
        <p:spPr>
          <a:xfrm>
            <a:off x="1862225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B804A89-1F1D-40C8-86E7-329388AD7045}"/>
              </a:ext>
            </a:extLst>
          </p:cNvPr>
          <p:cNvSpPr/>
          <p:nvPr/>
        </p:nvSpPr>
        <p:spPr>
          <a:xfrm>
            <a:off x="2282452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6397CC4-D347-4A7D-B7D6-37571D43179A}"/>
              </a:ext>
            </a:extLst>
          </p:cNvPr>
          <p:cNvSpPr/>
          <p:nvPr/>
        </p:nvSpPr>
        <p:spPr>
          <a:xfrm>
            <a:off x="2686018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8763F7B-632F-469F-909D-DB995E7BD0ED}"/>
              </a:ext>
            </a:extLst>
          </p:cNvPr>
          <p:cNvSpPr/>
          <p:nvPr/>
        </p:nvSpPr>
        <p:spPr>
          <a:xfrm>
            <a:off x="3106245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EEBDCD4-CFCC-4D5F-8067-7DBB64D1E289}"/>
              </a:ext>
            </a:extLst>
          </p:cNvPr>
          <p:cNvSpPr/>
          <p:nvPr/>
        </p:nvSpPr>
        <p:spPr>
          <a:xfrm>
            <a:off x="3520997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7273E42-6DAB-4A78-A7F0-0E13310400C3}"/>
              </a:ext>
            </a:extLst>
          </p:cNvPr>
          <p:cNvSpPr/>
          <p:nvPr/>
        </p:nvSpPr>
        <p:spPr>
          <a:xfrm>
            <a:off x="394122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8062CBB-032F-405B-8C79-59CBEC7A18A6}"/>
              </a:ext>
            </a:extLst>
          </p:cNvPr>
          <p:cNvSpPr/>
          <p:nvPr/>
        </p:nvSpPr>
        <p:spPr>
          <a:xfrm>
            <a:off x="472717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1705304-F2E3-4F29-BCBA-5377674645BD}"/>
              </a:ext>
            </a:extLst>
          </p:cNvPr>
          <p:cNvSpPr/>
          <p:nvPr/>
        </p:nvSpPr>
        <p:spPr>
          <a:xfrm>
            <a:off x="514739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FE892AB-66BA-491D-A8BC-7B9E915B5BE0}"/>
              </a:ext>
            </a:extLst>
          </p:cNvPr>
          <p:cNvSpPr/>
          <p:nvPr/>
        </p:nvSpPr>
        <p:spPr>
          <a:xfrm>
            <a:off x="5550963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266330D-CAC8-4DF3-A852-1FE7D32D4532}"/>
              </a:ext>
            </a:extLst>
          </p:cNvPr>
          <p:cNvSpPr/>
          <p:nvPr/>
        </p:nvSpPr>
        <p:spPr>
          <a:xfrm>
            <a:off x="5971190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6177953-AA18-410F-902A-3E1847CFEA24}"/>
              </a:ext>
            </a:extLst>
          </p:cNvPr>
          <p:cNvSpPr/>
          <p:nvPr/>
        </p:nvSpPr>
        <p:spPr>
          <a:xfrm>
            <a:off x="639366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9E4CE1D-2D87-4ABE-A5A6-A96C3BE3E3E9}"/>
              </a:ext>
            </a:extLst>
          </p:cNvPr>
          <p:cNvSpPr/>
          <p:nvPr/>
        </p:nvSpPr>
        <p:spPr>
          <a:xfrm>
            <a:off x="6813892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3DDE9D-2270-4D08-92D9-31CF87D1CF75}"/>
              </a:ext>
            </a:extLst>
          </p:cNvPr>
          <p:cNvSpPr/>
          <p:nvPr/>
        </p:nvSpPr>
        <p:spPr>
          <a:xfrm>
            <a:off x="7217458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2670829-9A9A-493B-B5E6-76CAFFF7CF36}"/>
              </a:ext>
            </a:extLst>
          </p:cNvPr>
          <p:cNvSpPr/>
          <p:nvPr/>
        </p:nvSpPr>
        <p:spPr>
          <a:xfrm>
            <a:off x="7637685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09642-B9B6-409E-84FD-B423C67895F5}"/>
              </a:ext>
            </a:extLst>
          </p:cNvPr>
          <p:cNvSpPr/>
          <p:nvPr/>
        </p:nvSpPr>
        <p:spPr>
          <a:xfrm>
            <a:off x="8052437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A4CBFF2-B504-490A-826E-D5BCDFB7B642}"/>
              </a:ext>
            </a:extLst>
          </p:cNvPr>
          <p:cNvSpPr/>
          <p:nvPr/>
        </p:nvSpPr>
        <p:spPr>
          <a:xfrm>
            <a:off x="8472664" y="416644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AA372DA-742C-4642-A76E-FB4FBEB993ED}"/>
              </a:ext>
            </a:extLst>
          </p:cNvPr>
          <p:cNvSpPr/>
          <p:nvPr/>
        </p:nvSpPr>
        <p:spPr>
          <a:xfrm>
            <a:off x="472717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46EABB-B770-484F-871B-945EEB1E56F6}"/>
              </a:ext>
            </a:extLst>
          </p:cNvPr>
          <p:cNvSpPr/>
          <p:nvPr/>
        </p:nvSpPr>
        <p:spPr>
          <a:xfrm>
            <a:off x="514739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8217085-95B7-4899-8AA0-2AFA3995C209}"/>
              </a:ext>
            </a:extLst>
          </p:cNvPr>
          <p:cNvSpPr/>
          <p:nvPr/>
        </p:nvSpPr>
        <p:spPr>
          <a:xfrm>
            <a:off x="5550963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C79FE9F-8CD2-41FA-84B5-88A19F9B8475}"/>
              </a:ext>
            </a:extLst>
          </p:cNvPr>
          <p:cNvSpPr/>
          <p:nvPr/>
        </p:nvSpPr>
        <p:spPr>
          <a:xfrm>
            <a:off x="5971190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61996D1-D8D3-49A4-B7ED-CA8C05493930}"/>
              </a:ext>
            </a:extLst>
          </p:cNvPr>
          <p:cNvSpPr/>
          <p:nvPr/>
        </p:nvSpPr>
        <p:spPr>
          <a:xfrm>
            <a:off x="639366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A5C3F5F-AAB6-4DC3-A548-1A78E2CEE925}"/>
              </a:ext>
            </a:extLst>
          </p:cNvPr>
          <p:cNvSpPr/>
          <p:nvPr/>
        </p:nvSpPr>
        <p:spPr>
          <a:xfrm>
            <a:off x="6813892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2455744-5944-4755-9696-C7CB89B1E244}"/>
              </a:ext>
            </a:extLst>
          </p:cNvPr>
          <p:cNvSpPr/>
          <p:nvPr/>
        </p:nvSpPr>
        <p:spPr>
          <a:xfrm>
            <a:off x="7217458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D5245FB-0758-4684-948E-4684B022A013}"/>
              </a:ext>
            </a:extLst>
          </p:cNvPr>
          <p:cNvSpPr/>
          <p:nvPr/>
        </p:nvSpPr>
        <p:spPr>
          <a:xfrm>
            <a:off x="7637685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EBED8FE-81CE-482E-BD5B-FBEBC0788268}"/>
              </a:ext>
            </a:extLst>
          </p:cNvPr>
          <p:cNvSpPr/>
          <p:nvPr/>
        </p:nvSpPr>
        <p:spPr>
          <a:xfrm>
            <a:off x="8052437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1833C46-E593-49B2-B036-8C33B67D0029}"/>
              </a:ext>
            </a:extLst>
          </p:cNvPr>
          <p:cNvSpPr/>
          <p:nvPr/>
        </p:nvSpPr>
        <p:spPr>
          <a:xfrm>
            <a:off x="8472664" y="4553132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25ECCC7-BD7F-40AB-81BE-5DFD4B7C7A7A}"/>
              </a:ext>
            </a:extLst>
          </p:cNvPr>
          <p:cNvSpPr/>
          <p:nvPr/>
        </p:nvSpPr>
        <p:spPr>
          <a:xfrm>
            <a:off x="472717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909F3B9C-0985-4CDF-B083-6401A4E88D6E}"/>
              </a:ext>
            </a:extLst>
          </p:cNvPr>
          <p:cNvSpPr/>
          <p:nvPr/>
        </p:nvSpPr>
        <p:spPr>
          <a:xfrm>
            <a:off x="514739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5BB0A8F-F4A9-465C-B063-D8624970E0E8}"/>
              </a:ext>
            </a:extLst>
          </p:cNvPr>
          <p:cNvSpPr/>
          <p:nvPr/>
        </p:nvSpPr>
        <p:spPr>
          <a:xfrm>
            <a:off x="5550963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944EA01-1B01-41C1-AC6C-FBC1A16C5F8F}"/>
              </a:ext>
            </a:extLst>
          </p:cNvPr>
          <p:cNvSpPr/>
          <p:nvPr/>
        </p:nvSpPr>
        <p:spPr>
          <a:xfrm>
            <a:off x="5971190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E42A67C-DF61-4D5B-B76A-EE139D42E86B}"/>
              </a:ext>
            </a:extLst>
          </p:cNvPr>
          <p:cNvSpPr/>
          <p:nvPr/>
        </p:nvSpPr>
        <p:spPr>
          <a:xfrm>
            <a:off x="639366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D4F0FAE-E822-4911-BA42-2A22021BD042}"/>
              </a:ext>
            </a:extLst>
          </p:cNvPr>
          <p:cNvSpPr/>
          <p:nvPr/>
        </p:nvSpPr>
        <p:spPr>
          <a:xfrm>
            <a:off x="6813892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E8693D7-0B92-4169-A6C7-450C3558EF84}"/>
              </a:ext>
            </a:extLst>
          </p:cNvPr>
          <p:cNvSpPr/>
          <p:nvPr/>
        </p:nvSpPr>
        <p:spPr>
          <a:xfrm>
            <a:off x="7217458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659385B-5EB3-4DCE-882D-DA39E07D5AA9}"/>
              </a:ext>
            </a:extLst>
          </p:cNvPr>
          <p:cNvSpPr/>
          <p:nvPr/>
        </p:nvSpPr>
        <p:spPr>
          <a:xfrm>
            <a:off x="7637685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82DFE72-1CD6-40A4-8C10-1F26CF99B094}"/>
              </a:ext>
            </a:extLst>
          </p:cNvPr>
          <p:cNvSpPr/>
          <p:nvPr/>
        </p:nvSpPr>
        <p:spPr>
          <a:xfrm>
            <a:off x="8052437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31B77C1-21C7-4F6F-A8CE-A7FC5332721D}"/>
              </a:ext>
            </a:extLst>
          </p:cNvPr>
          <p:cNvSpPr/>
          <p:nvPr/>
        </p:nvSpPr>
        <p:spPr>
          <a:xfrm>
            <a:off x="8472664" y="492925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E888732-313F-48B0-B3F2-3F83E4E573A5}"/>
              </a:ext>
            </a:extLst>
          </p:cNvPr>
          <p:cNvSpPr/>
          <p:nvPr/>
        </p:nvSpPr>
        <p:spPr>
          <a:xfrm>
            <a:off x="472717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420C13D-4A1A-4830-BC82-F45B638BD145}"/>
              </a:ext>
            </a:extLst>
          </p:cNvPr>
          <p:cNvSpPr/>
          <p:nvPr/>
        </p:nvSpPr>
        <p:spPr>
          <a:xfrm>
            <a:off x="514739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FEE331B-34EA-4055-8BEA-90EAF9A222C2}"/>
              </a:ext>
            </a:extLst>
          </p:cNvPr>
          <p:cNvSpPr/>
          <p:nvPr/>
        </p:nvSpPr>
        <p:spPr>
          <a:xfrm>
            <a:off x="5550963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E6A233B-7E63-4DF3-BE0B-0D18E0C7518F}"/>
              </a:ext>
            </a:extLst>
          </p:cNvPr>
          <p:cNvSpPr/>
          <p:nvPr/>
        </p:nvSpPr>
        <p:spPr>
          <a:xfrm>
            <a:off x="5971190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1BF7EF7-5331-44DE-9AAE-D0892B3737D7}"/>
              </a:ext>
            </a:extLst>
          </p:cNvPr>
          <p:cNvSpPr/>
          <p:nvPr/>
        </p:nvSpPr>
        <p:spPr>
          <a:xfrm>
            <a:off x="639366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CC2F480-729A-41DB-AA1C-C10D69B527B2}"/>
              </a:ext>
            </a:extLst>
          </p:cNvPr>
          <p:cNvSpPr/>
          <p:nvPr/>
        </p:nvSpPr>
        <p:spPr>
          <a:xfrm>
            <a:off x="6813892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3663848-F83C-4BEE-BEE4-E5D7A742AA69}"/>
              </a:ext>
            </a:extLst>
          </p:cNvPr>
          <p:cNvSpPr/>
          <p:nvPr/>
        </p:nvSpPr>
        <p:spPr>
          <a:xfrm>
            <a:off x="7217458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CF87907-ED35-48D1-B3D4-F1E2C1D5C6B0}"/>
              </a:ext>
            </a:extLst>
          </p:cNvPr>
          <p:cNvSpPr/>
          <p:nvPr/>
        </p:nvSpPr>
        <p:spPr>
          <a:xfrm>
            <a:off x="7637685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2C44D0D-8A8B-49E7-909E-F2143F2129CF}"/>
              </a:ext>
            </a:extLst>
          </p:cNvPr>
          <p:cNvSpPr/>
          <p:nvPr/>
        </p:nvSpPr>
        <p:spPr>
          <a:xfrm>
            <a:off x="8052437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DA627A4-2B83-4524-BC11-ECE0A17D7F94}"/>
              </a:ext>
            </a:extLst>
          </p:cNvPr>
          <p:cNvSpPr/>
          <p:nvPr/>
        </p:nvSpPr>
        <p:spPr>
          <a:xfrm>
            <a:off x="8472664" y="5298585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B921EE1-7F96-412C-956A-F0325B1CB0C1}"/>
              </a:ext>
            </a:extLst>
          </p:cNvPr>
          <p:cNvSpPr/>
          <p:nvPr/>
        </p:nvSpPr>
        <p:spPr>
          <a:xfrm>
            <a:off x="472717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CAF08FA-F62B-4B6C-B75C-242D4BA2CBB3}"/>
              </a:ext>
            </a:extLst>
          </p:cNvPr>
          <p:cNvSpPr/>
          <p:nvPr/>
        </p:nvSpPr>
        <p:spPr>
          <a:xfrm>
            <a:off x="514739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A8604E2-458C-4715-B487-0BFD34FEABF7}"/>
              </a:ext>
            </a:extLst>
          </p:cNvPr>
          <p:cNvSpPr/>
          <p:nvPr/>
        </p:nvSpPr>
        <p:spPr>
          <a:xfrm>
            <a:off x="5550963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700C6C3-77C9-42CC-B846-CC779CD445E6}"/>
              </a:ext>
            </a:extLst>
          </p:cNvPr>
          <p:cNvSpPr/>
          <p:nvPr/>
        </p:nvSpPr>
        <p:spPr>
          <a:xfrm>
            <a:off x="5971190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ADCBF11-0B1B-4717-9695-EA54B8DC5787}"/>
              </a:ext>
            </a:extLst>
          </p:cNvPr>
          <p:cNvSpPr/>
          <p:nvPr/>
        </p:nvSpPr>
        <p:spPr>
          <a:xfrm>
            <a:off x="639366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3F81243-52B2-4785-85FD-B25383272273}"/>
              </a:ext>
            </a:extLst>
          </p:cNvPr>
          <p:cNvSpPr/>
          <p:nvPr/>
        </p:nvSpPr>
        <p:spPr>
          <a:xfrm>
            <a:off x="6813892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2195842-5067-4F4B-A4C1-A576459A525E}"/>
              </a:ext>
            </a:extLst>
          </p:cNvPr>
          <p:cNvSpPr/>
          <p:nvPr/>
        </p:nvSpPr>
        <p:spPr>
          <a:xfrm>
            <a:off x="7217458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2B9E511-BE62-4738-A3B0-5E7B153691BE}"/>
              </a:ext>
            </a:extLst>
          </p:cNvPr>
          <p:cNvSpPr/>
          <p:nvPr/>
        </p:nvSpPr>
        <p:spPr>
          <a:xfrm>
            <a:off x="7637685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B54BA09-28FD-44F9-BF36-9A34D92804CD}"/>
              </a:ext>
            </a:extLst>
          </p:cNvPr>
          <p:cNvSpPr/>
          <p:nvPr/>
        </p:nvSpPr>
        <p:spPr>
          <a:xfrm>
            <a:off x="8052437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04DB82A5-D518-4D1A-86BF-50BBB3001087}"/>
              </a:ext>
            </a:extLst>
          </p:cNvPr>
          <p:cNvSpPr/>
          <p:nvPr/>
        </p:nvSpPr>
        <p:spPr>
          <a:xfrm>
            <a:off x="8472664" y="566791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4456328-9C8B-4655-8072-B9AD75A2F200}"/>
              </a:ext>
            </a:extLst>
          </p:cNvPr>
          <p:cNvSpPr/>
          <p:nvPr/>
        </p:nvSpPr>
        <p:spPr>
          <a:xfrm>
            <a:off x="4727170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F116378-C583-47EC-BA90-1FE65D0B634F}"/>
              </a:ext>
            </a:extLst>
          </p:cNvPr>
          <p:cNvSpPr/>
          <p:nvPr/>
        </p:nvSpPr>
        <p:spPr>
          <a:xfrm>
            <a:off x="514987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28D6768-2566-40BF-865E-20698626DEBD}"/>
              </a:ext>
            </a:extLst>
          </p:cNvPr>
          <p:cNvSpPr/>
          <p:nvPr/>
        </p:nvSpPr>
        <p:spPr>
          <a:xfrm>
            <a:off x="5553439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93F8B2D-18A3-4498-8492-15FF26272B79}"/>
              </a:ext>
            </a:extLst>
          </p:cNvPr>
          <p:cNvSpPr/>
          <p:nvPr/>
        </p:nvSpPr>
        <p:spPr>
          <a:xfrm>
            <a:off x="5973666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AC09813-1948-4DE5-8DDC-7DCE0BE0F9F6}"/>
              </a:ext>
            </a:extLst>
          </p:cNvPr>
          <p:cNvSpPr/>
          <p:nvPr/>
        </p:nvSpPr>
        <p:spPr>
          <a:xfrm>
            <a:off x="6396141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2D3EF99-C41E-4C91-A107-C8FF0FCBED8F}"/>
              </a:ext>
            </a:extLst>
          </p:cNvPr>
          <p:cNvSpPr/>
          <p:nvPr/>
        </p:nvSpPr>
        <p:spPr>
          <a:xfrm>
            <a:off x="6816368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22BC8EF-3434-451C-B8AD-ED4A04D6CF1F}"/>
              </a:ext>
            </a:extLst>
          </p:cNvPr>
          <p:cNvSpPr/>
          <p:nvPr/>
        </p:nvSpPr>
        <p:spPr>
          <a:xfrm>
            <a:off x="721993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0CBF591-2655-402A-A0BE-FC22AC9F7716}"/>
              </a:ext>
            </a:extLst>
          </p:cNvPr>
          <p:cNvSpPr/>
          <p:nvPr/>
        </p:nvSpPr>
        <p:spPr>
          <a:xfrm>
            <a:off x="7640161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5D75758-0D41-4E04-BE45-383390A0C965}"/>
              </a:ext>
            </a:extLst>
          </p:cNvPr>
          <p:cNvSpPr/>
          <p:nvPr/>
        </p:nvSpPr>
        <p:spPr>
          <a:xfrm>
            <a:off x="8054913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37</a:t>
            </a:r>
            <a:endParaRPr lang="zh-CN" altLang="en-US" sz="1600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F2C544D-E7A3-4C6F-B6B6-E6971DB32432}"/>
              </a:ext>
            </a:extLst>
          </p:cNvPr>
          <p:cNvSpPr/>
          <p:nvPr/>
        </p:nvSpPr>
        <p:spPr>
          <a:xfrm>
            <a:off x="8472664" y="6034626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CAB21B8-A634-4182-8742-17FB41916C2C}"/>
              </a:ext>
            </a:extLst>
          </p:cNvPr>
          <p:cNvSpPr/>
          <p:nvPr/>
        </p:nvSpPr>
        <p:spPr>
          <a:xfrm>
            <a:off x="4347413" y="4553132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6D27D38-DD47-4501-82F4-EC9B8A80034C}"/>
              </a:ext>
            </a:extLst>
          </p:cNvPr>
          <p:cNvSpPr/>
          <p:nvPr/>
        </p:nvSpPr>
        <p:spPr>
          <a:xfrm>
            <a:off x="4347413" y="4929253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9B3D3262-249B-463E-B480-46F8227D5CD7}"/>
              </a:ext>
            </a:extLst>
          </p:cNvPr>
          <p:cNvSpPr/>
          <p:nvPr/>
        </p:nvSpPr>
        <p:spPr>
          <a:xfrm>
            <a:off x="4347413" y="5298585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BD033D2C-86F7-4A9A-8230-D013224BD62F}"/>
              </a:ext>
            </a:extLst>
          </p:cNvPr>
          <p:cNvSpPr/>
          <p:nvPr/>
        </p:nvSpPr>
        <p:spPr>
          <a:xfrm>
            <a:off x="4347413" y="5667917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A9B2059-56D9-4D20-BB84-FAE56FFE11E4}"/>
              </a:ext>
            </a:extLst>
          </p:cNvPr>
          <p:cNvSpPr/>
          <p:nvPr/>
        </p:nvSpPr>
        <p:spPr>
          <a:xfrm>
            <a:off x="4347413" y="6034626"/>
            <a:ext cx="414752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219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15B11929-2A3B-43AF-915C-62312A9B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383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开放定址法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[H(key) + 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% m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有三种取法：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c * 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平方探测再散列：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1800" b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随机探测在散列（双探测再散列）：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是一组伪随机数列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再哈希法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如果还冲突，再使用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H</a:t>
            </a:r>
            <a:r>
              <a:rPr lang="en-US" altLang="zh-CN" sz="1800" b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1800" b="0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…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链地址法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：将所有关键字为同义词的记录存储在同一线性链表中。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1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符号表项的排列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A243822-83CA-4131-88D0-44B7D2A8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链地址法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：将所有关键字为同义词的记录存储在同一线性链表中。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913508-D1F1-4430-89F6-C90FA97546D4}"/>
              </a:ext>
            </a:extLst>
          </p:cNvPr>
          <p:cNvSpPr txBox="1"/>
          <p:nvPr/>
        </p:nvSpPr>
        <p:spPr>
          <a:xfrm>
            <a:off x="323528" y="1565216"/>
            <a:ext cx="5774382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Key: </a:t>
            </a:r>
            <a:r>
              <a:rPr lang="en-US" altLang="zh-CN" dirty="0"/>
              <a:t>1, 30, 34, 50, 77, 60, 44, 37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0345FB-0DD7-435F-9340-16DEDF47CA49}"/>
              </a:ext>
            </a:extLst>
          </p:cNvPr>
          <p:cNvSpPr/>
          <p:nvPr/>
        </p:nvSpPr>
        <p:spPr>
          <a:xfrm>
            <a:off x="760287" y="2242207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AB6CB-CD7B-42EB-91A5-4BCE3BFE6C7B}"/>
              </a:ext>
            </a:extLst>
          </p:cNvPr>
          <p:cNvSpPr/>
          <p:nvPr/>
        </p:nvSpPr>
        <p:spPr>
          <a:xfrm>
            <a:off x="760287" y="2618328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DC660-DAAD-4A24-964A-9FEF37752FA3}"/>
              </a:ext>
            </a:extLst>
          </p:cNvPr>
          <p:cNvSpPr/>
          <p:nvPr/>
        </p:nvSpPr>
        <p:spPr>
          <a:xfrm>
            <a:off x="760287" y="298766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0D258-E3B1-47A4-9612-19DC1B562F3E}"/>
              </a:ext>
            </a:extLst>
          </p:cNvPr>
          <p:cNvSpPr/>
          <p:nvPr/>
        </p:nvSpPr>
        <p:spPr>
          <a:xfrm>
            <a:off x="760287" y="3356992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8F73A9-47F8-406C-ACC7-55BE41040612}"/>
              </a:ext>
            </a:extLst>
          </p:cNvPr>
          <p:cNvSpPr/>
          <p:nvPr/>
        </p:nvSpPr>
        <p:spPr>
          <a:xfrm>
            <a:off x="760287" y="3726324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51624-912E-4F60-91A7-18719F56A773}"/>
              </a:ext>
            </a:extLst>
          </p:cNvPr>
          <p:cNvSpPr/>
          <p:nvPr/>
        </p:nvSpPr>
        <p:spPr>
          <a:xfrm>
            <a:off x="2281167" y="2611539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12AD3D-BE83-4BF5-86DB-EF219ED97806}"/>
              </a:ext>
            </a:extLst>
          </p:cNvPr>
          <p:cNvSpPr/>
          <p:nvPr/>
        </p:nvSpPr>
        <p:spPr>
          <a:xfrm>
            <a:off x="758329" y="4096160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F4707E-E825-47D3-BCA0-A8541A0E7F8A}"/>
              </a:ext>
            </a:extLst>
          </p:cNvPr>
          <p:cNvSpPr/>
          <p:nvPr/>
        </p:nvSpPr>
        <p:spPr>
          <a:xfrm>
            <a:off x="758329" y="4472281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0A34EF-28CE-47F4-A531-3F5033CBEF9B}"/>
              </a:ext>
            </a:extLst>
          </p:cNvPr>
          <p:cNvSpPr/>
          <p:nvPr/>
        </p:nvSpPr>
        <p:spPr>
          <a:xfrm>
            <a:off x="758329" y="4841613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392095-13A0-4AE8-ADF8-664BE5883819}"/>
              </a:ext>
            </a:extLst>
          </p:cNvPr>
          <p:cNvSpPr/>
          <p:nvPr/>
        </p:nvSpPr>
        <p:spPr>
          <a:xfrm>
            <a:off x="758329" y="5210945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2D1236-476B-426A-8061-B5B5E9968F98}"/>
              </a:ext>
            </a:extLst>
          </p:cNvPr>
          <p:cNvSpPr/>
          <p:nvPr/>
        </p:nvSpPr>
        <p:spPr>
          <a:xfrm>
            <a:off x="758329" y="5580277"/>
            <a:ext cx="4147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48151F-3FAE-4B1B-AC1D-9A6112B05D71}"/>
              </a:ext>
            </a:extLst>
          </p:cNvPr>
          <p:cNvSpPr/>
          <p:nvPr/>
        </p:nvSpPr>
        <p:spPr>
          <a:xfrm>
            <a:off x="2695919" y="2611539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8DBA31-ACE9-4ADB-A252-E410C0D48182}"/>
              </a:ext>
            </a:extLst>
          </p:cNvPr>
          <p:cNvSpPr/>
          <p:nvPr/>
        </p:nvSpPr>
        <p:spPr>
          <a:xfrm>
            <a:off x="1184321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ADAB56-9108-4365-B630-C1AE35FEE8C0}"/>
              </a:ext>
            </a:extLst>
          </p:cNvPr>
          <p:cNvSpPr/>
          <p:nvPr/>
        </p:nvSpPr>
        <p:spPr>
          <a:xfrm>
            <a:off x="1184321" y="261832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6EE1D6-20F2-4018-AE72-6C5D07E76465}"/>
              </a:ext>
            </a:extLst>
          </p:cNvPr>
          <p:cNvSpPr/>
          <p:nvPr/>
        </p:nvSpPr>
        <p:spPr>
          <a:xfrm>
            <a:off x="1184321" y="2987660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CBAF83-E453-4330-98F1-369805363F10}"/>
              </a:ext>
            </a:extLst>
          </p:cNvPr>
          <p:cNvSpPr/>
          <p:nvPr/>
        </p:nvSpPr>
        <p:spPr>
          <a:xfrm>
            <a:off x="1184321" y="3356992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DA324D-21EA-44EC-A88D-F9EF8E052EB6}"/>
              </a:ext>
            </a:extLst>
          </p:cNvPr>
          <p:cNvSpPr/>
          <p:nvPr/>
        </p:nvSpPr>
        <p:spPr>
          <a:xfrm>
            <a:off x="1184321" y="3726324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26E426-1763-445F-B9CC-593793EEEC77}"/>
              </a:ext>
            </a:extLst>
          </p:cNvPr>
          <p:cNvSpPr/>
          <p:nvPr/>
        </p:nvSpPr>
        <p:spPr>
          <a:xfrm>
            <a:off x="1184321" y="4096160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6859BE-A38D-4869-B8E9-B4AE91E4947E}"/>
              </a:ext>
            </a:extLst>
          </p:cNvPr>
          <p:cNvSpPr/>
          <p:nvPr/>
        </p:nvSpPr>
        <p:spPr>
          <a:xfrm>
            <a:off x="1184321" y="4472281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4A7711-CD65-468B-AFFB-CB84E2ED4477}"/>
              </a:ext>
            </a:extLst>
          </p:cNvPr>
          <p:cNvSpPr/>
          <p:nvPr/>
        </p:nvSpPr>
        <p:spPr>
          <a:xfrm>
            <a:off x="1184321" y="484161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FC2C8D-F2CD-4D43-82EC-4D110212E90B}"/>
              </a:ext>
            </a:extLst>
          </p:cNvPr>
          <p:cNvSpPr/>
          <p:nvPr/>
        </p:nvSpPr>
        <p:spPr>
          <a:xfrm>
            <a:off x="1184321" y="5210945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2FCE69-247E-467F-B0F3-21FD604C2113}"/>
              </a:ext>
            </a:extLst>
          </p:cNvPr>
          <p:cNvSpPr/>
          <p:nvPr/>
        </p:nvSpPr>
        <p:spPr>
          <a:xfrm>
            <a:off x="1184321" y="558027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AD09191-3FF7-456C-9CE8-B86A502D6AE4}"/>
              </a:ext>
            </a:extLst>
          </p:cNvPr>
          <p:cNvCxnSpPr>
            <a:stCxn id="23" idx="3"/>
            <a:endCxn id="15" idx="1"/>
          </p:cNvCxnSpPr>
          <p:nvPr/>
        </p:nvCxnSpPr>
        <p:spPr>
          <a:xfrm flipV="1">
            <a:off x="1599073" y="2796205"/>
            <a:ext cx="682094" cy="678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5D9BD26-2CBC-4C5C-BCD2-65493293F5C1}"/>
              </a:ext>
            </a:extLst>
          </p:cNvPr>
          <p:cNvSpPr/>
          <p:nvPr/>
        </p:nvSpPr>
        <p:spPr>
          <a:xfrm>
            <a:off x="2281167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83698E-CA85-4B9E-A35E-392F214D5737}"/>
              </a:ext>
            </a:extLst>
          </p:cNvPr>
          <p:cNvSpPr/>
          <p:nvPr/>
        </p:nvSpPr>
        <p:spPr>
          <a:xfrm>
            <a:off x="2695919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DEDDAA-ABB4-44B2-9992-CF4B7B0EBF43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1599073" y="2426873"/>
            <a:ext cx="6820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1DE6629-2F5F-4233-B6FF-2B73E5C6E306}"/>
              </a:ext>
            </a:extLst>
          </p:cNvPr>
          <p:cNvSpPr/>
          <p:nvPr/>
        </p:nvSpPr>
        <p:spPr>
          <a:xfrm>
            <a:off x="3799474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50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B9179D-0D5A-42FC-BF78-86B4EEBC8730}"/>
              </a:ext>
            </a:extLst>
          </p:cNvPr>
          <p:cNvSpPr/>
          <p:nvPr/>
        </p:nvSpPr>
        <p:spPr>
          <a:xfrm>
            <a:off x="4214226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AB1FD6-D47F-4199-897D-F61742049CA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3110671" y="2426873"/>
            <a:ext cx="68880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3DFD7C4-8CB0-4F05-A955-8668FBBD079C}"/>
              </a:ext>
            </a:extLst>
          </p:cNvPr>
          <p:cNvSpPr/>
          <p:nvPr/>
        </p:nvSpPr>
        <p:spPr>
          <a:xfrm>
            <a:off x="5300210" y="2242207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60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49587F-2B47-49BE-A040-D4901BF73EA5}"/>
              </a:ext>
            </a:extLst>
          </p:cNvPr>
          <p:cNvSpPr/>
          <p:nvPr/>
        </p:nvSpPr>
        <p:spPr>
          <a:xfrm>
            <a:off x="5714962" y="2242207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153C700-DAF6-4C2C-9A62-2F4D2264D637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628978" y="2426873"/>
            <a:ext cx="67123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628F2A6-4912-48BF-B42E-38945F2BCA06}"/>
              </a:ext>
            </a:extLst>
          </p:cNvPr>
          <p:cNvSpPr/>
          <p:nvPr/>
        </p:nvSpPr>
        <p:spPr>
          <a:xfrm>
            <a:off x="2302336" y="372377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34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D9E0B0-4749-4BC7-A7F6-E56BFD128487}"/>
              </a:ext>
            </a:extLst>
          </p:cNvPr>
          <p:cNvSpPr/>
          <p:nvPr/>
        </p:nvSpPr>
        <p:spPr>
          <a:xfrm>
            <a:off x="2717088" y="372377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340026-708E-4DFB-8552-2FAA156E816E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1599073" y="3908439"/>
            <a:ext cx="703263" cy="255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36266C0-637A-46EC-9D7C-75FA084C8E2D}"/>
              </a:ext>
            </a:extLst>
          </p:cNvPr>
          <p:cNvSpPr/>
          <p:nvPr/>
        </p:nvSpPr>
        <p:spPr>
          <a:xfrm>
            <a:off x="2278594" y="483855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77</a:t>
            </a:r>
            <a:endParaRPr lang="zh-CN" altLang="en-US" sz="1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58639D-7DDD-40DC-8710-159FB8B0D3A6}"/>
              </a:ext>
            </a:extLst>
          </p:cNvPr>
          <p:cNvSpPr/>
          <p:nvPr/>
        </p:nvSpPr>
        <p:spPr>
          <a:xfrm>
            <a:off x="2693346" y="483855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5AFB45-C482-4C89-874F-94E794D89211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1599073" y="5023224"/>
            <a:ext cx="679521" cy="30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250C48C-6B6B-44F0-8727-BD1D3E9542BE}"/>
              </a:ext>
            </a:extLst>
          </p:cNvPr>
          <p:cNvSpPr/>
          <p:nvPr/>
        </p:nvSpPr>
        <p:spPr>
          <a:xfrm>
            <a:off x="3799474" y="4838558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37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E38C01-ABCA-4E53-A8FB-28F4FB3A9AF1}"/>
              </a:ext>
            </a:extLst>
          </p:cNvPr>
          <p:cNvSpPr/>
          <p:nvPr/>
        </p:nvSpPr>
        <p:spPr>
          <a:xfrm>
            <a:off x="4214226" y="4838558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0175259-2C2F-4C49-A9B8-D9442D7F913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108098" y="5023224"/>
            <a:ext cx="691376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E8EB919-8BDB-4C5D-A24C-9D535117CA97}"/>
              </a:ext>
            </a:extLst>
          </p:cNvPr>
          <p:cNvSpPr/>
          <p:nvPr/>
        </p:nvSpPr>
        <p:spPr>
          <a:xfrm>
            <a:off x="3802097" y="3723773"/>
            <a:ext cx="4147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44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17580F-D350-4FE0-82CE-256BC8527A17}"/>
              </a:ext>
            </a:extLst>
          </p:cNvPr>
          <p:cNvSpPr/>
          <p:nvPr/>
        </p:nvSpPr>
        <p:spPr>
          <a:xfrm>
            <a:off x="4216849" y="3723773"/>
            <a:ext cx="414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440AB95-5A3B-4F65-95AF-5C7B5FA21B70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3131840" y="3908439"/>
            <a:ext cx="67025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8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0B22843-61FD-469C-994A-CB5EE70F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关键字域的组织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关键字域的组织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15B11929-2A3B-43AF-915C-62312A9B8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6120680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在编译程序中，符号表的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关键字域就是符号本身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726422-D1C4-452B-BF67-C53B407FA3E1}"/>
              </a:ext>
            </a:extLst>
          </p:cNvPr>
          <p:cNvSpPr/>
          <p:nvPr/>
        </p:nvSpPr>
        <p:spPr>
          <a:xfrm>
            <a:off x="3505648" y="2164905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1A43A7-2381-4130-9A77-53B4CDC951E1}"/>
              </a:ext>
            </a:extLst>
          </p:cNvPr>
          <p:cNvSpPr/>
          <p:nvPr/>
        </p:nvSpPr>
        <p:spPr>
          <a:xfrm>
            <a:off x="4153720" y="2164905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E784A0-42A6-4C5E-A709-AD0E8D4D9029}"/>
              </a:ext>
            </a:extLst>
          </p:cNvPr>
          <p:cNvSpPr/>
          <p:nvPr/>
        </p:nvSpPr>
        <p:spPr>
          <a:xfrm>
            <a:off x="3505648" y="2452937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0404F2-E38B-45C1-8597-09CCB7924E64}"/>
              </a:ext>
            </a:extLst>
          </p:cNvPr>
          <p:cNvSpPr/>
          <p:nvPr/>
        </p:nvSpPr>
        <p:spPr>
          <a:xfrm>
            <a:off x="395536" y="5153647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CA9B30-3274-4F27-8769-0F3C830CE7C3}"/>
              </a:ext>
            </a:extLst>
          </p:cNvPr>
          <p:cNvSpPr/>
          <p:nvPr/>
        </p:nvSpPr>
        <p:spPr>
          <a:xfrm>
            <a:off x="712336" y="5153647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8C49A6-270A-4CC7-980C-E286736270C8}"/>
              </a:ext>
            </a:extLst>
          </p:cNvPr>
          <p:cNvSpPr/>
          <p:nvPr/>
        </p:nvSpPr>
        <p:spPr>
          <a:xfrm>
            <a:off x="1029136" y="5153647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1D2730-CBBF-4468-9FFE-4E20E403C35A}"/>
              </a:ext>
            </a:extLst>
          </p:cNvPr>
          <p:cNvSpPr/>
          <p:nvPr/>
        </p:nvSpPr>
        <p:spPr>
          <a:xfrm>
            <a:off x="1345936" y="5153647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64BB77-C3BE-490C-943B-336F9180C434}"/>
              </a:ext>
            </a:extLst>
          </p:cNvPr>
          <p:cNvSpPr/>
          <p:nvPr/>
        </p:nvSpPr>
        <p:spPr>
          <a:xfrm>
            <a:off x="16627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956A64-8D47-4C5A-BB49-7CCEDD4024EB}"/>
              </a:ext>
            </a:extLst>
          </p:cNvPr>
          <p:cNvSpPr/>
          <p:nvPr/>
        </p:nvSpPr>
        <p:spPr>
          <a:xfrm>
            <a:off x="19795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5D6975-4A7A-4D3B-9D68-FC0EAF9551FD}"/>
              </a:ext>
            </a:extLst>
          </p:cNvPr>
          <p:cNvSpPr/>
          <p:nvPr/>
        </p:nvSpPr>
        <p:spPr>
          <a:xfrm>
            <a:off x="22963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9B2D22-6152-4B0A-BB91-9F0D80ED02C9}"/>
              </a:ext>
            </a:extLst>
          </p:cNvPr>
          <p:cNvSpPr/>
          <p:nvPr/>
        </p:nvSpPr>
        <p:spPr>
          <a:xfrm>
            <a:off x="26131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4ECBF4-2D69-4618-8C01-DBF0AE57B97F}"/>
              </a:ext>
            </a:extLst>
          </p:cNvPr>
          <p:cNvSpPr/>
          <p:nvPr/>
        </p:nvSpPr>
        <p:spPr>
          <a:xfrm>
            <a:off x="29299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BB6A6D-FD31-4B46-849E-B2BE4BE7EBE5}"/>
              </a:ext>
            </a:extLst>
          </p:cNvPr>
          <p:cNvSpPr/>
          <p:nvPr/>
        </p:nvSpPr>
        <p:spPr>
          <a:xfrm>
            <a:off x="32467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9D0CFA-7BEE-47B5-9241-389589E4456C}"/>
              </a:ext>
            </a:extLst>
          </p:cNvPr>
          <p:cNvSpPr/>
          <p:nvPr/>
        </p:nvSpPr>
        <p:spPr>
          <a:xfrm>
            <a:off x="35635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4F9804-F8EB-448E-BEFE-F97255E12962}"/>
              </a:ext>
            </a:extLst>
          </p:cNvPr>
          <p:cNvSpPr/>
          <p:nvPr/>
        </p:nvSpPr>
        <p:spPr>
          <a:xfrm>
            <a:off x="38803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12A9D9-D469-4B5F-BA4A-A367C45A417D}"/>
              </a:ext>
            </a:extLst>
          </p:cNvPr>
          <p:cNvSpPr/>
          <p:nvPr/>
        </p:nvSpPr>
        <p:spPr>
          <a:xfrm>
            <a:off x="41971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153E4E-3E01-4670-9DFC-F934E9C5663C}"/>
              </a:ext>
            </a:extLst>
          </p:cNvPr>
          <p:cNvSpPr/>
          <p:nvPr/>
        </p:nvSpPr>
        <p:spPr>
          <a:xfrm>
            <a:off x="45139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98E33E-BDDD-4BB8-A717-5EEDD370362F}"/>
              </a:ext>
            </a:extLst>
          </p:cNvPr>
          <p:cNvSpPr/>
          <p:nvPr/>
        </p:nvSpPr>
        <p:spPr>
          <a:xfrm>
            <a:off x="48307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B4170C-63A3-4FA0-A56F-CBA961BD9DEF}"/>
              </a:ext>
            </a:extLst>
          </p:cNvPr>
          <p:cNvSpPr/>
          <p:nvPr/>
        </p:nvSpPr>
        <p:spPr>
          <a:xfrm>
            <a:off x="51475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CC0070-3DF7-4870-9C71-2B84047AB93A}"/>
              </a:ext>
            </a:extLst>
          </p:cNvPr>
          <p:cNvSpPr/>
          <p:nvPr/>
        </p:nvSpPr>
        <p:spPr>
          <a:xfrm>
            <a:off x="54643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B77619-4350-4889-AD5C-FF7BFC895D71}"/>
              </a:ext>
            </a:extLst>
          </p:cNvPr>
          <p:cNvSpPr/>
          <p:nvPr/>
        </p:nvSpPr>
        <p:spPr>
          <a:xfrm>
            <a:off x="57811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ECA204-6E7B-4F30-933F-3DC3DCE02CB0}"/>
              </a:ext>
            </a:extLst>
          </p:cNvPr>
          <p:cNvSpPr/>
          <p:nvPr/>
        </p:nvSpPr>
        <p:spPr>
          <a:xfrm>
            <a:off x="6097936" y="5148818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70C242-2131-4B3E-965A-0510503ACF33}"/>
              </a:ext>
            </a:extLst>
          </p:cNvPr>
          <p:cNvSpPr/>
          <p:nvPr/>
        </p:nvSpPr>
        <p:spPr>
          <a:xfrm>
            <a:off x="64147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24BB8B3-9409-486F-A1DE-EFF55BBD6123}"/>
              </a:ext>
            </a:extLst>
          </p:cNvPr>
          <p:cNvSpPr/>
          <p:nvPr/>
        </p:nvSpPr>
        <p:spPr>
          <a:xfrm>
            <a:off x="67315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A90043-56FC-4022-AFF7-EB27C11F9207}"/>
              </a:ext>
            </a:extLst>
          </p:cNvPr>
          <p:cNvSpPr/>
          <p:nvPr/>
        </p:nvSpPr>
        <p:spPr>
          <a:xfrm>
            <a:off x="70483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ED9A45-ACD1-408C-BADE-9247988A122C}"/>
              </a:ext>
            </a:extLst>
          </p:cNvPr>
          <p:cNvSpPr/>
          <p:nvPr/>
        </p:nvSpPr>
        <p:spPr>
          <a:xfrm>
            <a:off x="73651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489E87-D873-4ABD-A100-866B2AF7881B}"/>
              </a:ext>
            </a:extLst>
          </p:cNvPr>
          <p:cNvSpPr/>
          <p:nvPr/>
        </p:nvSpPr>
        <p:spPr>
          <a:xfrm>
            <a:off x="76819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4621E1-21F3-47F5-9A43-5CFB029E3D45}"/>
              </a:ext>
            </a:extLst>
          </p:cNvPr>
          <p:cNvSpPr/>
          <p:nvPr/>
        </p:nvSpPr>
        <p:spPr>
          <a:xfrm>
            <a:off x="395536" y="5445224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C1B1E2-366D-433C-9F90-60E319B51F4C}"/>
              </a:ext>
            </a:extLst>
          </p:cNvPr>
          <p:cNvSpPr/>
          <p:nvPr/>
        </p:nvSpPr>
        <p:spPr>
          <a:xfrm>
            <a:off x="712336" y="5445224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313B78-7C82-47A0-9BAB-3FC02C7D4EAE}"/>
              </a:ext>
            </a:extLst>
          </p:cNvPr>
          <p:cNvSpPr/>
          <p:nvPr/>
        </p:nvSpPr>
        <p:spPr>
          <a:xfrm>
            <a:off x="1029136" y="5445224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1EE018-CFD4-4C23-B129-3EE83104E8F7}"/>
              </a:ext>
            </a:extLst>
          </p:cNvPr>
          <p:cNvSpPr/>
          <p:nvPr/>
        </p:nvSpPr>
        <p:spPr>
          <a:xfrm>
            <a:off x="1345936" y="5445224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66A0B5-DEA8-4E58-9449-1F5A64B8094F}"/>
              </a:ext>
            </a:extLst>
          </p:cNvPr>
          <p:cNvSpPr/>
          <p:nvPr/>
        </p:nvSpPr>
        <p:spPr>
          <a:xfrm>
            <a:off x="16627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C0DA18A-F84C-4498-BD0E-10289F440191}"/>
              </a:ext>
            </a:extLst>
          </p:cNvPr>
          <p:cNvSpPr/>
          <p:nvPr/>
        </p:nvSpPr>
        <p:spPr>
          <a:xfrm>
            <a:off x="19795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7496F0E-6074-45BD-BEB0-1B71DBE5FB06}"/>
              </a:ext>
            </a:extLst>
          </p:cNvPr>
          <p:cNvSpPr/>
          <p:nvPr/>
        </p:nvSpPr>
        <p:spPr>
          <a:xfrm>
            <a:off x="22963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60C036-42CC-4BD8-8412-431D5A75A55E}"/>
              </a:ext>
            </a:extLst>
          </p:cNvPr>
          <p:cNvSpPr/>
          <p:nvPr/>
        </p:nvSpPr>
        <p:spPr>
          <a:xfrm>
            <a:off x="26131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22F198A-F6C4-4238-8F93-39D88D032FCA}"/>
              </a:ext>
            </a:extLst>
          </p:cNvPr>
          <p:cNvSpPr/>
          <p:nvPr/>
        </p:nvSpPr>
        <p:spPr>
          <a:xfrm>
            <a:off x="29299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09D6782-5D31-4E43-ACF4-94DB6A918117}"/>
              </a:ext>
            </a:extLst>
          </p:cNvPr>
          <p:cNvSpPr/>
          <p:nvPr/>
        </p:nvSpPr>
        <p:spPr>
          <a:xfrm>
            <a:off x="32467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21032A-BBD2-422E-B115-C744FEBCEB74}"/>
              </a:ext>
            </a:extLst>
          </p:cNvPr>
          <p:cNvSpPr/>
          <p:nvPr/>
        </p:nvSpPr>
        <p:spPr>
          <a:xfrm>
            <a:off x="35635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C87F283-3EE0-4C1B-94D1-CF41C3A25936}"/>
              </a:ext>
            </a:extLst>
          </p:cNvPr>
          <p:cNvSpPr/>
          <p:nvPr/>
        </p:nvSpPr>
        <p:spPr>
          <a:xfrm>
            <a:off x="38803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BEB3471-CFEF-47BE-A9EA-B5D83BA80338}"/>
              </a:ext>
            </a:extLst>
          </p:cNvPr>
          <p:cNvSpPr/>
          <p:nvPr/>
        </p:nvSpPr>
        <p:spPr>
          <a:xfrm>
            <a:off x="41971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F806038-929C-417A-95BE-93C7E2B5F893}"/>
              </a:ext>
            </a:extLst>
          </p:cNvPr>
          <p:cNvSpPr/>
          <p:nvPr/>
        </p:nvSpPr>
        <p:spPr>
          <a:xfrm>
            <a:off x="45139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8F2E10-7037-47C6-8368-DAD39A49AF98}"/>
              </a:ext>
            </a:extLst>
          </p:cNvPr>
          <p:cNvSpPr/>
          <p:nvPr/>
        </p:nvSpPr>
        <p:spPr>
          <a:xfrm>
            <a:off x="48307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50309B-CD84-4C46-B832-98252F8BE1AE}"/>
              </a:ext>
            </a:extLst>
          </p:cNvPr>
          <p:cNvSpPr/>
          <p:nvPr/>
        </p:nvSpPr>
        <p:spPr>
          <a:xfrm>
            <a:off x="51475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E6D5ED8-F542-4D84-AB7A-E08C5FF56B5B}"/>
              </a:ext>
            </a:extLst>
          </p:cNvPr>
          <p:cNvSpPr/>
          <p:nvPr/>
        </p:nvSpPr>
        <p:spPr>
          <a:xfrm>
            <a:off x="54643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33BE61-F015-49C0-AE36-2A7257404048}"/>
              </a:ext>
            </a:extLst>
          </p:cNvPr>
          <p:cNvSpPr/>
          <p:nvPr/>
        </p:nvSpPr>
        <p:spPr>
          <a:xfrm>
            <a:off x="57811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FD07EF5-0216-4391-9FFC-0C792B26E4D2}"/>
              </a:ext>
            </a:extLst>
          </p:cNvPr>
          <p:cNvSpPr/>
          <p:nvPr/>
        </p:nvSpPr>
        <p:spPr>
          <a:xfrm>
            <a:off x="6097936" y="5440395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EFE3FB-DF42-4279-97EA-3AEE0CD24EFE}"/>
              </a:ext>
            </a:extLst>
          </p:cNvPr>
          <p:cNvSpPr/>
          <p:nvPr/>
        </p:nvSpPr>
        <p:spPr>
          <a:xfrm>
            <a:off x="64147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527B0E7-CC98-4F63-91C0-B8FA239C321B}"/>
              </a:ext>
            </a:extLst>
          </p:cNvPr>
          <p:cNvSpPr/>
          <p:nvPr/>
        </p:nvSpPr>
        <p:spPr>
          <a:xfrm>
            <a:off x="67315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427A54-4A3B-45AA-B244-4D6569244730}"/>
              </a:ext>
            </a:extLst>
          </p:cNvPr>
          <p:cNvSpPr/>
          <p:nvPr/>
        </p:nvSpPr>
        <p:spPr>
          <a:xfrm>
            <a:off x="70483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7B6666-1041-413A-B564-F8C44799811B}"/>
              </a:ext>
            </a:extLst>
          </p:cNvPr>
          <p:cNvSpPr/>
          <p:nvPr/>
        </p:nvSpPr>
        <p:spPr>
          <a:xfrm>
            <a:off x="73651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142015C-AC84-4035-9946-F0F07D588B0F}"/>
              </a:ext>
            </a:extLst>
          </p:cNvPr>
          <p:cNvSpPr/>
          <p:nvPr/>
        </p:nvSpPr>
        <p:spPr>
          <a:xfrm>
            <a:off x="76819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C45930-B041-4633-985B-533490968615}"/>
              </a:ext>
            </a:extLst>
          </p:cNvPr>
          <p:cNvSpPr/>
          <p:nvPr/>
        </p:nvSpPr>
        <p:spPr>
          <a:xfrm>
            <a:off x="6865265" y="1247833"/>
            <a:ext cx="2107227" cy="281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如有如下标识符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</a:t>
            </a: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exemplar</a:t>
            </a: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</a:t>
            </a: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key_word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field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819802D-DA7B-494C-B25E-05CB966A01A1}"/>
              </a:ext>
            </a:extLst>
          </p:cNvPr>
          <p:cNvSpPr/>
          <p:nvPr/>
        </p:nvSpPr>
        <p:spPr>
          <a:xfrm>
            <a:off x="79987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BB0F4B-BBC9-4DA9-ADE5-3AFDC4E61A43}"/>
              </a:ext>
            </a:extLst>
          </p:cNvPr>
          <p:cNvSpPr/>
          <p:nvPr/>
        </p:nvSpPr>
        <p:spPr>
          <a:xfrm>
            <a:off x="83155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1311783-551B-48A2-AD06-9109CCD34C2F}"/>
              </a:ext>
            </a:extLst>
          </p:cNvPr>
          <p:cNvSpPr/>
          <p:nvPr/>
        </p:nvSpPr>
        <p:spPr>
          <a:xfrm>
            <a:off x="8632336" y="5145330"/>
            <a:ext cx="3168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23FC6E-861F-49C3-8C25-9E8F0256B69A}"/>
              </a:ext>
            </a:extLst>
          </p:cNvPr>
          <p:cNvSpPr/>
          <p:nvPr/>
        </p:nvSpPr>
        <p:spPr>
          <a:xfrm>
            <a:off x="79987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81B85CE-D226-46BE-A662-C2D5B0677D14}"/>
              </a:ext>
            </a:extLst>
          </p:cNvPr>
          <p:cNvSpPr/>
          <p:nvPr/>
        </p:nvSpPr>
        <p:spPr>
          <a:xfrm>
            <a:off x="83155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874458-5F0E-4353-9699-1D4ED042E498}"/>
              </a:ext>
            </a:extLst>
          </p:cNvPr>
          <p:cNvSpPr/>
          <p:nvPr/>
        </p:nvSpPr>
        <p:spPr>
          <a:xfrm>
            <a:off x="8632336" y="5436907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2119126-E701-4D54-8E92-170407903839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157136" y="4941168"/>
            <a:ext cx="0" cy="2041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4D092EB-94CA-4FA1-933A-64112E5A4519}"/>
              </a:ext>
            </a:extLst>
          </p:cNvPr>
          <p:cNvSpPr/>
          <p:nvPr/>
        </p:nvSpPr>
        <p:spPr>
          <a:xfrm>
            <a:off x="7989815" y="4611201"/>
            <a:ext cx="31680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AAAF98C-F1DC-4BD5-BF37-18228F1E0AEA}"/>
              </a:ext>
            </a:extLst>
          </p:cNvPr>
          <p:cNvSpPr/>
          <p:nvPr/>
        </p:nvSpPr>
        <p:spPr>
          <a:xfrm>
            <a:off x="4153720" y="2452937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F5BE50-90E1-4A84-BBAE-976BC5BEAC2B}"/>
              </a:ext>
            </a:extLst>
          </p:cNvPr>
          <p:cNvSpPr/>
          <p:nvPr/>
        </p:nvSpPr>
        <p:spPr>
          <a:xfrm>
            <a:off x="3505648" y="2740969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BB7E1C-5477-4A21-802E-BC6A8549E75A}"/>
              </a:ext>
            </a:extLst>
          </p:cNvPr>
          <p:cNvSpPr/>
          <p:nvPr/>
        </p:nvSpPr>
        <p:spPr>
          <a:xfrm>
            <a:off x="4153720" y="2740969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F61DF62-6106-45F8-A091-66D97B0597AC}"/>
              </a:ext>
            </a:extLst>
          </p:cNvPr>
          <p:cNvSpPr/>
          <p:nvPr/>
        </p:nvSpPr>
        <p:spPr>
          <a:xfrm>
            <a:off x="3505648" y="3029001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AB9BACB-5D65-4ADE-AE2F-B6A689399955}"/>
              </a:ext>
            </a:extLst>
          </p:cNvPr>
          <p:cNvSpPr/>
          <p:nvPr/>
        </p:nvSpPr>
        <p:spPr>
          <a:xfrm>
            <a:off x="4153720" y="3029001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6D265E-0C82-4C29-9489-8C34EEA1F9C2}"/>
              </a:ext>
            </a:extLst>
          </p:cNvPr>
          <p:cNvSpPr/>
          <p:nvPr/>
        </p:nvSpPr>
        <p:spPr>
          <a:xfrm>
            <a:off x="3505648" y="3317033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133A661-4877-4C95-BB90-A2889256FA09}"/>
              </a:ext>
            </a:extLst>
          </p:cNvPr>
          <p:cNvSpPr/>
          <p:nvPr/>
        </p:nvSpPr>
        <p:spPr>
          <a:xfrm>
            <a:off x="4153720" y="3317033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434C078-E552-4124-AC8D-E3DFC7BD69ED}"/>
              </a:ext>
            </a:extLst>
          </p:cNvPr>
          <p:cNvSpPr/>
          <p:nvPr/>
        </p:nvSpPr>
        <p:spPr>
          <a:xfrm>
            <a:off x="3505648" y="3605065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D5B2C2C-DA99-45E5-9544-E50DF670FBEA}"/>
              </a:ext>
            </a:extLst>
          </p:cNvPr>
          <p:cNvSpPr/>
          <p:nvPr/>
        </p:nvSpPr>
        <p:spPr>
          <a:xfrm>
            <a:off x="4153720" y="3605065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AA101FC-1ED9-4C8F-A510-A573A2962DD1}"/>
              </a:ext>
            </a:extLst>
          </p:cNvPr>
          <p:cNvSpPr/>
          <p:nvPr/>
        </p:nvSpPr>
        <p:spPr>
          <a:xfrm>
            <a:off x="3505648" y="3893097"/>
            <a:ext cx="64807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DBA69DE-35F3-467A-A2EB-4CE1FEC36F58}"/>
              </a:ext>
            </a:extLst>
          </p:cNvPr>
          <p:cNvSpPr/>
          <p:nvPr/>
        </p:nvSpPr>
        <p:spPr>
          <a:xfrm>
            <a:off x="4153720" y="3893097"/>
            <a:ext cx="19442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868361A-2A32-442C-A771-99B5E6666A3B}"/>
              </a:ext>
            </a:extLst>
          </p:cNvPr>
          <p:cNvSpPr/>
          <p:nvPr/>
        </p:nvSpPr>
        <p:spPr>
          <a:xfrm>
            <a:off x="3377088" y="1824729"/>
            <a:ext cx="8690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关键字段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B5EFFEB-D760-44FA-BD9F-8F57C54B6A6D}"/>
              </a:ext>
            </a:extLst>
          </p:cNvPr>
          <p:cNvSpPr/>
          <p:nvPr/>
        </p:nvSpPr>
        <p:spPr>
          <a:xfrm>
            <a:off x="4603597" y="1813641"/>
            <a:ext cx="86901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属性信息</a:t>
            </a: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BF0A9E67-5677-45B5-96BB-33A811EC42CC}"/>
              </a:ext>
            </a:extLst>
          </p:cNvPr>
          <p:cNvCxnSpPr>
            <a:stCxn id="11" idx="1"/>
            <a:endCxn id="14" idx="0"/>
          </p:cNvCxnSpPr>
          <p:nvPr/>
        </p:nvCxnSpPr>
        <p:spPr>
          <a:xfrm rot="10800000" flipV="1">
            <a:off x="553936" y="2308921"/>
            <a:ext cx="2951712" cy="28447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A87EC8A3-C97C-4D91-90B7-CAB8CF1206B7}"/>
              </a:ext>
            </a:extLst>
          </p:cNvPr>
          <p:cNvCxnSpPr>
            <a:cxnSpLocks/>
            <a:stCxn id="13" idx="1"/>
            <a:endCxn id="16" idx="0"/>
          </p:cNvCxnSpPr>
          <p:nvPr/>
        </p:nvCxnSpPr>
        <p:spPr>
          <a:xfrm rot="10800000" flipV="1">
            <a:off x="1187536" y="2596953"/>
            <a:ext cx="2318112" cy="25566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E5ABA39-B289-4645-A8FD-DFDDFD3E4FEB}"/>
              </a:ext>
            </a:extLst>
          </p:cNvPr>
          <p:cNvCxnSpPr>
            <a:cxnSpLocks/>
            <a:stCxn id="76" idx="1"/>
            <a:endCxn id="25" idx="0"/>
          </p:cNvCxnSpPr>
          <p:nvPr/>
        </p:nvCxnSpPr>
        <p:spPr>
          <a:xfrm rot="10800000" flipH="1" flipV="1">
            <a:off x="3505648" y="2884984"/>
            <a:ext cx="216288" cy="2263833"/>
          </a:xfrm>
          <a:prstGeom prst="bentConnector4">
            <a:avLst>
              <a:gd name="adj1" fmla="val -374244"/>
              <a:gd name="adj2" fmla="val 84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E290B75-5A7F-4F83-B640-06FDADE1A4E1}"/>
              </a:ext>
            </a:extLst>
          </p:cNvPr>
          <p:cNvCxnSpPr>
            <a:cxnSpLocks/>
            <a:stCxn id="78" idx="1"/>
            <a:endCxn id="27" idx="0"/>
          </p:cNvCxnSpPr>
          <p:nvPr/>
        </p:nvCxnSpPr>
        <p:spPr>
          <a:xfrm rot="10800000" flipH="1" flipV="1">
            <a:off x="3505648" y="3173016"/>
            <a:ext cx="849888" cy="1975801"/>
          </a:xfrm>
          <a:prstGeom prst="bentConnector4">
            <a:avLst>
              <a:gd name="adj1" fmla="val -64115"/>
              <a:gd name="adj2" fmla="val 725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69C45ACC-254B-4CF8-9528-45D5EFD0B513}"/>
              </a:ext>
            </a:extLst>
          </p:cNvPr>
          <p:cNvCxnSpPr>
            <a:cxnSpLocks/>
            <a:stCxn id="80" idx="1"/>
            <a:endCxn id="34" idx="0"/>
          </p:cNvCxnSpPr>
          <p:nvPr/>
        </p:nvCxnSpPr>
        <p:spPr>
          <a:xfrm rot="10800000" flipH="1" flipV="1">
            <a:off x="3505648" y="3461048"/>
            <a:ext cx="3067488" cy="1684281"/>
          </a:xfrm>
          <a:prstGeom prst="bentConnector4">
            <a:avLst>
              <a:gd name="adj1" fmla="val -7452"/>
              <a:gd name="adj2" fmla="val 54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39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第八章 符号表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C59F6B0-611D-4CAE-9D9F-ABE43906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符号表的作用和地位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符号表的作用和地位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91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收集符号属性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上下文语义的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合法性检查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的依据，如变量重复定义、标号检查等；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作为目标代码生成阶段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42320"/>
            <a:ext cx="8856984" cy="285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对符号表的操作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对给定名字，查询此名是否已在表中；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往表中填入一个新的名字；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对给定名字，访问它的某些信息；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对给定名字，往表中填写或更新它的某些信息；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删除一个或一组无用的项。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符号表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B0D4FCE-DC70-4756-96B4-4CD4F518E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4392488" cy="2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符号表的作用和地位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符号表的主要属性及作用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符号表的组织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符号表的总体组织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符号表项的排列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关键字域的组织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符号名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标识符可以是变量、函数、过程、类的名字，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一般不允许重名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在一些允许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重载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的语言中，函数名、过程名是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可以重名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的，需要通过参数个数和类型进行区分。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86920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符号的数据类型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基本类型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，如整型、实型、字符型、布尔型、位组型等；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扩充类型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，如数组类型、记录结构类型、对象类型等。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53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符号的存储类别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：是语义处理、检查和存储分配的重要依据，还决定了符号变量的作用域、可见性、生命周期等问题。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关键字指定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6325"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Fortran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COMMON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定义公共存储区变量，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定义函数或过程的内部静态存储变量；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6325"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定义属于文件或函数内部的静态存储变量。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根据位置确定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76325"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语言函数体外默认为公共存储变量，函数体内默认为私有存储变量。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0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526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符号的作用域及可见性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一般来说，定义该符号的位置及存储类关键字决定了该符号的作用域。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语言全局与局部的同名变量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9215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a;</a:t>
            </a:r>
          </a:p>
          <a:p>
            <a:pPr marL="69215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69215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marL="1076325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float a;</a:t>
            </a:r>
          </a:p>
          <a:p>
            <a:pPr marL="1076325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...a...	//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float a</a:t>
            </a:r>
          </a:p>
          <a:p>
            <a:pPr marL="1076325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...::a...	//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a</a:t>
            </a:r>
          </a:p>
          <a:p>
            <a:pPr marL="692150" lvl="1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分程序结构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，即过程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函数的嵌套定义，某层可以看到的变量是在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定义或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各外层中最内层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定义的该变量。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符号表的主要属性及作用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6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符号的存储分配信息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静态存储区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Fortran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语句定义的变量；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动态存储区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：根据变量的局部定义和分程序结构，设置动态存储区来适应这些局部变量的生存和消亡。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8191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63415</TotalTime>
  <Words>2234</Words>
  <Application>Microsoft Office PowerPoint</Application>
  <PresentationFormat>全屏显示(4:3)</PresentationFormat>
  <Paragraphs>514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Hei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Vladimir Script</vt:lpstr>
      <vt:lpstr>Wingdings</vt:lpstr>
      <vt:lpstr>自定义设计方案</vt:lpstr>
      <vt:lpstr>第八章 符号表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4019</cp:revision>
  <dcterms:created xsi:type="dcterms:W3CDTF">2013-05-22T02:15:00Z</dcterms:created>
  <dcterms:modified xsi:type="dcterms:W3CDTF">2023-05-07T01:16:45Z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