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6" r:id="rId9"/>
    <p:sldId id="271" r:id="rId10"/>
    <p:sldId id="269" r:id="rId11"/>
    <p:sldId id="270" r:id="rId12"/>
    <p:sldId id="272" r:id="rId13"/>
    <p:sldId id="285" r:id="rId14"/>
    <p:sldId id="274" r:id="rId15"/>
    <p:sldId id="275" r:id="rId16"/>
    <p:sldId id="273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5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9ED4D8-E063-4C9A-B532-488FDBF92BC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7E23E0-ED9D-4D74-8956-7ABD340D6065}">
      <dgm:prSet/>
      <dgm:spPr/>
      <dgm:t>
        <a:bodyPr/>
        <a:lstStyle/>
        <a:p>
          <a:r>
            <a:rPr lang="de-DE" dirty="0"/>
            <a:t>Vom Kundenwunsch zur fertigen Software</a:t>
          </a:r>
          <a:endParaRPr lang="en-US" dirty="0"/>
        </a:p>
      </dgm:t>
    </dgm:pt>
    <dgm:pt modelId="{E564B07F-67DD-41DC-93A0-66B62DAAFF54}" type="parTrans" cxnId="{F8765B09-6692-42D4-8293-779173732C67}">
      <dgm:prSet/>
      <dgm:spPr/>
      <dgm:t>
        <a:bodyPr/>
        <a:lstStyle/>
        <a:p>
          <a:endParaRPr lang="en-US"/>
        </a:p>
      </dgm:t>
    </dgm:pt>
    <dgm:pt modelId="{5DA8298D-05B0-4541-8400-D843BD807B95}" type="sibTrans" cxnId="{F8765B09-6692-42D4-8293-779173732C67}">
      <dgm:prSet/>
      <dgm:spPr/>
      <dgm:t>
        <a:bodyPr/>
        <a:lstStyle/>
        <a:p>
          <a:endParaRPr lang="en-US"/>
        </a:p>
      </dgm:t>
    </dgm:pt>
    <dgm:pt modelId="{B8E34FD2-5E56-4696-982C-C5E83FC9A1EC}">
      <dgm:prSet/>
      <dgm:spPr/>
      <dgm:t>
        <a:bodyPr/>
        <a:lstStyle/>
        <a:p>
          <a:r>
            <a:rPr lang="de-DE" dirty="0"/>
            <a:t>Strukturiertes zusammenarbeiten</a:t>
          </a:r>
          <a:endParaRPr lang="en-US" dirty="0"/>
        </a:p>
      </dgm:t>
    </dgm:pt>
    <dgm:pt modelId="{8F2FCE11-3F47-476B-AE9F-2BE7CD9EED64}" type="parTrans" cxnId="{904CF0CB-5FE6-4CDF-93FF-48AC32890DDF}">
      <dgm:prSet/>
      <dgm:spPr/>
      <dgm:t>
        <a:bodyPr/>
        <a:lstStyle/>
        <a:p>
          <a:endParaRPr lang="en-US"/>
        </a:p>
      </dgm:t>
    </dgm:pt>
    <dgm:pt modelId="{8AE41575-0FE6-4DB9-AB2F-A870992FA33C}" type="sibTrans" cxnId="{904CF0CB-5FE6-4CDF-93FF-48AC32890DDF}">
      <dgm:prSet/>
      <dgm:spPr/>
      <dgm:t>
        <a:bodyPr/>
        <a:lstStyle/>
        <a:p>
          <a:endParaRPr lang="en-US"/>
        </a:p>
      </dgm:t>
    </dgm:pt>
    <dgm:pt modelId="{E87ADBAF-1C04-4E2B-BF40-74A92C2D57ED}">
      <dgm:prSet/>
      <dgm:spPr/>
      <dgm:t>
        <a:bodyPr/>
        <a:lstStyle/>
        <a:p>
          <a:r>
            <a:rPr lang="de-DE" dirty="0"/>
            <a:t>Verschiedene Modelle</a:t>
          </a:r>
          <a:endParaRPr lang="en-US" dirty="0"/>
        </a:p>
      </dgm:t>
    </dgm:pt>
    <dgm:pt modelId="{B3AB9CCF-277B-46AB-8584-8F3AFA57E052}" type="parTrans" cxnId="{26DC6DEB-86CE-4808-B834-0F529D3A57C4}">
      <dgm:prSet/>
      <dgm:spPr/>
      <dgm:t>
        <a:bodyPr/>
        <a:lstStyle/>
        <a:p>
          <a:endParaRPr lang="en-US"/>
        </a:p>
      </dgm:t>
    </dgm:pt>
    <dgm:pt modelId="{745FD438-6823-4089-8418-28019F00AB46}" type="sibTrans" cxnId="{26DC6DEB-86CE-4808-B834-0F529D3A57C4}">
      <dgm:prSet/>
      <dgm:spPr/>
      <dgm:t>
        <a:bodyPr/>
        <a:lstStyle/>
        <a:p>
          <a:endParaRPr lang="en-US"/>
        </a:p>
      </dgm:t>
    </dgm:pt>
    <dgm:pt modelId="{0616336D-4558-4475-A93C-1840ADDD6F37}">
      <dgm:prSet/>
      <dgm:spPr/>
      <dgm:t>
        <a:bodyPr/>
        <a:lstStyle/>
        <a:p>
          <a:r>
            <a:rPr lang="de-DE" dirty="0"/>
            <a:t>Fortschritt planen und messen</a:t>
          </a:r>
          <a:endParaRPr lang="en-US" dirty="0"/>
        </a:p>
      </dgm:t>
    </dgm:pt>
    <dgm:pt modelId="{BFE7D937-B86C-4454-AF5D-6B30EDE60CE1}" type="parTrans" cxnId="{BE606047-7FCE-447F-9ABE-DABC1C37147C}">
      <dgm:prSet/>
      <dgm:spPr/>
      <dgm:t>
        <a:bodyPr/>
        <a:lstStyle/>
        <a:p>
          <a:endParaRPr lang="en-US"/>
        </a:p>
      </dgm:t>
    </dgm:pt>
    <dgm:pt modelId="{D47896C4-9B0F-455B-93E3-3EAE6A40C4AE}" type="sibTrans" cxnId="{BE606047-7FCE-447F-9ABE-DABC1C37147C}">
      <dgm:prSet/>
      <dgm:spPr/>
      <dgm:t>
        <a:bodyPr/>
        <a:lstStyle/>
        <a:p>
          <a:endParaRPr lang="en-US"/>
        </a:p>
      </dgm:t>
    </dgm:pt>
    <dgm:pt modelId="{B73549DA-3F26-470B-8B54-6BF0E34ABD71}" type="pres">
      <dgm:prSet presAssocID="{389ED4D8-E063-4C9A-B532-488FDBF92B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07FECE-C08E-45C0-9CD9-924A98C9877E}" type="pres">
      <dgm:prSet presAssocID="{957E23E0-ED9D-4D74-8956-7ABD340D6065}" presName="hierRoot1" presStyleCnt="0"/>
      <dgm:spPr/>
    </dgm:pt>
    <dgm:pt modelId="{7C43322F-3DEC-4F18-9C3E-09F3BCE40265}" type="pres">
      <dgm:prSet presAssocID="{957E23E0-ED9D-4D74-8956-7ABD340D6065}" presName="composite" presStyleCnt="0"/>
      <dgm:spPr/>
    </dgm:pt>
    <dgm:pt modelId="{4095470D-3FB3-4837-9962-0992B13AC846}" type="pres">
      <dgm:prSet presAssocID="{957E23E0-ED9D-4D74-8956-7ABD340D6065}" presName="background" presStyleLbl="node0" presStyleIdx="0" presStyleCnt="4"/>
      <dgm:spPr/>
    </dgm:pt>
    <dgm:pt modelId="{F7A4DDF4-D622-4EDF-9A2B-DBF3BEA6107F}" type="pres">
      <dgm:prSet presAssocID="{957E23E0-ED9D-4D74-8956-7ABD340D6065}" presName="text" presStyleLbl="fgAcc0" presStyleIdx="0" presStyleCnt="4">
        <dgm:presLayoutVars>
          <dgm:chPref val="3"/>
        </dgm:presLayoutVars>
      </dgm:prSet>
      <dgm:spPr/>
    </dgm:pt>
    <dgm:pt modelId="{681E92D0-641E-4C63-8009-DC4C0EDB6A84}" type="pres">
      <dgm:prSet presAssocID="{957E23E0-ED9D-4D74-8956-7ABD340D6065}" presName="hierChild2" presStyleCnt="0"/>
      <dgm:spPr/>
    </dgm:pt>
    <dgm:pt modelId="{CDF31150-A9C0-4322-8C02-AB11BE6FA476}" type="pres">
      <dgm:prSet presAssocID="{B8E34FD2-5E56-4696-982C-C5E83FC9A1EC}" presName="hierRoot1" presStyleCnt="0"/>
      <dgm:spPr/>
    </dgm:pt>
    <dgm:pt modelId="{97A640EA-187D-424A-8A78-2D34352A4E30}" type="pres">
      <dgm:prSet presAssocID="{B8E34FD2-5E56-4696-982C-C5E83FC9A1EC}" presName="composite" presStyleCnt="0"/>
      <dgm:spPr/>
    </dgm:pt>
    <dgm:pt modelId="{44C05405-80D3-47AE-826A-8CD316771F87}" type="pres">
      <dgm:prSet presAssocID="{B8E34FD2-5E56-4696-982C-C5E83FC9A1EC}" presName="background" presStyleLbl="node0" presStyleIdx="1" presStyleCnt="4"/>
      <dgm:spPr/>
    </dgm:pt>
    <dgm:pt modelId="{4C5F6C8E-0F17-4231-A336-68CCA4CE119B}" type="pres">
      <dgm:prSet presAssocID="{B8E34FD2-5E56-4696-982C-C5E83FC9A1EC}" presName="text" presStyleLbl="fgAcc0" presStyleIdx="1" presStyleCnt="4">
        <dgm:presLayoutVars>
          <dgm:chPref val="3"/>
        </dgm:presLayoutVars>
      </dgm:prSet>
      <dgm:spPr/>
    </dgm:pt>
    <dgm:pt modelId="{8C47A848-921B-4456-B2FD-36C82711C37D}" type="pres">
      <dgm:prSet presAssocID="{B8E34FD2-5E56-4696-982C-C5E83FC9A1EC}" presName="hierChild2" presStyleCnt="0"/>
      <dgm:spPr/>
    </dgm:pt>
    <dgm:pt modelId="{34F3526D-14CC-45D2-85D2-38BF3AD14C1D}" type="pres">
      <dgm:prSet presAssocID="{E87ADBAF-1C04-4E2B-BF40-74A92C2D57ED}" presName="hierRoot1" presStyleCnt="0"/>
      <dgm:spPr/>
    </dgm:pt>
    <dgm:pt modelId="{32994696-8738-4A1A-9FE6-D150E1077A9A}" type="pres">
      <dgm:prSet presAssocID="{E87ADBAF-1C04-4E2B-BF40-74A92C2D57ED}" presName="composite" presStyleCnt="0"/>
      <dgm:spPr/>
    </dgm:pt>
    <dgm:pt modelId="{0A82AB78-2327-4510-97EE-90542E9BDE41}" type="pres">
      <dgm:prSet presAssocID="{E87ADBAF-1C04-4E2B-BF40-74A92C2D57ED}" presName="background" presStyleLbl="node0" presStyleIdx="2" presStyleCnt="4"/>
      <dgm:spPr/>
    </dgm:pt>
    <dgm:pt modelId="{4983A2CF-BADD-4CCB-9ACB-289A5E38BD40}" type="pres">
      <dgm:prSet presAssocID="{E87ADBAF-1C04-4E2B-BF40-74A92C2D57ED}" presName="text" presStyleLbl="fgAcc0" presStyleIdx="2" presStyleCnt="4">
        <dgm:presLayoutVars>
          <dgm:chPref val="3"/>
        </dgm:presLayoutVars>
      </dgm:prSet>
      <dgm:spPr/>
    </dgm:pt>
    <dgm:pt modelId="{3890A9D6-E60A-4648-863C-E35012262FCD}" type="pres">
      <dgm:prSet presAssocID="{E87ADBAF-1C04-4E2B-BF40-74A92C2D57ED}" presName="hierChild2" presStyleCnt="0"/>
      <dgm:spPr/>
    </dgm:pt>
    <dgm:pt modelId="{D8ACD480-962C-44CF-A9BA-10235AEA94E2}" type="pres">
      <dgm:prSet presAssocID="{0616336D-4558-4475-A93C-1840ADDD6F37}" presName="hierRoot1" presStyleCnt="0"/>
      <dgm:spPr/>
    </dgm:pt>
    <dgm:pt modelId="{F63DD251-5EA4-46DB-9444-2EE1C1FA1D0B}" type="pres">
      <dgm:prSet presAssocID="{0616336D-4558-4475-A93C-1840ADDD6F37}" presName="composite" presStyleCnt="0"/>
      <dgm:spPr/>
    </dgm:pt>
    <dgm:pt modelId="{2F44E74E-4A4F-4FD7-9C2D-E413F8799A6C}" type="pres">
      <dgm:prSet presAssocID="{0616336D-4558-4475-A93C-1840ADDD6F37}" presName="background" presStyleLbl="node0" presStyleIdx="3" presStyleCnt="4"/>
      <dgm:spPr/>
    </dgm:pt>
    <dgm:pt modelId="{1D1E11EF-4D79-4367-A9B4-800ED81F1235}" type="pres">
      <dgm:prSet presAssocID="{0616336D-4558-4475-A93C-1840ADDD6F37}" presName="text" presStyleLbl="fgAcc0" presStyleIdx="3" presStyleCnt="4">
        <dgm:presLayoutVars>
          <dgm:chPref val="3"/>
        </dgm:presLayoutVars>
      </dgm:prSet>
      <dgm:spPr/>
    </dgm:pt>
    <dgm:pt modelId="{61756629-53AE-4562-8DCB-ECD9A239D38C}" type="pres">
      <dgm:prSet presAssocID="{0616336D-4558-4475-A93C-1840ADDD6F37}" presName="hierChild2" presStyleCnt="0"/>
      <dgm:spPr/>
    </dgm:pt>
  </dgm:ptLst>
  <dgm:cxnLst>
    <dgm:cxn modelId="{F8765B09-6692-42D4-8293-779173732C67}" srcId="{389ED4D8-E063-4C9A-B532-488FDBF92BC9}" destId="{957E23E0-ED9D-4D74-8956-7ABD340D6065}" srcOrd="0" destOrd="0" parTransId="{E564B07F-67DD-41DC-93A0-66B62DAAFF54}" sibTransId="{5DA8298D-05B0-4541-8400-D843BD807B95}"/>
    <dgm:cxn modelId="{AC7BF42E-6B46-4083-AD44-EBE710B60A61}" type="presOf" srcId="{E87ADBAF-1C04-4E2B-BF40-74A92C2D57ED}" destId="{4983A2CF-BADD-4CCB-9ACB-289A5E38BD40}" srcOrd="0" destOrd="0" presId="urn:microsoft.com/office/officeart/2005/8/layout/hierarchy1"/>
    <dgm:cxn modelId="{BE606047-7FCE-447F-9ABE-DABC1C37147C}" srcId="{389ED4D8-E063-4C9A-B532-488FDBF92BC9}" destId="{0616336D-4558-4475-A93C-1840ADDD6F37}" srcOrd="3" destOrd="0" parTransId="{BFE7D937-B86C-4454-AF5D-6B30EDE60CE1}" sibTransId="{D47896C4-9B0F-455B-93E3-3EAE6A40C4AE}"/>
    <dgm:cxn modelId="{9B6A694A-9046-45A4-8E3F-3982ABCDF79A}" type="presOf" srcId="{0616336D-4558-4475-A93C-1840ADDD6F37}" destId="{1D1E11EF-4D79-4367-A9B4-800ED81F1235}" srcOrd="0" destOrd="0" presId="urn:microsoft.com/office/officeart/2005/8/layout/hierarchy1"/>
    <dgm:cxn modelId="{13F25C73-FCDA-40AD-BCC8-70BEBA7B26F0}" type="presOf" srcId="{957E23E0-ED9D-4D74-8956-7ABD340D6065}" destId="{F7A4DDF4-D622-4EDF-9A2B-DBF3BEA6107F}" srcOrd="0" destOrd="0" presId="urn:microsoft.com/office/officeart/2005/8/layout/hierarchy1"/>
    <dgm:cxn modelId="{60C55293-B36A-4D26-A4CC-F4E1536A5F34}" type="presOf" srcId="{389ED4D8-E063-4C9A-B532-488FDBF92BC9}" destId="{B73549DA-3F26-470B-8B54-6BF0E34ABD71}" srcOrd="0" destOrd="0" presId="urn:microsoft.com/office/officeart/2005/8/layout/hierarchy1"/>
    <dgm:cxn modelId="{904CF0CB-5FE6-4CDF-93FF-48AC32890DDF}" srcId="{389ED4D8-E063-4C9A-B532-488FDBF92BC9}" destId="{B8E34FD2-5E56-4696-982C-C5E83FC9A1EC}" srcOrd="1" destOrd="0" parTransId="{8F2FCE11-3F47-476B-AE9F-2BE7CD9EED64}" sibTransId="{8AE41575-0FE6-4DB9-AB2F-A870992FA33C}"/>
    <dgm:cxn modelId="{26DC6DEB-86CE-4808-B834-0F529D3A57C4}" srcId="{389ED4D8-E063-4C9A-B532-488FDBF92BC9}" destId="{E87ADBAF-1C04-4E2B-BF40-74A92C2D57ED}" srcOrd="2" destOrd="0" parTransId="{B3AB9CCF-277B-46AB-8584-8F3AFA57E052}" sibTransId="{745FD438-6823-4089-8418-28019F00AB46}"/>
    <dgm:cxn modelId="{4C6CCBF8-67DA-4EA0-8277-4D9FB9F057C2}" type="presOf" srcId="{B8E34FD2-5E56-4696-982C-C5E83FC9A1EC}" destId="{4C5F6C8E-0F17-4231-A336-68CCA4CE119B}" srcOrd="0" destOrd="0" presId="urn:microsoft.com/office/officeart/2005/8/layout/hierarchy1"/>
    <dgm:cxn modelId="{EB6BC749-616E-4A54-B202-FA09D55F2639}" type="presParOf" srcId="{B73549DA-3F26-470B-8B54-6BF0E34ABD71}" destId="{4507FECE-C08E-45C0-9CD9-924A98C9877E}" srcOrd="0" destOrd="0" presId="urn:microsoft.com/office/officeart/2005/8/layout/hierarchy1"/>
    <dgm:cxn modelId="{2C81D8E5-15F3-4E2A-9625-93EF87DD8769}" type="presParOf" srcId="{4507FECE-C08E-45C0-9CD9-924A98C9877E}" destId="{7C43322F-3DEC-4F18-9C3E-09F3BCE40265}" srcOrd="0" destOrd="0" presId="urn:microsoft.com/office/officeart/2005/8/layout/hierarchy1"/>
    <dgm:cxn modelId="{256B7328-4CDE-4967-B899-649F4D71A9ED}" type="presParOf" srcId="{7C43322F-3DEC-4F18-9C3E-09F3BCE40265}" destId="{4095470D-3FB3-4837-9962-0992B13AC846}" srcOrd="0" destOrd="0" presId="urn:microsoft.com/office/officeart/2005/8/layout/hierarchy1"/>
    <dgm:cxn modelId="{4DEEEEB1-A50B-4364-BB3D-0F570A666D0B}" type="presParOf" srcId="{7C43322F-3DEC-4F18-9C3E-09F3BCE40265}" destId="{F7A4DDF4-D622-4EDF-9A2B-DBF3BEA6107F}" srcOrd="1" destOrd="0" presId="urn:microsoft.com/office/officeart/2005/8/layout/hierarchy1"/>
    <dgm:cxn modelId="{F67CC24C-946F-4950-96D3-078335614AED}" type="presParOf" srcId="{4507FECE-C08E-45C0-9CD9-924A98C9877E}" destId="{681E92D0-641E-4C63-8009-DC4C0EDB6A84}" srcOrd="1" destOrd="0" presId="urn:microsoft.com/office/officeart/2005/8/layout/hierarchy1"/>
    <dgm:cxn modelId="{EA4436CB-EA75-41BA-BFDE-AE666F895CF4}" type="presParOf" srcId="{B73549DA-3F26-470B-8B54-6BF0E34ABD71}" destId="{CDF31150-A9C0-4322-8C02-AB11BE6FA476}" srcOrd="1" destOrd="0" presId="urn:microsoft.com/office/officeart/2005/8/layout/hierarchy1"/>
    <dgm:cxn modelId="{94E8E4ED-4EF6-421A-AB58-F61EED5D3ACF}" type="presParOf" srcId="{CDF31150-A9C0-4322-8C02-AB11BE6FA476}" destId="{97A640EA-187D-424A-8A78-2D34352A4E30}" srcOrd="0" destOrd="0" presId="urn:microsoft.com/office/officeart/2005/8/layout/hierarchy1"/>
    <dgm:cxn modelId="{17536BAA-EF05-43CE-8214-0D0279C968A1}" type="presParOf" srcId="{97A640EA-187D-424A-8A78-2D34352A4E30}" destId="{44C05405-80D3-47AE-826A-8CD316771F87}" srcOrd="0" destOrd="0" presId="urn:microsoft.com/office/officeart/2005/8/layout/hierarchy1"/>
    <dgm:cxn modelId="{51808103-E296-479D-AAFE-A8EB7483FAB0}" type="presParOf" srcId="{97A640EA-187D-424A-8A78-2D34352A4E30}" destId="{4C5F6C8E-0F17-4231-A336-68CCA4CE119B}" srcOrd="1" destOrd="0" presId="urn:microsoft.com/office/officeart/2005/8/layout/hierarchy1"/>
    <dgm:cxn modelId="{BAFDF8C8-F2B5-40D2-B113-0FCA1D943ED4}" type="presParOf" srcId="{CDF31150-A9C0-4322-8C02-AB11BE6FA476}" destId="{8C47A848-921B-4456-B2FD-36C82711C37D}" srcOrd="1" destOrd="0" presId="urn:microsoft.com/office/officeart/2005/8/layout/hierarchy1"/>
    <dgm:cxn modelId="{24E5F80F-3494-44FD-85F4-68D06659679D}" type="presParOf" srcId="{B73549DA-3F26-470B-8B54-6BF0E34ABD71}" destId="{34F3526D-14CC-45D2-85D2-38BF3AD14C1D}" srcOrd="2" destOrd="0" presId="urn:microsoft.com/office/officeart/2005/8/layout/hierarchy1"/>
    <dgm:cxn modelId="{448AA25F-9A77-4F66-A4D6-289CDBF31E3D}" type="presParOf" srcId="{34F3526D-14CC-45D2-85D2-38BF3AD14C1D}" destId="{32994696-8738-4A1A-9FE6-D150E1077A9A}" srcOrd="0" destOrd="0" presId="urn:microsoft.com/office/officeart/2005/8/layout/hierarchy1"/>
    <dgm:cxn modelId="{2BACDCD1-5D93-488B-BB6B-33A349C41DA4}" type="presParOf" srcId="{32994696-8738-4A1A-9FE6-D150E1077A9A}" destId="{0A82AB78-2327-4510-97EE-90542E9BDE41}" srcOrd="0" destOrd="0" presId="urn:microsoft.com/office/officeart/2005/8/layout/hierarchy1"/>
    <dgm:cxn modelId="{EB851418-DAE0-4A5B-B241-5FF78D41EF73}" type="presParOf" srcId="{32994696-8738-4A1A-9FE6-D150E1077A9A}" destId="{4983A2CF-BADD-4CCB-9ACB-289A5E38BD40}" srcOrd="1" destOrd="0" presId="urn:microsoft.com/office/officeart/2005/8/layout/hierarchy1"/>
    <dgm:cxn modelId="{F96DF017-BB6E-456A-B47A-78D1FB459D1A}" type="presParOf" srcId="{34F3526D-14CC-45D2-85D2-38BF3AD14C1D}" destId="{3890A9D6-E60A-4648-863C-E35012262FCD}" srcOrd="1" destOrd="0" presId="urn:microsoft.com/office/officeart/2005/8/layout/hierarchy1"/>
    <dgm:cxn modelId="{00FD1476-6560-4BE1-A25C-DCAC2533308D}" type="presParOf" srcId="{B73549DA-3F26-470B-8B54-6BF0E34ABD71}" destId="{D8ACD480-962C-44CF-A9BA-10235AEA94E2}" srcOrd="3" destOrd="0" presId="urn:microsoft.com/office/officeart/2005/8/layout/hierarchy1"/>
    <dgm:cxn modelId="{F92D97B3-A2AA-415C-A926-4591B103865F}" type="presParOf" srcId="{D8ACD480-962C-44CF-A9BA-10235AEA94E2}" destId="{F63DD251-5EA4-46DB-9444-2EE1C1FA1D0B}" srcOrd="0" destOrd="0" presId="urn:microsoft.com/office/officeart/2005/8/layout/hierarchy1"/>
    <dgm:cxn modelId="{B7B9733E-C695-4328-87A7-71233C82028B}" type="presParOf" srcId="{F63DD251-5EA4-46DB-9444-2EE1C1FA1D0B}" destId="{2F44E74E-4A4F-4FD7-9C2D-E413F8799A6C}" srcOrd="0" destOrd="0" presId="urn:microsoft.com/office/officeart/2005/8/layout/hierarchy1"/>
    <dgm:cxn modelId="{F4E92685-B577-485E-9102-6DA655BD80F0}" type="presParOf" srcId="{F63DD251-5EA4-46DB-9444-2EE1C1FA1D0B}" destId="{1D1E11EF-4D79-4367-A9B4-800ED81F1235}" srcOrd="1" destOrd="0" presId="urn:microsoft.com/office/officeart/2005/8/layout/hierarchy1"/>
    <dgm:cxn modelId="{E5085F50-BFF4-45DF-87CF-5D6BCC2A9220}" type="presParOf" srcId="{D8ACD480-962C-44CF-A9BA-10235AEA94E2}" destId="{61756629-53AE-4562-8DCB-ECD9A239D3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5AAFF3-B624-4598-B014-AF9A1C1932A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D8D3B1-4ED3-4D0B-99AF-65D41451C9E1}">
      <dgm:prSet/>
      <dgm:spPr/>
      <dgm:t>
        <a:bodyPr/>
        <a:lstStyle/>
        <a:p>
          <a:r>
            <a:rPr lang="de-DE" dirty="0"/>
            <a:t>Kunden wissen im </a:t>
          </a:r>
          <a:r>
            <a:rPr lang="de-DE" dirty="0" err="1"/>
            <a:t>Vorraus</a:t>
          </a:r>
          <a:r>
            <a:rPr lang="de-DE" dirty="0"/>
            <a:t> nicht was genau sie brauchen</a:t>
          </a:r>
          <a:endParaRPr lang="en-US" dirty="0"/>
        </a:p>
      </dgm:t>
    </dgm:pt>
    <dgm:pt modelId="{9ACB2F19-E988-4DAF-AAB8-41FF52670E61}" type="parTrans" cxnId="{1D3B987B-8B27-419C-839D-1E3C229C7021}">
      <dgm:prSet/>
      <dgm:spPr/>
      <dgm:t>
        <a:bodyPr/>
        <a:lstStyle/>
        <a:p>
          <a:endParaRPr lang="en-US"/>
        </a:p>
      </dgm:t>
    </dgm:pt>
    <dgm:pt modelId="{18CFE00B-E4CA-4F17-9287-C1B30690DE2A}" type="sibTrans" cxnId="{1D3B987B-8B27-419C-839D-1E3C229C7021}">
      <dgm:prSet/>
      <dgm:spPr/>
      <dgm:t>
        <a:bodyPr/>
        <a:lstStyle/>
        <a:p>
          <a:endParaRPr lang="en-US"/>
        </a:p>
      </dgm:t>
    </dgm:pt>
    <dgm:pt modelId="{F29FEEE9-F6C7-4665-B36A-D8BD22CBF9CE}">
      <dgm:prSet/>
      <dgm:spPr/>
      <dgm:t>
        <a:bodyPr/>
        <a:lstStyle/>
        <a:p>
          <a:r>
            <a:rPr lang="de-DE"/>
            <a:t>Anforderungen können widersprüchlich sein</a:t>
          </a:r>
          <a:endParaRPr lang="en-US"/>
        </a:p>
      </dgm:t>
    </dgm:pt>
    <dgm:pt modelId="{43974DB6-52B1-4B6A-9295-46078B474699}" type="parTrans" cxnId="{AAEBD4DC-C9CB-4B8F-80AC-147EFABEB40F}">
      <dgm:prSet/>
      <dgm:spPr/>
      <dgm:t>
        <a:bodyPr/>
        <a:lstStyle/>
        <a:p>
          <a:endParaRPr lang="en-US"/>
        </a:p>
      </dgm:t>
    </dgm:pt>
    <dgm:pt modelId="{2C1886A8-28E4-4DFD-AD81-52736962147C}" type="sibTrans" cxnId="{AAEBD4DC-C9CB-4B8F-80AC-147EFABEB40F}">
      <dgm:prSet/>
      <dgm:spPr/>
      <dgm:t>
        <a:bodyPr/>
        <a:lstStyle/>
        <a:p>
          <a:endParaRPr lang="en-US"/>
        </a:p>
      </dgm:t>
    </dgm:pt>
    <dgm:pt modelId="{2FF45758-0C8D-4944-A090-664181BB3701}">
      <dgm:prSet/>
      <dgm:spPr/>
      <dgm:t>
        <a:bodyPr/>
        <a:lstStyle/>
        <a:p>
          <a:r>
            <a:rPr lang="de-DE"/>
            <a:t>Rahmenbedingungen ändern sich</a:t>
          </a:r>
          <a:endParaRPr lang="en-US"/>
        </a:p>
      </dgm:t>
    </dgm:pt>
    <dgm:pt modelId="{2BA41D66-6001-463C-B030-C55225C11888}" type="parTrans" cxnId="{2099C653-677C-4710-BD93-63F85920AE06}">
      <dgm:prSet/>
      <dgm:spPr/>
      <dgm:t>
        <a:bodyPr/>
        <a:lstStyle/>
        <a:p>
          <a:endParaRPr lang="en-US"/>
        </a:p>
      </dgm:t>
    </dgm:pt>
    <dgm:pt modelId="{76DD103B-A49B-4969-9495-495909FE95F2}" type="sibTrans" cxnId="{2099C653-677C-4710-BD93-63F85920AE06}">
      <dgm:prSet/>
      <dgm:spPr/>
      <dgm:t>
        <a:bodyPr/>
        <a:lstStyle/>
        <a:p>
          <a:endParaRPr lang="en-US"/>
        </a:p>
      </dgm:t>
    </dgm:pt>
    <dgm:pt modelId="{B113BA0D-E130-477E-8A8B-BB4A486890B7}">
      <dgm:prSet/>
      <dgm:spPr/>
      <dgm:t>
        <a:bodyPr/>
        <a:lstStyle/>
        <a:p>
          <a:r>
            <a:rPr lang="de-DE"/>
            <a:t>Beteiligte Personen ändern sich</a:t>
          </a:r>
          <a:endParaRPr lang="en-US"/>
        </a:p>
      </dgm:t>
    </dgm:pt>
    <dgm:pt modelId="{68F784DA-E02E-400C-9A88-E660AD432217}" type="parTrans" cxnId="{53F57B17-C1A0-4512-AB7D-CA1D06D261F6}">
      <dgm:prSet/>
      <dgm:spPr/>
      <dgm:t>
        <a:bodyPr/>
        <a:lstStyle/>
        <a:p>
          <a:endParaRPr lang="en-US"/>
        </a:p>
      </dgm:t>
    </dgm:pt>
    <dgm:pt modelId="{3E1F0E21-6C67-495F-A073-DC834C4781CE}" type="sibTrans" cxnId="{53F57B17-C1A0-4512-AB7D-CA1D06D261F6}">
      <dgm:prSet/>
      <dgm:spPr/>
      <dgm:t>
        <a:bodyPr/>
        <a:lstStyle/>
        <a:p>
          <a:endParaRPr lang="en-US"/>
        </a:p>
      </dgm:t>
    </dgm:pt>
    <dgm:pt modelId="{FAC29B44-8A4B-480C-B22F-D65DB3B5A74C}" type="pres">
      <dgm:prSet presAssocID="{A95AAFF3-B624-4598-B014-AF9A1C1932A1}" presName="linear" presStyleCnt="0">
        <dgm:presLayoutVars>
          <dgm:animLvl val="lvl"/>
          <dgm:resizeHandles val="exact"/>
        </dgm:presLayoutVars>
      </dgm:prSet>
      <dgm:spPr/>
    </dgm:pt>
    <dgm:pt modelId="{EED45436-2635-42C3-BA28-522560B6164A}" type="pres">
      <dgm:prSet presAssocID="{3ED8D3B1-4ED3-4D0B-99AF-65D41451C9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7F58C3-CD88-424B-B795-52ACF7F44FB9}" type="pres">
      <dgm:prSet presAssocID="{18CFE00B-E4CA-4F17-9287-C1B30690DE2A}" presName="spacer" presStyleCnt="0"/>
      <dgm:spPr/>
    </dgm:pt>
    <dgm:pt modelId="{D6BCB4DB-F179-4894-9988-E98D21C67ECD}" type="pres">
      <dgm:prSet presAssocID="{F29FEEE9-F6C7-4665-B36A-D8BD22CBF9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FC9C27-752C-48FB-9F6A-9A824562158C}" type="pres">
      <dgm:prSet presAssocID="{2C1886A8-28E4-4DFD-AD81-52736962147C}" presName="spacer" presStyleCnt="0"/>
      <dgm:spPr/>
    </dgm:pt>
    <dgm:pt modelId="{B10AAC17-169B-47DE-AA19-679941D1EA5C}" type="pres">
      <dgm:prSet presAssocID="{2FF45758-0C8D-4944-A090-664181BB370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A217F7-8E02-4D6F-9135-98949FE4A7B0}" type="pres">
      <dgm:prSet presAssocID="{76DD103B-A49B-4969-9495-495909FE95F2}" presName="spacer" presStyleCnt="0"/>
      <dgm:spPr/>
    </dgm:pt>
    <dgm:pt modelId="{DCE12518-83B2-45E9-9CC2-46245A6BC420}" type="pres">
      <dgm:prSet presAssocID="{B113BA0D-E130-477E-8A8B-BB4A486890B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F57B17-C1A0-4512-AB7D-CA1D06D261F6}" srcId="{A95AAFF3-B624-4598-B014-AF9A1C1932A1}" destId="{B113BA0D-E130-477E-8A8B-BB4A486890B7}" srcOrd="3" destOrd="0" parTransId="{68F784DA-E02E-400C-9A88-E660AD432217}" sibTransId="{3E1F0E21-6C67-495F-A073-DC834C4781CE}"/>
    <dgm:cxn modelId="{5C363328-A787-4A6B-BB7D-6671871C31FC}" type="presOf" srcId="{3ED8D3B1-4ED3-4D0B-99AF-65D41451C9E1}" destId="{EED45436-2635-42C3-BA28-522560B6164A}" srcOrd="0" destOrd="0" presId="urn:microsoft.com/office/officeart/2005/8/layout/vList2"/>
    <dgm:cxn modelId="{2099C653-677C-4710-BD93-63F85920AE06}" srcId="{A95AAFF3-B624-4598-B014-AF9A1C1932A1}" destId="{2FF45758-0C8D-4944-A090-664181BB3701}" srcOrd="2" destOrd="0" parTransId="{2BA41D66-6001-463C-B030-C55225C11888}" sibTransId="{76DD103B-A49B-4969-9495-495909FE95F2}"/>
    <dgm:cxn modelId="{1D3B987B-8B27-419C-839D-1E3C229C7021}" srcId="{A95AAFF3-B624-4598-B014-AF9A1C1932A1}" destId="{3ED8D3B1-4ED3-4D0B-99AF-65D41451C9E1}" srcOrd="0" destOrd="0" parTransId="{9ACB2F19-E988-4DAF-AAB8-41FF52670E61}" sibTransId="{18CFE00B-E4CA-4F17-9287-C1B30690DE2A}"/>
    <dgm:cxn modelId="{C65B0584-24C6-42C8-B78F-1FECE281CB24}" type="presOf" srcId="{B113BA0D-E130-477E-8A8B-BB4A486890B7}" destId="{DCE12518-83B2-45E9-9CC2-46245A6BC420}" srcOrd="0" destOrd="0" presId="urn:microsoft.com/office/officeart/2005/8/layout/vList2"/>
    <dgm:cxn modelId="{8515C389-263D-474E-A8B5-EBCAF55797F1}" type="presOf" srcId="{F29FEEE9-F6C7-4665-B36A-D8BD22CBF9CE}" destId="{D6BCB4DB-F179-4894-9988-E98D21C67ECD}" srcOrd="0" destOrd="0" presId="urn:microsoft.com/office/officeart/2005/8/layout/vList2"/>
    <dgm:cxn modelId="{AAEBD4DC-C9CB-4B8F-80AC-147EFABEB40F}" srcId="{A95AAFF3-B624-4598-B014-AF9A1C1932A1}" destId="{F29FEEE9-F6C7-4665-B36A-D8BD22CBF9CE}" srcOrd="1" destOrd="0" parTransId="{43974DB6-52B1-4B6A-9295-46078B474699}" sibTransId="{2C1886A8-28E4-4DFD-AD81-52736962147C}"/>
    <dgm:cxn modelId="{82C2FDDF-6B39-413D-A051-A6CF11456393}" type="presOf" srcId="{2FF45758-0C8D-4944-A090-664181BB3701}" destId="{B10AAC17-169B-47DE-AA19-679941D1EA5C}" srcOrd="0" destOrd="0" presId="urn:microsoft.com/office/officeart/2005/8/layout/vList2"/>
    <dgm:cxn modelId="{E08573E6-4502-43E7-BDA8-630BAF07798A}" type="presOf" srcId="{A95AAFF3-B624-4598-B014-AF9A1C1932A1}" destId="{FAC29B44-8A4B-480C-B22F-D65DB3B5A74C}" srcOrd="0" destOrd="0" presId="urn:microsoft.com/office/officeart/2005/8/layout/vList2"/>
    <dgm:cxn modelId="{060411BD-D577-45BF-A371-B1ACA4F7494A}" type="presParOf" srcId="{FAC29B44-8A4B-480C-B22F-D65DB3B5A74C}" destId="{EED45436-2635-42C3-BA28-522560B6164A}" srcOrd="0" destOrd="0" presId="urn:microsoft.com/office/officeart/2005/8/layout/vList2"/>
    <dgm:cxn modelId="{896CF86D-9DC2-4D89-B8B4-61DD734677B8}" type="presParOf" srcId="{FAC29B44-8A4B-480C-B22F-D65DB3B5A74C}" destId="{627F58C3-CD88-424B-B795-52ACF7F44FB9}" srcOrd="1" destOrd="0" presId="urn:microsoft.com/office/officeart/2005/8/layout/vList2"/>
    <dgm:cxn modelId="{B295C3F9-AB4A-4105-89D0-B8BF8961A60D}" type="presParOf" srcId="{FAC29B44-8A4B-480C-B22F-D65DB3B5A74C}" destId="{D6BCB4DB-F179-4894-9988-E98D21C67ECD}" srcOrd="2" destOrd="0" presId="urn:microsoft.com/office/officeart/2005/8/layout/vList2"/>
    <dgm:cxn modelId="{1527EF9B-9629-446E-AE0C-853C688E1133}" type="presParOf" srcId="{FAC29B44-8A4B-480C-B22F-D65DB3B5A74C}" destId="{44FC9C27-752C-48FB-9F6A-9A824562158C}" srcOrd="3" destOrd="0" presId="urn:microsoft.com/office/officeart/2005/8/layout/vList2"/>
    <dgm:cxn modelId="{A451050C-1FB9-48FA-829C-6567685CFFCF}" type="presParOf" srcId="{FAC29B44-8A4B-480C-B22F-D65DB3B5A74C}" destId="{B10AAC17-169B-47DE-AA19-679941D1EA5C}" srcOrd="4" destOrd="0" presId="urn:microsoft.com/office/officeart/2005/8/layout/vList2"/>
    <dgm:cxn modelId="{E35FFCBC-F0FD-43D2-B6C1-F5AD9B1360F6}" type="presParOf" srcId="{FAC29B44-8A4B-480C-B22F-D65DB3B5A74C}" destId="{51A217F7-8E02-4D6F-9135-98949FE4A7B0}" srcOrd="5" destOrd="0" presId="urn:microsoft.com/office/officeart/2005/8/layout/vList2"/>
    <dgm:cxn modelId="{FA5DEA63-4128-4FA5-9545-DB979FB6AA26}" type="presParOf" srcId="{FAC29B44-8A4B-480C-B22F-D65DB3B5A74C}" destId="{DCE12518-83B2-45E9-9CC2-46245A6BC42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9ED4D8-E063-4C9A-B532-488FDBF92BC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BAC8C5-7199-4880-98FA-D9E90ABCF8EE}">
      <dgm:prSet/>
      <dgm:spPr/>
      <dgm:t>
        <a:bodyPr/>
        <a:lstStyle/>
        <a:p>
          <a:r>
            <a:rPr lang="de-DE"/>
            <a:t>Product Owner</a:t>
          </a:r>
          <a:endParaRPr lang="en-US"/>
        </a:p>
      </dgm:t>
    </dgm:pt>
    <dgm:pt modelId="{F9109241-21FE-4F92-B05E-1A5551C82BCE}" type="parTrans" cxnId="{E7B9FF82-B353-4CF2-BF2F-B277C6E44CBB}">
      <dgm:prSet/>
      <dgm:spPr/>
      <dgm:t>
        <a:bodyPr/>
        <a:lstStyle/>
        <a:p>
          <a:endParaRPr lang="de-DE"/>
        </a:p>
      </dgm:t>
    </dgm:pt>
    <dgm:pt modelId="{271DD054-7FAA-441D-89E8-71562649168A}" type="sibTrans" cxnId="{E7B9FF82-B353-4CF2-BF2F-B277C6E44CBB}">
      <dgm:prSet/>
      <dgm:spPr/>
      <dgm:t>
        <a:bodyPr/>
        <a:lstStyle/>
        <a:p>
          <a:endParaRPr lang="de-DE"/>
        </a:p>
      </dgm:t>
    </dgm:pt>
    <dgm:pt modelId="{70041CEC-9AF0-4D1E-A717-16137C892E2A}">
      <dgm:prSet/>
      <dgm:spPr/>
      <dgm:t>
        <a:bodyPr/>
        <a:lstStyle/>
        <a:p>
          <a:r>
            <a:rPr lang="de-DE"/>
            <a:t>Scrum Master</a:t>
          </a:r>
          <a:endParaRPr lang="en-US"/>
        </a:p>
      </dgm:t>
    </dgm:pt>
    <dgm:pt modelId="{CB1D95DD-8E91-475E-A130-A82526150F0A}" type="parTrans" cxnId="{4CD514BE-47F0-40A8-B7CD-89EC0369D261}">
      <dgm:prSet/>
      <dgm:spPr/>
      <dgm:t>
        <a:bodyPr/>
        <a:lstStyle/>
        <a:p>
          <a:endParaRPr lang="de-DE"/>
        </a:p>
      </dgm:t>
    </dgm:pt>
    <dgm:pt modelId="{C5E53E3F-686D-4C05-9C3F-B3D46E418BF6}" type="sibTrans" cxnId="{4CD514BE-47F0-40A8-B7CD-89EC0369D261}">
      <dgm:prSet/>
      <dgm:spPr/>
      <dgm:t>
        <a:bodyPr/>
        <a:lstStyle/>
        <a:p>
          <a:endParaRPr lang="de-DE"/>
        </a:p>
      </dgm:t>
    </dgm:pt>
    <dgm:pt modelId="{8135906C-1E59-4EFA-BF12-8C86D37698AF}">
      <dgm:prSet/>
      <dgm:spPr/>
      <dgm:t>
        <a:bodyPr/>
        <a:lstStyle/>
        <a:p>
          <a:r>
            <a:rPr lang="de-DE"/>
            <a:t>Developer</a:t>
          </a:r>
          <a:endParaRPr lang="en-US"/>
        </a:p>
      </dgm:t>
    </dgm:pt>
    <dgm:pt modelId="{E7753ACA-BCFD-4C8C-BB43-2440A4F11D03}" type="parTrans" cxnId="{A3B4F1BD-89EF-4753-AC69-224B2F8C4672}">
      <dgm:prSet/>
      <dgm:spPr/>
      <dgm:t>
        <a:bodyPr/>
        <a:lstStyle/>
        <a:p>
          <a:endParaRPr lang="de-DE"/>
        </a:p>
      </dgm:t>
    </dgm:pt>
    <dgm:pt modelId="{5098EFD7-79E8-4928-9CA9-D2B4D584FBFF}" type="sibTrans" cxnId="{A3B4F1BD-89EF-4753-AC69-224B2F8C4672}">
      <dgm:prSet/>
      <dgm:spPr/>
      <dgm:t>
        <a:bodyPr/>
        <a:lstStyle/>
        <a:p>
          <a:endParaRPr lang="de-DE"/>
        </a:p>
      </dgm:t>
    </dgm:pt>
    <dgm:pt modelId="{B73549DA-3F26-470B-8B54-6BF0E34ABD71}" type="pres">
      <dgm:prSet presAssocID="{389ED4D8-E063-4C9A-B532-488FDBF92B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761955-99E1-407A-8D69-43499B13876F}" type="pres">
      <dgm:prSet presAssocID="{D5BAC8C5-7199-4880-98FA-D9E90ABCF8EE}" presName="hierRoot1" presStyleCnt="0"/>
      <dgm:spPr/>
    </dgm:pt>
    <dgm:pt modelId="{72C687D0-957D-41EC-BB75-D33EAD6FCAB5}" type="pres">
      <dgm:prSet presAssocID="{D5BAC8C5-7199-4880-98FA-D9E90ABCF8EE}" presName="composite" presStyleCnt="0"/>
      <dgm:spPr/>
    </dgm:pt>
    <dgm:pt modelId="{61039FBB-D2E4-4CA1-AE39-6EA6364C78D7}" type="pres">
      <dgm:prSet presAssocID="{D5BAC8C5-7199-4880-98FA-D9E90ABCF8EE}" presName="background" presStyleLbl="node0" presStyleIdx="0" presStyleCnt="3"/>
      <dgm:spPr/>
    </dgm:pt>
    <dgm:pt modelId="{E976C0BB-BA35-4927-A5A1-E6332A4D714D}" type="pres">
      <dgm:prSet presAssocID="{D5BAC8C5-7199-4880-98FA-D9E90ABCF8EE}" presName="text" presStyleLbl="fgAcc0" presStyleIdx="0" presStyleCnt="3">
        <dgm:presLayoutVars>
          <dgm:chPref val="3"/>
        </dgm:presLayoutVars>
      </dgm:prSet>
      <dgm:spPr/>
    </dgm:pt>
    <dgm:pt modelId="{BC8A92A5-D920-4435-8C84-85E19D56E88A}" type="pres">
      <dgm:prSet presAssocID="{D5BAC8C5-7199-4880-98FA-D9E90ABCF8EE}" presName="hierChild2" presStyleCnt="0"/>
      <dgm:spPr/>
    </dgm:pt>
    <dgm:pt modelId="{3305F43C-D43C-4CC2-A75B-7839A6726F24}" type="pres">
      <dgm:prSet presAssocID="{70041CEC-9AF0-4D1E-A717-16137C892E2A}" presName="hierRoot1" presStyleCnt="0"/>
      <dgm:spPr/>
    </dgm:pt>
    <dgm:pt modelId="{8108D579-E68A-492C-BE8E-387BC8046573}" type="pres">
      <dgm:prSet presAssocID="{70041CEC-9AF0-4D1E-A717-16137C892E2A}" presName="composite" presStyleCnt="0"/>
      <dgm:spPr/>
    </dgm:pt>
    <dgm:pt modelId="{D8899D98-8547-4F8A-9BDD-CF24EE52089B}" type="pres">
      <dgm:prSet presAssocID="{70041CEC-9AF0-4D1E-A717-16137C892E2A}" presName="background" presStyleLbl="node0" presStyleIdx="1" presStyleCnt="3"/>
      <dgm:spPr/>
    </dgm:pt>
    <dgm:pt modelId="{2A2E4059-9E96-4B85-877C-BBA322B7F556}" type="pres">
      <dgm:prSet presAssocID="{70041CEC-9AF0-4D1E-A717-16137C892E2A}" presName="text" presStyleLbl="fgAcc0" presStyleIdx="1" presStyleCnt="3">
        <dgm:presLayoutVars>
          <dgm:chPref val="3"/>
        </dgm:presLayoutVars>
      </dgm:prSet>
      <dgm:spPr/>
    </dgm:pt>
    <dgm:pt modelId="{96781417-A3C5-4153-9E53-79B042F38812}" type="pres">
      <dgm:prSet presAssocID="{70041CEC-9AF0-4D1E-A717-16137C892E2A}" presName="hierChild2" presStyleCnt="0"/>
      <dgm:spPr/>
    </dgm:pt>
    <dgm:pt modelId="{4F4EF062-35F0-44CB-8EBB-D341A7B93602}" type="pres">
      <dgm:prSet presAssocID="{8135906C-1E59-4EFA-BF12-8C86D37698AF}" presName="hierRoot1" presStyleCnt="0"/>
      <dgm:spPr/>
    </dgm:pt>
    <dgm:pt modelId="{09AAD48E-3BE8-403C-994B-F9D377C3B522}" type="pres">
      <dgm:prSet presAssocID="{8135906C-1E59-4EFA-BF12-8C86D37698AF}" presName="composite" presStyleCnt="0"/>
      <dgm:spPr/>
    </dgm:pt>
    <dgm:pt modelId="{97BEF244-E7F7-4634-8CFF-ACC5D027AADB}" type="pres">
      <dgm:prSet presAssocID="{8135906C-1E59-4EFA-BF12-8C86D37698AF}" presName="background" presStyleLbl="node0" presStyleIdx="2" presStyleCnt="3"/>
      <dgm:spPr/>
    </dgm:pt>
    <dgm:pt modelId="{E9AA09F9-544A-4EEA-9E77-797B7A70DA06}" type="pres">
      <dgm:prSet presAssocID="{8135906C-1E59-4EFA-BF12-8C86D37698AF}" presName="text" presStyleLbl="fgAcc0" presStyleIdx="2" presStyleCnt="3">
        <dgm:presLayoutVars>
          <dgm:chPref val="3"/>
        </dgm:presLayoutVars>
      </dgm:prSet>
      <dgm:spPr/>
    </dgm:pt>
    <dgm:pt modelId="{D91DEE87-7796-443F-95E4-E01987DD94F0}" type="pres">
      <dgm:prSet presAssocID="{8135906C-1E59-4EFA-BF12-8C86D37698AF}" presName="hierChild2" presStyleCnt="0"/>
      <dgm:spPr/>
    </dgm:pt>
  </dgm:ptLst>
  <dgm:cxnLst>
    <dgm:cxn modelId="{253BC613-D820-42E9-A531-E7C651EC7B36}" type="presOf" srcId="{8135906C-1E59-4EFA-BF12-8C86D37698AF}" destId="{E9AA09F9-544A-4EEA-9E77-797B7A70DA06}" srcOrd="0" destOrd="0" presId="urn:microsoft.com/office/officeart/2005/8/layout/hierarchy1"/>
    <dgm:cxn modelId="{E7B9FF82-B353-4CF2-BF2F-B277C6E44CBB}" srcId="{389ED4D8-E063-4C9A-B532-488FDBF92BC9}" destId="{D5BAC8C5-7199-4880-98FA-D9E90ABCF8EE}" srcOrd="0" destOrd="0" parTransId="{F9109241-21FE-4F92-B05E-1A5551C82BCE}" sibTransId="{271DD054-7FAA-441D-89E8-71562649168A}"/>
    <dgm:cxn modelId="{60C55293-B36A-4D26-A4CC-F4E1536A5F34}" type="presOf" srcId="{389ED4D8-E063-4C9A-B532-488FDBF92BC9}" destId="{B73549DA-3F26-470B-8B54-6BF0E34ABD71}" srcOrd="0" destOrd="0" presId="urn:microsoft.com/office/officeart/2005/8/layout/hierarchy1"/>
    <dgm:cxn modelId="{A3B4F1BD-89EF-4753-AC69-224B2F8C4672}" srcId="{389ED4D8-E063-4C9A-B532-488FDBF92BC9}" destId="{8135906C-1E59-4EFA-BF12-8C86D37698AF}" srcOrd="2" destOrd="0" parTransId="{E7753ACA-BCFD-4C8C-BB43-2440A4F11D03}" sibTransId="{5098EFD7-79E8-4928-9CA9-D2B4D584FBFF}"/>
    <dgm:cxn modelId="{4CD514BE-47F0-40A8-B7CD-89EC0369D261}" srcId="{389ED4D8-E063-4C9A-B532-488FDBF92BC9}" destId="{70041CEC-9AF0-4D1E-A717-16137C892E2A}" srcOrd="1" destOrd="0" parTransId="{CB1D95DD-8E91-475E-A130-A82526150F0A}" sibTransId="{C5E53E3F-686D-4C05-9C3F-B3D46E418BF6}"/>
    <dgm:cxn modelId="{322349ED-C630-47BF-A2B7-C2D27DBABD28}" type="presOf" srcId="{D5BAC8C5-7199-4880-98FA-D9E90ABCF8EE}" destId="{E976C0BB-BA35-4927-A5A1-E6332A4D714D}" srcOrd="0" destOrd="0" presId="urn:microsoft.com/office/officeart/2005/8/layout/hierarchy1"/>
    <dgm:cxn modelId="{FFD5ECED-5D58-4F36-9DA4-FD1BD0710012}" type="presOf" srcId="{70041CEC-9AF0-4D1E-A717-16137C892E2A}" destId="{2A2E4059-9E96-4B85-877C-BBA322B7F556}" srcOrd="0" destOrd="0" presId="urn:microsoft.com/office/officeart/2005/8/layout/hierarchy1"/>
    <dgm:cxn modelId="{9DEB7A13-8378-4952-98D9-12B75282B525}" type="presParOf" srcId="{B73549DA-3F26-470B-8B54-6BF0E34ABD71}" destId="{CC761955-99E1-407A-8D69-43499B13876F}" srcOrd="0" destOrd="0" presId="urn:microsoft.com/office/officeart/2005/8/layout/hierarchy1"/>
    <dgm:cxn modelId="{484D85BB-A212-4525-A870-AF5531773094}" type="presParOf" srcId="{CC761955-99E1-407A-8D69-43499B13876F}" destId="{72C687D0-957D-41EC-BB75-D33EAD6FCAB5}" srcOrd="0" destOrd="0" presId="urn:microsoft.com/office/officeart/2005/8/layout/hierarchy1"/>
    <dgm:cxn modelId="{31A406CF-9330-44CB-8C6A-F0FE549E84AD}" type="presParOf" srcId="{72C687D0-957D-41EC-BB75-D33EAD6FCAB5}" destId="{61039FBB-D2E4-4CA1-AE39-6EA6364C78D7}" srcOrd="0" destOrd="0" presId="urn:microsoft.com/office/officeart/2005/8/layout/hierarchy1"/>
    <dgm:cxn modelId="{F473C44B-8A9B-4765-B1E3-43F0D44EECD6}" type="presParOf" srcId="{72C687D0-957D-41EC-BB75-D33EAD6FCAB5}" destId="{E976C0BB-BA35-4927-A5A1-E6332A4D714D}" srcOrd="1" destOrd="0" presId="urn:microsoft.com/office/officeart/2005/8/layout/hierarchy1"/>
    <dgm:cxn modelId="{C24A2F60-96C5-406E-9D9C-C7F8D83B84F9}" type="presParOf" srcId="{CC761955-99E1-407A-8D69-43499B13876F}" destId="{BC8A92A5-D920-4435-8C84-85E19D56E88A}" srcOrd="1" destOrd="0" presId="urn:microsoft.com/office/officeart/2005/8/layout/hierarchy1"/>
    <dgm:cxn modelId="{A99F04A4-4A60-4C11-9C03-DC46AB4B47EA}" type="presParOf" srcId="{B73549DA-3F26-470B-8B54-6BF0E34ABD71}" destId="{3305F43C-D43C-4CC2-A75B-7839A6726F24}" srcOrd="1" destOrd="0" presId="urn:microsoft.com/office/officeart/2005/8/layout/hierarchy1"/>
    <dgm:cxn modelId="{ECF14B38-98EB-42B1-8602-C63E5AF42AF5}" type="presParOf" srcId="{3305F43C-D43C-4CC2-A75B-7839A6726F24}" destId="{8108D579-E68A-492C-BE8E-387BC8046573}" srcOrd="0" destOrd="0" presId="urn:microsoft.com/office/officeart/2005/8/layout/hierarchy1"/>
    <dgm:cxn modelId="{3CEF03F7-F733-4F66-87CF-663C44520B69}" type="presParOf" srcId="{8108D579-E68A-492C-BE8E-387BC8046573}" destId="{D8899D98-8547-4F8A-9BDD-CF24EE52089B}" srcOrd="0" destOrd="0" presId="urn:microsoft.com/office/officeart/2005/8/layout/hierarchy1"/>
    <dgm:cxn modelId="{9E02C71F-26B5-4A7A-A9E6-0C94258EE74B}" type="presParOf" srcId="{8108D579-E68A-492C-BE8E-387BC8046573}" destId="{2A2E4059-9E96-4B85-877C-BBA322B7F556}" srcOrd="1" destOrd="0" presId="urn:microsoft.com/office/officeart/2005/8/layout/hierarchy1"/>
    <dgm:cxn modelId="{5FE86519-7462-4D7F-AA94-41731BEEF4B4}" type="presParOf" srcId="{3305F43C-D43C-4CC2-A75B-7839A6726F24}" destId="{96781417-A3C5-4153-9E53-79B042F38812}" srcOrd="1" destOrd="0" presId="urn:microsoft.com/office/officeart/2005/8/layout/hierarchy1"/>
    <dgm:cxn modelId="{27D2E5E8-621B-49ED-99D1-EC1245D628ED}" type="presParOf" srcId="{B73549DA-3F26-470B-8B54-6BF0E34ABD71}" destId="{4F4EF062-35F0-44CB-8EBB-D341A7B93602}" srcOrd="2" destOrd="0" presId="urn:microsoft.com/office/officeart/2005/8/layout/hierarchy1"/>
    <dgm:cxn modelId="{81D095B3-EDFD-4016-A5C8-9EB325969B47}" type="presParOf" srcId="{4F4EF062-35F0-44CB-8EBB-D341A7B93602}" destId="{09AAD48E-3BE8-403C-994B-F9D377C3B522}" srcOrd="0" destOrd="0" presId="urn:microsoft.com/office/officeart/2005/8/layout/hierarchy1"/>
    <dgm:cxn modelId="{AE57D07E-B291-439F-9C20-E313392AC25B}" type="presParOf" srcId="{09AAD48E-3BE8-403C-994B-F9D377C3B522}" destId="{97BEF244-E7F7-4634-8CFF-ACC5D027AADB}" srcOrd="0" destOrd="0" presId="urn:microsoft.com/office/officeart/2005/8/layout/hierarchy1"/>
    <dgm:cxn modelId="{C9B4CD51-E251-4EA1-9877-8905D470F4BD}" type="presParOf" srcId="{09AAD48E-3BE8-403C-994B-F9D377C3B522}" destId="{E9AA09F9-544A-4EEA-9E77-797B7A70DA06}" srcOrd="1" destOrd="0" presId="urn:microsoft.com/office/officeart/2005/8/layout/hierarchy1"/>
    <dgm:cxn modelId="{18B1DD6B-F6D6-4A95-A219-8EF76939DE65}" type="presParOf" srcId="{4F4EF062-35F0-44CB-8EBB-D341A7B93602}" destId="{D91DEE87-7796-443F-95E4-E01987DD94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25CD15-E81C-4972-AACC-0E54F48EEC7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A2E0DB8-B4D6-44AB-9EE1-6796215E4E27}">
      <dgm:prSet/>
      <dgm:spPr/>
      <dgm:t>
        <a:bodyPr/>
        <a:lstStyle/>
        <a:p>
          <a:pPr>
            <a:defRPr cap="all"/>
          </a:pPr>
          <a:r>
            <a:rPr lang="de-DE"/>
            <a:t>Vorbereitung</a:t>
          </a:r>
          <a:endParaRPr lang="en-US"/>
        </a:p>
      </dgm:t>
    </dgm:pt>
    <dgm:pt modelId="{E1AEE823-14C3-4CA8-BA6C-37FAF27BF217}" type="parTrans" cxnId="{D76221A7-B3E9-49FE-8E3B-EFF32CCA53B6}">
      <dgm:prSet/>
      <dgm:spPr/>
      <dgm:t>
        <a:bodyPr/>
        <a:lstStyle/>
        <a:p>
          <a:endParaRPr lang="en-US"/>
        </a:p>
      </dgm:t>
    </dgm:pt>
    <dgm:pt modelId="{D394BA2F-CCCB-497A-9176-5F6A7D6A4E26}" type="sibTrans" cxnId="{D76221A7-B3E9-49FE-8E3B-EFF32CCA53B6}">
      <dgm:prSet/>
      <dgm:spPr/>
      <dgm:t>
        <a:bodyPr/>
        <a:lstStyle/>
        <a:p>
          <a:endParaRPr lang="en-US"/>
        </a:p>
      </dgm:t>
    </dgm:pt>
    <dgm:pt modelId="{B3ACFB89-1062-4CE2-B890-CD2056E024BF}">
      <dgm:prSet/>
      <dgm:spPr/>
      <dgm:t>
        <a:bodyPr/>
        <a:lstStyle/>
        <a:p>
          <a:pPr>
            <a:defRPr cap="all"/>
          </a:pPr>
          <a:r>
            <a:rPr lang="de-DE"/>
            <a:t>Durchführung</a:t>
          </a:r>
          <a:endParaRPr lang="en-US"/>
        </a:p>
      </dgm:t>
    </dgm:pt>
    <dgm:pt modelId="{59734447-C49A-4204-8BA6-87B7E5372F10}" type="parTrans" cxnId="{A380CC33-4F30-40CE-88EC-72A2B49CABF4}">
      <dgm:prSet/>
      <dgm:spPr/>
      <dgm:t>
        <a:bodyPr/>
        <a:lstStyle/>
        <a:p>
          <a:endParaRPr lang="en-US"/>
        </a:p>
      </dgm:t>
    </dgm:pt>
    <dgm:pt modelId="{4B09254A-C987-4E0E-BA0A-78F5523797B8}" type="sibTrans" cxnId="{A380CC33-4F30-40CE-88EC-72A2B49CABF4}">
      <dgm:prSet/>
      <dgm:spPr/>
      <dgm:t>
        <a:bodyPr/>
        <a:lstStyle/>
        <a:p>
          <a:endParaRPr lang="en-US"/>
        </a:p>
      </dgm:t>
    </dgm:pt>
    <dgm:pt modelId="{6E09558A-20F0-4E2C-A3F1-6459C21D1D13}">
      <dgm:prSet/>
      <dgm:spPr/>
      <dgm:t>
        <a:bodyPr/>
        <a:lstStyle/>
        <a:p>
          <a:pPr>
            <a:defRPr cap="all"/>
          </a:pPr>
          <a:r>
            <a:rPr lang="de-DE"/>
            <a:t>Abschluss</a:t>
          </a:r>
          <a:endParaRPr lang="en-US"/>
        </a:p>
      </dgm:t>
    </dgm:pt>
    <dgm:pt modelId="{68997AB5-394F-49AA-AF24-21F0237FCC9E}" type="parTrans" cxnId="{29FA0EBD-A1C9-464B-AD6B-F50CB0743B3D}">
      <dgm:prSet/>
      <dgm:spPr/>
      <dgm:t>
        <a:bodyPr/>
        <a:lstStyle/>
        <a:p>
          <a:endParaRPr lang="en-US"/>
        </a:p>
      </dgm:t>
    </dgm:pt>
    <dgm:pt modelId="{6C3762C3-2B2E-4483-B89B-C87983103D9A}" type="sibTrans" cxnId="{29FA0EBD-A1C9-464B-AD6B-F50CB0743B3D}">
      <dgm:prSet/>
      <dgm:spPr/>
      <dgm:t>
        <a:bodyPr/>
        <a:lstStyle/>
        <a:p>
          <a:endParaRPr lang="en-US"/>
        </a:p>
      </dgm:t>
    </dgm:pt>
    <dgm:pt modelId="{4CB64EC0-8314-48A7-A5B6-D684D6CEB56D}" type="pres">
      <dgm:prSet presAssocID="{5F25CD15-E81C-4972-AACC-0E54F48EEC72}" presName="root" presStyleCnt="0">
        <dgm:presLayoutVars>
          <dgm:dir/>
          <dgm:resizeHandles val="exact"/>
        </dgm:presLayoutVars>
      </dgm:prSet>
      <dgm:spPr/>
    </dgm:pt>
    <dgm:pt modelId="{73B37561-EACE-42B6-847D-DCBAB1AD4828}" type="pres">
      <dgm:prSet presAssocID="{EA2E0DB8-B4D6-44AB-9EE1-6796215E4E27}" presName="compNode" presStyleCnt="0"/>
      <dgm:spPr/>
    </dgm:pt>
    <dgm:pt modelId="{3503F58C-2E96-4FFD-93EA-3364DF8913CC}" type="pres">
      <dgm:prSet presAssocID="{EA2E0DB8-B4D6-44AB-9EE1-6796215E4E27}" presName="iconBgRect" presStyleLbl="bgShp" presStyleIdx="0" presStyleCnt="3"/>
      <dgm:spPr/>
    </dgm:pt>
    <dgm:pt modelId="{7BA2BE52-A008-4718-8065-784C28CF1280}" type="pres">
      <dgm:prSet presAssocID="{EA2E0DB8-B4D6-44AB-9EE1-6796215E4E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42E77892-9DCD-4840-8645-28C00E57B2A0}" type="pres">
      <dgm:prSet presAssocID="{EA2E0DB8-B4D6-44AB-9EE1-6796215E4E27}" presName="spaceRect" presStyleCnt="0"/>
      <dgm:spPr/>
    </dgm:pt>
    <dgm:pt modelId="{4BDB5C85-55DD-4180-A368-0126A080B12A}" type="pres">
      <dgm:prSet presAssocID="{EA2E0DB8-B4D6-44AB-9EE1-6796215E4E27}" presName="textRect" presStyleLbl="revTx" presStyleIdx="0" presStyleCnt="3">
        <dgm:presLayoutVars>
          <dgm:chMax val="1"/>
          <dgm:chPref val="1"/>
        </dgm:presLayoutVars>
      </dgm:prSet>
      <dgm:spPr/>
    </dgm:pt>
    <dgm:pt modelId="{867AC582-0E3B-4A06-BC87-4DFDF7DC3AF0}" type="pres">
      <dgm:prSet presAssocID="{D394BA2F-CCCB-497A-9176-5F6A7D6A4E26}" presName="sibTrans" presStyleCnt="0"/>
      <dgm:spPr/>
    </dgm:pt>
    <dgm:pt modelId="{BDFBD04C-E075-4F28-96AF-012BC9ACAEC0}" type="pres">
      <dgm:prSet presAssocID="{B3ACFB89-1062-4CE2-B890-CD2056E024BF}" presName="compNode" presStyleCnt="0"/>
      <dgm:spPr/>
    </dgm:pt>
    <dgm:pt modelId="{B7682E68-BD57-4C1B-B14C-10D203E24EC0}" type="pres">
      <dgm:prSet presAssocID="{B3ACFB89-1062-4CE2-B890-CD2056E024BF}" presName="iconBgRect" presStyleLbl="bgShp" presStyleIdx="1" presStyleCnt="3"/>
      <dgm:spPr/>
    </dgm:pt>
    <dgm:pt modelId="{14AA62D1-4B30-4ACD-B74B-E434BBCB1A87}" type="pres">
      <dgm:prSet presAssocID="{B3ACFB89-1062-4CE2-B890-CD2056E024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17E85C3D-FD0C-4726-AF55-930B295294C5}" type="pres">
      <dgm:prSet presAssocID="{B3ACFB89-1062-4CE2-B890-CD2056E024BF}" presName="spaceRect" presStyleCnt="0"/>
      <dgm:spPr/>
    </dgm:pt>
    <dgm:pt modelId="{1B9FC866-52D4-4DE5-8633-C5372B9C1809}" type="pres">
      <dgm:prSet presAssocID="{B3ACFB89-1062-4CE2-B890-CD2056E024BF}" presName="textRect" presStyleLbl="revTx" presStyleIdx="1" presStyleCnt="3">
        <dgm:presLayoutVars>
          <dgm:chMax val="1"/>
          <dgm:chPref val="1"/>
        </dgm:presLayoutVars>
      </dgm:prSet>
      <dgm:spPr/>
    </dgm:pt>
    <dgm:pt modelId="{64FBFFCB-4C2C-4B13-B36B-7EE1BB6D0223}" type="pres">
      <dgm:prSet presAssocID="{4B09254A-C987-4E0E-BA0A-78F5523797B8}" presName="sibTrans" presStyleCnt="0"/>
      <dgm:spPr/>
    </dgm:pt>
    <dgm:pt modelId="{2B0EDD82-69FC-4C4F-9FAD-69BED0D4E062}" type="pres">
      <dgm:prSet presAssocID="{6E09558A-20F0-4E2C-A3F1-6459C21D1D13}" presName="compNode" presStyleCnt="0"/>
      <dgm:spPr/>
    </dgm:pt>
    <dgm:pt modelId="{6F52B224-19F2-4192-9CF2-4550C32825AF}" type="pres">
      <dgm:prSet presAssocID="{6E09558A-20F0-4E2C-A3F1-6459C21D1D13}" presName="iconBgRect" presStyleLbl="bgShp" presStyleIdx="2" presStyleCnt="3"/>
      <dgm:spPr/>
    </dgm:pt>
    <dgm:pt modelId="{C076ACB1-E00B-448F-A8D6-8E13EF6C1D74}" type="pres">
      <dgm:prSet presAssocID="{6E09558A-20F0-4E2C-A3F1-6459C21D1D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"/>
        </a:ext>
      </dgm:extLst>
    </dgm:pt>
    <dgm:pt modelId="{EAA86EE5-4E7F-4C27-BD63-93F8844D592F}" type="pres">
      <dgm:prSet presAssocID="{6E09558A-20F0-4E2C-A3F1-6459C21D1D13}" presName="spaceRect" presStyleCnt="0"/>
      <dgm:spPr/>
    </dgm:pt>
    <dgm:pt modelId="{1A44EB46-56B4-4E95-9D23-7B86148F157E}" type="pres">
      <dgm:prSet presAssocID="{6E09558A-20F0-4E2C-A3F1-6459C21D1D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80CC33-4F30-40CE-88EC-72A2B49CABF4}" srcId="{5F25CD15-E81C-4972-AACC-0E54F48EEC72}" destId="{B3ACFB89-1062-4CE2-B890-CD2056E024BF}" srcOrd="1" destOrd="0" parTransId="{59734447-C49A-4204-8BA6-87B7E5372F10}" sibTransId="{4B09254A-C987-4E0E-BA0A-78F5523797B8}"/>
    <dgm:cxn modelId="{B2541D6A-DCC0-4D0F-883B-F6C67B8BBCCC}" type="presOf" srcId="{5F25CD15-E81C-4972-AACC-0E54F48EEC72}" destId="{4CB64EC0-8314-48A7-A5B6-D684D6CEB56D}" srcOrd="0" destOrd="0" presId="urn:microsoft.com/office/officeart/2018/5/layout/IconCircleLabelList"/>
    <dgm:cxn modelId="{D76221A7-B3E9-49FE-8E3B-EFF32CCA53B6}" srcId="{5F25CD15-E81C-4972-AACC-0E54F48EEC72}" destId="{EA2E0DB8-B4D6-44AB-9EE1-6796215E4E27}" srcOrd="0" destOrd="0" parTransId="{E1AEE823-14C3-4CA8-BA6C-37FAF27BF217}" sibTransId="{D394BA2F-CCCB-497A-9176-5F6A7D6A4E26}"/>
    <dgm:cxn modelId="{29FA0EBD-A1C9-464B-AD6B-F50CB0743B3D}" srcId="{5F25CD15-E81C-4972-AACC-0E54F48EEC72}" destId="{6E09558A-20F0-4E2C-A3F1-6459C21D1D13}" srcOrd="2" destOrd="0" parTransId="{68997AB5-394F-49AA-AF24-21F0237FCC9E}" sibTransId="{6C3762C3-2B2E-4483-B89B-C87983103D9A}"/>
    <dgm:cxn modelId="{7FF5DBC2-3A7C-4ADE-97B8-08B172759D44}" type="presOf" srcId="{EA2E0DB8-B4D6-44AB-9EE1-6796215E4E27}" destId="{4BDB5C85-55DD-4180-A368-0126A080B12A}" srcOrd="0" destOrd="0" presId="urn:microsoft.com/office/officeart/2018/5/layout/IconCircleLabelList"/>
    <dgm:cxn modelId="{C91CFFD2-3C49-4AEC-9002-E1344316C2F2}" type="presOf" srcId="{B3ACFB89-1062-4CE2-B890-CD2056E024BF}" destId="{1B9FC866-52D4-4DE5-8633-C5372B9C1809}" srcOrd="0" destOrd="0" presId="urn:microsoft.com/office/officeart/2018/5/layout/IconCircleLabelList"/>
    <dgm:cxn modelId="{65AB6AFA-AAD0-4452-8A2E-AD90E037C461}" type="presOf" srcId="{6E09558A-20F0-4E2C-A3F1-6459C21D1D13}" destId="{1A44EB46-56B4-4E95-9D23-7B86148F157E}" srcOrd="0" destOrd="0" presId="urn:microsoft.com/office/officeart/2018/5/layout/IconCircleLabelList"/>
    <dgm:cxn modelId="{552C5EE7-FA9F-46AC-98D6-08C2580507FA}" type="presParOf" srcId="{4CB64EC0-8314-48A7-A5B6-D684D6CEB56D}" destId="{73B37561-EACE-42B6-847D-DCBAB1AD4828}" srcOrd="0" destOrd="0" presId="urn:microsoft.com/office/officeart/2018/5/layout/IconCircleLabelList"/>
    <dgm:cxn modelId="{D634FF81-524F-4187-848E-A663D24CEBEE}" type="presParOf" srcId="{73B37561-EACE-42B6-847D-DCBAB1AD4828}" destId="{3503F58C-2E96-4FFD-93EA-3364DF8913CC}" srcOrd="0" destOrd="0" presId="urn:microsoft.com/office/officeart/2018/5/layout/IconCircleLabelList"/>
    <dgm:cxn modelId="{7FEFA3AF-B866-4D6F-A5BA-497E07DAD49F}" type="presParOf" srcId="{73B37561-EACE-42B6-847D-DCBAB1AD4828}" destId="{7BA2BE52-A008-4718-8065-784C28CF1280}" srcOrd="1" destOrd="0" presId="urn:microsoft.com/office/officeart/2018/5/layout/IconCircleLabelList"/>
    <dgm:cxn modelId="{D3ADB318-89A9-47CB-8F6F-A5CAD76C8FF4}" type="presParOf" srcId="{73B37561-EACE-42B6-847D-DCBAB1AD4828}" destId="{42E77892-9DCD-4840-8645-28C00E57B2A0}" srcOrd="2" destOrd="0" presId="urn:microsoft.com/office/officeart/2018/5/layout/IconCircleLabelList"/>
    <dgm:cxn modelId="{05C082EB-3C29-4F01-858B-69ACF5161349}" type="presParOf" srcId="{73B37561-EACE-42B6-847D-DCBAB1AD4828}" destId="{4BDB5C85-55DD-4180-A368-0126A080B12A}" srcOrd="3" destOrd="0" presId="urn:microsoft.com/office/officeart/2018/5/layout/IconCircleLabelList"/>
    <dgm:cxn modelId="{58321264-5C72-4C45-A408-F647D6451FE1}" type="presParOf" srcId="{4CB64EC0-8314-48A7-A5B6-D684D6CEB56D}" destId="{867AC582-0E3B-4A06-BC87-4DFDF7DC3AF0}" srcOrd="1" destOrd="0" presId="urn:microsoft.com/office/officeart/2018/5/layout/IconCircleLabelList"/>
    <dgm:cxn modelId="{444B4076-0C0B-4B7C-B4B6-F653B6F25C90}" type="presParOf" srcId="{4CB64EC0-8314-48A7-A5B6-D684D6CEB56D}" destId="{BDFBD04C-E075-4F28-96AF-012BC9ACAEC0}" srcOrd="2" destOrd="0" presId="urn:microsoft.com/office/officeart/2018/5/layout/IconCircleLabelList"/>
    <dgm:cxn modelId="{C243A93D-54F4-4394-A93D-F29F0027D42E}" type="presParOf" srcId="{BDFBD04C-E075-4F28-96AF-012BC9ACAEC0}" destId="{B7682E68-BD57-4C1B-B14C-10D203E24EC0}" srcOrd="0" destOrd="0" presId="urn:microsoft.com/office/officeart/2018/5/layout/IconCircleLabelList"/>
    <dgm:cxn modelId="{836763AB-7A38-47A8-B8D7-AA9DA83661B1}" type="presParOf" srcId="{BDFBD04C-E075-4F28-96AF-012BC9ACAEC0}" destId="{14AA62D1-4B30-4ACD-B74B-E434BBCB1A87}" srcOrd="1" destOrd="0" presId="urn:microsoft.com/office/officeart/2018/5/layout/IconCircleLabelList"/>
    <dgm:cxn modelId="{DF323E30-EAFA-4DA2-A2C3-DA3CFF39C851}" type="presParOf" srcId="{BDFBD04C-E075-4F28-96AF-012BC9ACAEC0}" destId="{17E85C3D-FD0C-4726-AF55-930B295294C5}" srcOrd="2" destOrd="0" presId="urn:microsoft.com/office/officeart/2018/5/layout/IconCircleLabelList"/>
    <dgm:cxn modelId="{35991CF5-60FA-43FF-8BDD-B67AF8A57986}" type="presParOf" srcId="{BDFBD04C-E075-4F28-96AF-012BC9ACAEC0}" destId="{1B9FC866-52D4-4DE5-8633-C5372B9C1809}" srcOrd="3" destOrd="0" presId="urn:microsoft.com/office/officeart/2018/5/layout/IconCircleLabelList"/>
    <dgm:cxn modelId="{2C91D178-4670-47A0-85D7-BD4AE4DB18F7}" type="presParOf" srcId="{4CB64EC0-8314-48A7-A5B6-D684D6CEB56D}" destId="{64FBFFCB-4C2C-4B13-B36B-7EE1BB6D0223}" srcOrd="3" destOrd="0" presId="urn:microsoft.com/office/officeart/2018/5/layout/IconCircleLabelList"/>
    <dgm:cxn modelId="{81DAEC4C-5A7E-4C4D-AEF8-9553C26461F9}" type="presParOf" srcId="{4CB64EC0-8314-48A7-A5B6-D684D6CEB56D}" destId="{2B0EDD82-69FC-4C4F-9FAD-69BED0D4E062}" srcOrd="4" destOrd="0" presId="urn:microsoft.com/office/officeart/2018/5/layout/IconCircleLabelList"/>
    <dgm:cxn modelId="{2659110F-5CCB-47D6-8779-3EC57B265D87}" type="presParOf" srcId="{2B0EDD82-69FC-4C4F-9FAD-69BED0D4E062}" destId="{6F52B224-19F2-4192-9CF2-4550C32825AF}" srcOrd="0" destOrd="0" presId="urn:microsoft.com/office/officeart/2018/5/layout/IconCircleLabelList"/>
    <dgm:cxn modelId="{AFFE0086-2906-45F1-85CF-D4A3DD69B7A8}" type="presParOf" srcId="{2B0EDD82-69FC-4C4F-9FAD-69BED0D4E062}" destId="{C076ACB1-E00B-448F-A8D6-8E13EF6C1D74}" srcOrd="1" destOrd="0" presId="urn:microsoft.com/office/officeart/2018/5/layout/IconCircleLabelList"/>
    <dgm:cxn modelId="{40F5BDD3-198C-4DA5-B310-8FED715AD373}" type="presParOf" srcId="{2B0EDD82-69FC-4C4F-9FAD-69BED0D4E062}" destId="{EAA86EE5-4E7F-4C27-BD63-93F8844D592F}" srcOrd="2" destOrd="0" presId="urn:microsoft.com/office/officeart/2018/5/layout/IconCircleLabelList"/>
    <dgm:cxn modelId="{273FF421-CC22-49A7-942E-65F094AB612D}" type="presParOf" srcId="{2B0EDD82-69FC-4C4F-9FAD-69BED0D4E062}" destId="{1A44EB46-56B4-4E95-9D23-7B86148F1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44E90D-8FF0-4C57-87AF-1CAF2EC383D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DBF9DF-B843-4D74-9FD7-999C19458078}">
      <dgm:prSet/>
      <dgm:spPr/>
      <dgm:t>
        <a:bodyPr/>
        <a:lstStyle/>
        <a:p>
          <a:r>
            <a:rPr lang="de-DE" dirty="0"/>
            <a:t>Hier findet das produktive arbeiten statt</a:t>
          </a:r>
          <a:endParaRPr lang="en-US" dirty="0"/>
        </a:p>
      </dgm:t>
    </dgm:pt>
    <dgm:pt modelId="{A2551FBA-12B1-4FC5-88CD-2B0C34226D8D}" type="parTrans" cxnId="{0EFA6DC4-553A-420D-9144-9C11A0DECDF2}">
      <dgm:prSet/>
      <dgm:spPr/>
      <dgm:t>
        <a:bodyPr/>
        <a:lstStyle/>
        <a:p>
          <a:endParaRPr lang="en-US"/>
        </a:p>
      </dgm:t>
    </dgm:pt>
    <dgm:pt modelId="{06084436-C526-4418-B396-E2761DB547F9}" type="sibTrans" cxnId="{0EFA6DC4-553A-420D-9144-9C11A0DECDF2}">
      <dgm:prSet/>
      <dgm:spPr/>
      <dgm:t>
        <a:bodyPr/>
        <a:lstStyle/>
        <a:p>
          <a:endParaRPr lang="en-US"/>
        </a:p>
      </dgm:t>
    </dgm:pt>
    <dgm:pt modelId="{DAA5BAF0-0863-4B0F-8E6C-1C9281E555EC}">
      <dgm:prSet/>
      <dgm:spPr/>
      <dgm:t>
        <a:bodyPr/>
        <a:lstStyle/>
        <a:p>
          <a:r>
            <a:rPr lang="de-DE"/>
            <a:t>Sollte Großteil der Zeit ausmachen (80-85%)</a:t>
          </a:r>
          <a:endParaRPr lang="en-US"/>
        </a:p>
      </dgm:t>
    </dgm:pt>
    <dgm:pt modelId="{253884C9-2728-4928-9060-84E31D5DA54B}" type="parTrans" cxnId="{4C49ED5D-C554-417C-86D7-4F29FD61845A}">
      <dgm:prSet/>
      <dgm:spPr/>
      <dgm:t>
        <a:bodyPr/>
        <a:lstStyle/>
        <a:p>
          <a:endParaRPr lang="en-US"/>
        </a:p>
      </dgm:t>
    </dgm:pt>
    <dgm:pt modelId="{1FEF789D-2098-4AC4-9087-EB15D1A21F77}" type="sibTrans" cxnId="{4C49ED5D-C554-417C-86D7-4F29FD61845A}">
      <dgm:prSet/>
      <dgm:spPr/>
      <dgm:t>
        <a:bodyPr/>
        <a:lstStyle/>
        <a:p>
          <a:endParaRPr lang="en-US"/>
        </a:p>
      </dgm:t>
    </dgm:pt>
    <dgm:pt modelId="{AC50DE74-1A0A-417A-BEAA-B16D2C48BF42}">
      <dgm:prSet/>
      <dgm:spPr/>
      <dgm:t>
        <a:bodyPr/>
        <a:lstStyle/>
        <a:p>
          <a:r>
            <a:rPr lang="de-DE" dirty="0"/>
            <a:t>Team entwickelt die Iteration selbstständig</a:t>
          </a:r>
          <a:endParaRPr lang="en-US" dirty="0"/>
        </a:p>
      </dgm:t>
    </dgm:pt>
    <dgm:pt modelId="{E43E35A1-922C-430C-A091-2B4E9C470999}" type="parTrans" cxnId="{C85C25F2-46BE-49F7-8D8B-8F9D8285C49E}">
      <dgm:prSet/>
      <dgm:spPr/>
      <dgm:t>
        <a:bodyPr/>
        <a:lstStyle/>
        <a:p>
          <a:endParaRPr lang="en-US"/>
        </a:p>
      </dgm:t>
    </dgm:pt>
    <dgm:pt modelId="{FBD560CC-9760-4568-905A-DEB106606608}" type="sibTrans" cxnId="{C85C25F2-46BE-49F7-8D8B-8F9D8285C49E}">
      <dgm:prSet/>
      <dgm:spPr/>
      <dgm:t>
        <a:bodyPr/>
        <a:lstStyle/>
        <a:p>
          <a:endParaRPr lang="en-US"/>
        </a:p>
      </dgm:t>
    </dgm:pt>
    <dgm:pt modelId="{9BF2C293-B772-41C5-9FA6-833AFDCEF4A5}">
      <dgm:prSet/>
      <dgm:spPr/>
      <dgm:t>
        <a:bodyPr/>
        <a:lstStyle/>
        <a:p>
          <a:r>
            <a:rPr lang="de-DE"/>
            <a:t>PO ist für Rückfragen verfügbar</a:t>
          </a:r>
          <a:endParaRPr lang="en-US"/>
        </a:p>
      </dgm:t>
    </dgm:pt>
    <dgm:pt modelId="{D90331FC-5E77-4642-8C57-1514B5CD5BD9}" type="parTrans" cxnId="{2EDDA4FA-CE28-488B-AD42-267529AFB12B}">
      <dgm:prSet/>
      <dgm:spPr/>
      <dgm:t>
        <a:bodyPr/>
        <a:lstStyle/>
        <a:p>
          <a:endParaRPr lang="en-US"/>
        </a:p>
      </dgm:t>
    </dgm:pt>
    <dgm:pt modelId="{10673C5C-CB66-427A-9072-8BAE3B60FE1C}" type="sibTrans" cxnId="{2EDDA4FA-CE28-488B-AD42-267529AFB12B}">
      <dgm:prSet/>
      <dgm:spPr/>
      <dgm:t>
        <a:bodyPr/>
        <a:lstStyle/>
        <a:p>
          <a:endParaRPr lang="en-US"/>
        </a:p>
      </dgm:t>
    </dgm:pt>
    <dgm:pt modelId="{D9B33029-935A-43A2-95DF-5F0F824C800E}">
      <dgm:prSet/>
      <dgm:spPr/>
      <dgm:t>
        <a:bodyPr/>
        <a:lstStyle/>
        <a:p>
          <a:r>
            <a:rPr lang="de-DE"/>
            <a:t>SM löst Probleme und coached</a:t>
          </a:r>
          <a:endParaRPr lang="en-US"/>
        </a:p>
      </dgm:t>
    </dgm:pt>
    <dgm:pt modelId="{18052A21-3A92-4555-A5CC-EBE518D13CB8}" type="parTrans" cxnId="{DC75CBA5-00C8-4ECE-A4E6-B027C816F3AC}">
      <dgm:prSet/>
      <dgm:spPr/>
      <dgm:t>
        <a:bodyPr/>
        <a:lstStyle/>
        <a:p>
          <a:endParaRPr lang="en-US"/>
        </a:p>
      </dgm:t>
    </dgm:pt>
    <dgm:pt modelId="{92FB7524-EA71-42F0-9E27-31C88BA68DCF}" type="sibTrans" cxnId="{DC75CBA5-00C8-4ECE-A4E6-B027C816F3AC}">
      <dgm:prSet/>
      <dgm:spPr/>
      <dgm:t>
        <a:bodyPr/>
        <a:lstStyle/>
        <a:p>
          <a:endParaRPr lang="en-US"/>
        </a:p>
      </dgm:t>
    </dgm:pt>
    <dgm:pt modelId="{C296B41D-623B-4385-ACF4-1AD7C28525C5}" type="pres">
      <dgm:prSet presAssocID="{C244E90D-8FF0-4C57-87AF-1CAF2EC383DE}" presName="linear" presStyleCnt="0">
        <dgm:presLayoutVars>
          <dgm:animLvl val="lvl"/>
          <dgm:resizeHandles val="exact"/>
        </dgm:presLayoutVars>
      </dgm:prSet>
      <dgm:spPr/>
    </dgm:pt>
    <dgm:pt modelId="{6AB2AE1D-EB26-46D6-BDB2-D0E664CCB8D0}" type="pres">
      <dgm:prSet presAssocID="{1ADBF9DF-B843-4D74-9FD7-999C1945807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94608B-1F59-4C2E-BCA5-FBE9EB230A28}" type="pres">
      <dgm:prSet presAssocID="{06084436-C526-4418-B396-E2761DB547F9}" presName="spacer" presStyleCnt="0"/>
      <dgm:spPr/>
    </dgm:pt>
    <dgm:pt modelId="{9F7DB9E0-7B26-4C18-8F70-04C655C2262E}" type="pres">
      <dgm:prSet presAssocID="{DAA5BAF0-0863-4B0F-8E6C-1C9281E555E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B8AADBF-4CB9-4BED-97B1-0EC6E506B702}" type="pres">
      <dgm:prSet presAssocID="{1FEF789D-2098-4AC4-9087-EB15D1A21F77}" presName="spacer" presStyleCnt="0"/>
      <dgm:spPr/>
    </dgm:pt>
    <dgm:pt modelId="{FCB2A59C-98E4-450F-81E6-6AA50D9F3DDB}" type="pres">
      <dgm:prSet presAssocID="{AC50DE74-1A0A-417A-BEAA-B16D2C48BF4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E52B82-1EBF-4AA6-B4DD-C45E538A7011}" type="pres">
      <dgm:prSet presAssocID="{FBD560CC-9760-4568-905A-DEB106606608}" presName="spacer" presStyleCnt="0"/>
      <dgm:spPr/>
    </dgm:pt>
    <dgm:pt modelId="{386EBABE-F12B-421F-9836-2A691463BAF8}" type="pres">
      <dgm:prSet presAssocID="{9BF2C293-B772-41C5-9FA6-833AFDCEF4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B770264-42D8-4DE2-8C25-2E946DF7B572}" type="pres">
      <dgm:prSet presAssocID="{10673C5C-CB66-427A-9072-8BAE3B60FE1C}" presName="spacer" presStyleCnt="0"/>
      <dgm:spPr/>
    </dgm:pt>
    <dgm:pt modelId="{1760FD44-6C3C-4A62-91F0-3959E3F9C66B}" type="pres">
      <dgm:prSet presAssocID="{D9B33029-935A-43A2-95DF-5F0F824C800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5DACE0D-C71A-4F59-A84B-1FF0C93EBF08}" type="presOf" srcId="{C244E90D-8FF0-4C57-87AF-1CAF2EC383DE}" destId="{C296B41D-623B-4385-ACF4-1AD7C28525C5}" srcOrd="0" destOrd="0" presId="urn:microsoft.com/office/officeart/2005/8/layout/vList2"/>
    <dgm:cxn modelId="{78424D19-2469-46FE-819F-40CDAA126E78}" type="presOf" srcId="{1ADBF9DF-B843-4D74-9FD7-999C19458078}" destId="{6AB2AE1D-EB26-46D6-BDB2-D0E664CCB8D0}" srcOrd="0" destOrd="0" presId="urn:microsoft.com/office/officeart/2005/8/layout/vList2"/>
    <dgm:cxn modelId="{747B0E1D-CE1A-4063-A0AF-45F7DF03B386}" type="presOf" srcId="{D9B33029-935A-43A2-95DF-5F0F824C800E}" destId="{1760FD44-6C3C-4A62-91F0-3959E3F9C66B}" srcOrd="0" destOrd="0" presId="urn:microsoft.com/office/officeart/2005/8/layout/vList2"/>
    <dgm:cxn modelId="{4C49ED5D-C554-417C-86D7-4F29FD61845A}" srcId="{C244E90D-8FF0-4C57-87AF-1CAF2EC383DE}" destId="{DAA5BAF0-0863-4B0F-8E6C-1C9281E555EC}" srcOrd="1" destOrd="0" parTransId="{253884C9-2728-4928-9060-84E31D5DA54B}" sibTransId="{1FEF789D-2098-4AC4-9087-EB15D1A21F77}"/>
    <dgm:cxn modelId="{4D385F48-F478-4455-B885-C73FB09C5C8D}" type="presOf" srcId="{AC50DE74-1A0A-417A-BEAA-B16D2C48BF42}" destId="{FCB2A59C-98E4-450F-81E6-6AA50D9F3DDB}" srcOrd="0" destOrd="0" presId="urn:microsoft.com/office/officeart/2005/8/layout/vList2"/>
    <dgm:cxn modelId="{FCBBE675-FF40-43A8-9004-4BAEA8F673CD}" type="presOf" srcId="{DAA5BAF0-0863-4B0F-8E6C-1C9281E555EC}" destId="{9F7DB9E0-7B26-4C18-8F70-04C655C2262E}" srcOrd="0" destOrd="0" presId="urn:microsoft.com/office/officeart/2005/8/layout/vList2"/>
    <dgm:cxn modelId="{DC75CBA5-00C8-4ECE-A4E6-B027C816F3AC}" srcId="{C244E90D-8FF0-4C57-87AF-1CAF2EC383DE}" destId="{D9B33029-935A-43A2-95DF-5F0F824C800E}" srcOrd="4" destOrd="0" parTransId="{18052A21-3A92-4555-A5CC-EBE518D13CB8}" sibTransId="{92FB7524-EA71-42F0-9E27-31C88BA68DCF}"/>
    <dgm:cxn modelId="{E4D131BF-2873-4240-9B07-507BC1285B5C}" type="presOf" srcId="{9BF2C293-B772-41C5-9FA6-833AFDCEF4A5}" destId="{386EBABE-F12B-421F-9836-2A691463BAF8}" srcOrd="0" destOrd="0" presId="urn:microsoft.com/office/officeart/2005/8/layout/vList2"/>
    <dgm:cxn modelId="{0EFA6DC4-553A-420D-9144-9C11A0DECDF2}" srcId="{C244E90D-8FF0-4C57-87AF-1CAF2EC383DE}" destId="{1ADBF9DF-B843-4D74-9FD7-999C19458078}" srcOrd="0" destOrd="0" parTransId="{A2551FBA-12B1-4FC5-88CD-2B0C34226D8D}" sibTransId="{06084436-C526-4418-B396-E2761DB547F9}"/>
    <dgm:cxn modelId="{C85C25F2-46BE-49F7-8D8B-8F9D8285C49E}" srcId="{C244E90D-8FF0-4C57-87AF-1CAF2EC383DE}" destId="{AC50DE74-1A0A-417A-BEAA-B16D2C48BF42}" srcOrd="2" destOrd="0" parTransId="{E43E35A1-922C-430C-A091-2B4E9C470999}" sibTransId="{FBD560CC-9760-4568-905A-DEB106606608}"/>
    <dgm:cxn modelId="{2EDDA4FA-CE28-488B-AD42-267529AFB12B}" srcId="{C244E90D-8FF0-4C57-87AF-1CAF2EC383DE}" destId="{9BF2C293-B772-41C5-9FA6-833AFDCEF4A5}" srcOrd="3" destOrd="0" parTransId="{D90331FC-5E77-4642-8C57-1514B5CD5BD9}" sibTransId="{10673C5C-CB66-427A-9072-8BAE3B60FE1C}"/>
    <dgm:cxn modelId="{09DD7A04-0A6C-4078-944E-296622162920}" type="presParOf" srcId="{C296B41D-623B-4385-ACF4-1AD7C28525C5}" destId="{6AB2AE1D-EB26-46D6-BDB2-D0E664CCB8D0}" srcOrd="0" destOrd="0" presId="urn:microsoft.com/office/officeart/2005/8/layout/vList2"/>
    <dgm:cxn modelId="{CC3F67E7-6097-4607-BCFF-3B64F158ABA8}" type="presParOf" srcId="{C296B41D-623B-4385-ACF4-1AD7C28525C5}" destId="{F894608B-1F59-4C2E-BCA5-FBE9EB230A28}" srcOrd="1" destOrd="0" presId="urn:microsoft.com/office/officeart/2005/8/layout/vList2"/>
    <dgm:cxn modelId="{170AF13F-E51B-44C7-82D6-3D18B7CF4B51}" type="presParOf" srcId="{C296B41D-623B-4385-ACF4-1AD7C28525C5}" destId="{9F7DB9E0-7B26-4C18-8F70-04C655C2262E}" srcOrd="2" destOrd="0" presId="urn:microsoft.com/office/officeart/2005/8/layout/vList2"/>
    <dgm:cxn modelId="{35585F28-3730-4256-8B62-282C0D3F4C15}" type="presParOf" srcId="{C296B41D-623B-4385-ACF4-1AD7C28525C5}" destId="{6B8AADBF-4CB9-4BED-97B1-0EC6E506B702}" srcOrd="3" destOrd="0" presId="urn:microsoft.com/office/officeart/2005/8/layout/vList2"/>
    <dgm:cxn modelId="{62B2A0F3-93C0-4C86-B7F4-779601143C42}" type="presParOf" srcId="{C296B41D-623B-4385-ACF4-1AD7C28525C5}" destId="{FCB2A59C-98E4-450F-81E6-6AA50D9F3DDB}" srcOrd="4" destOrd="0" presId="urn:microsoft.com/office/officeart/2005/8/layout/vList2"/>
    <dgm:cxn modelId="{ED9A7676-41A6-4F3C-B564-BE326F23935B}" type="presParOf" srcId="{C296B41D-623B-4385-ACF4-1AD7C28525C5}" destId="{DEE52B82-1EBF-4AA6-B4DD-C45E538A7011}" srcOrd="5" destOrd="0" presId="urn:microsoft.com/office/officeart/2005/8/layout/vList2"/>
    <dgm:cxn modelId="{79A108BB-8735-4CDC-98D2-2E6916BA2DE1}" type="presParOf" srcId="{C296B41D-623B-4385-ACF4-1AD7C28525C5}" destId="{386EBABE-F12B-421F-9836-2A691463BAF8}" srcOrd="6" destOrd="0" presId="urn:microsoft.com/office/officeart/2005/8/layout/vList2"/>
    <dgm:cxn modelId="{38300AC5-1132-40F8-A55E-3E37A93BD581}" type="presParOf" srcId="{C296B41D-623B-4385-ACF4-1AD7C28525C5}" destId="{DB770264-42D8-4DE2-8C25-2E946DF7B572}" srcOrd="7" destOrd="0" presId="urn:microsoft.com/office/officeart/2005/8/layout/vList2"/>
    <dgm:cxn modelId="{379DD27E-C067-4C18-82B3-52C563C3B967}" type="presParOf" srcId="{C296B41D-623B-4385-ACF4-1AD7C28525C5}" destId="{1760FD44-6C3C-4A62-91F0-3959E3F9C66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ECF63E-55AB-439F-A056-2CE76007FD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9481C7-AEBA-46C3-BB38-5763771CBD4D}">
      <dgm:prSet/>
      <dgm:spPr/>
      <dgm:t>
        <a:bodyPr/>
        <a:lstStyle/>
        <a:p>
          <a:r>
            <a:rPr lang="de-DE" dirty="0"/>
            <a:t>Sprints 5*2 Wochen</a:t>
          </a:r>
          <a:endParaRPr lang="en-US" dirty="0"/>
        </a:p>
      </dgm:t>
    </dgm:pt>
    <dgm:pt modelId="{4AD74189-AD79-4772-98AF-491C7083B2B3}" type="parTrans" cxnId="{8781981A-D6B1-4C2E-8030-5B4D0A47D778}">
      <dgm:prSet/>
      <dgm:spPr/>
      <dgm:t>
        <a:bodyPr/>
        <a:lstStyle/>
        <a:p>
          <a:endParaRPr lang="en-US"/>
        </a:p>
      </dgm:t>
    </dgm:pt>
    <dgm:pt modelId="{0C7E6469-9949-43D3-A790-558FBBA90B57}" type="sibTrans" cxnId="{8781981A-D6B1-4C2E-8030-5B4D0A47D778}">
      <dgm:prSet/>
      <dgm:spPr/>
      <dgm:t>
        <a:bodyPr/>
        <a:lstStyle/>
        <a:p>
          <a:endParaRPr lang="en-US"/>
        </a:p>
      </dgm:t>
    </dgm:pt>
    <dgm:pt modelId="{87CFDDF9-4C31-4C16-8416-CB3A272416DA}">
      <dgm:prSet/>
      <dgm:spPr/>
      <dgm:t>
        <a:bodyPr/>
        <a:lstStyle/>
        <a:p>
          <a:r>
            <a:rPr lang="de-DE"/>
            <a:t>Ein Obligatorisches Treffen pro Sprint</a:t>
          </a:r>
          <a:endParaRPr lang="en-US"/>
        </a:p>
      </dgm:t>
    </dgm:pt>
    <dgm:pt modelId="{567EFAB8-C312-4A85-8C96-D8236D35946C}" type="parTrans" cxnId="{55563F62-A5B1-43A6-A430-44DF3C38BA68}">
      <dgm:prSet/>
      <dgm:spPr/>
      <dgm:t>
        <a:bodyPr/>
        <a:lstStyle/>
        <a:p>
          <a:endParaRPr lang="en-US"/>
        </a:p>
      </dgm:t>
    </dgm:pt>
    <dgm:pt modelId="{A23E58C0-B741-462A-B896-B219B3F0C37E}" type="sibTrans" cxnId="{55563F62-A5B1-43A6-A430-44DF3C38BA68}">
      <dgm:prSet/>
      <dgm:spPr/>
      <dgm:t>
        <a:bodyPr/>
        <a:lstStyle/>
        <a:p>
          <a:endParaRPr lang="en-US"/>
        </a:p>
      </dgm:t>
    </dgm:pt>
    <dgm:pt modelId="{317461D6-4C56-4E52-8EE7-67F7C848DC75}">
      <dgm:prSet/>
      <dgm:spPr/>
      <dgm:t>
        <a:bodyPr/>
        <a:lstStyle/>
        <a:p>
          <a:r>
            <a:rPr lang="de-DE"/>
            <a:t>Review (ca. 30 min)</a:t>
          </a:r>
          <a:endParaRPr lang="en-US"/>
        </a:p>
      </dgm:t>
    </dgm:pt>
    <dgm:pt modelId="{4E626C6E-8DE0-4D41-9678-9906A5E496DA}" type="parTrans" cxnId="{5FF4E29F-AD4D-4996-A5F5-C10E30367C80}">
      <dgm:prSet/>
      <dgm:spPr/>
      <dgm:t>
        <a:bodyPr/>
        <a:lstStyle/>
        <a:p>
          <a:endParaRPr lang="en-US"/>
        </a:p>
      </dgm:t>
    </dgm:pt>
    <dgm:pt modelId="{CD96F90D-6B82-4844-BC02-846AC3407C0B}" type="sibTrans" cxnId="{5FF4E29F-AD4D-4996-A5F5-C10E30367C80}">
      <dgm:prSet/>
      <dgm:spPr/>
      <dgm:t>
        <a:bodyPr/>
        <a:lstStyle/>
        <a:p>
          <a:endParaRPr lang="en-US"/>
        </a:p>
      </dgm:t>
    </dgm:pt>
    <dgm:pt modelId="{011B9D8A-5B02-4781-A663-F51BF5EF54BC}">
      <dgm:prSet/>
      <dgm:spPr/>
      <dgm:t>
        <a:bodyPr/>
        <a:lstStyle/>
        <a:p>
          <a:r>
            <a:rPr lang="de-DE"/>
            <a:t>Retrospektive (ca. 30 min)</a:t>
          </a:r>
          <a:endParaRPr lang="en-US"/>
        </a:p>
      </dgm:t>
    </dgm:pt>
    <dgm:pt modelId="{B3D663AF-D032-4A4C-858D-D814DBCFB95D}" type="parTrans" cxnId="{CC6FB1EC-8BEB-4FF4-AB46-1EA3180150BD}">
      <dgm:prSet/>
      <dgm:spPr/>
      <dgm:t>
        <a:bodyPr/>
        <a:lstStyle/>
        <a:p>
          <a:endParaRPr lang="en-US"/>
        </a:p>
      </dgm:t>
    </dgm:pt>
    <dgm:pt modelId="{0CF85FB8-5C45-4B7D-AF74-2A113A4C2054}" type="sibTrans" cxnId="{CC6FB1EC-8BEB-4FF4-AB46-1EA3180150BD}">
      <dgm:prSet/>
      <dgm:spPr/>
      <dgm:t>
        <a:bodyPr/>
        <a:lstStyle/>
        <a:p>
          <a:endParaRPr lang="en-US"/>
        </a:p>
      </dgm:t>
    </dgm:pt>
    <dgm:pt modelId="{3A344B80-A273-426E-99E9-D3AE4EFD62E3}">
      <dgm:prSet/>
      <dgm:spPr/>
      <dgm:t>
        <a:bodyPr/>
        <a:lstStyle/>
        <a:p>
          <a:r>
            <a:rPr lang="de-DE"/>
            <a:t>Planning (ca. 30-45 min)</a:t>
          </a:r>
          <a:endParaRPr lang="en-US"/>
        </a:p>
      </dgm:t>
    </dgm:pt>
    <dgm:pt modelId="{80487C2A-C335-423B-9AEC-9AEF1F8D9367}" type="parTrans" cxnId="{E894423D-5AD3-476F-9247-CA65D6CC1125}">
      <dgm:prSet/>
      <dgm:spPr/>
      <dgm:t>
        <a:bodyPr/>
        <a:lstStyle/>
        <a:p>
          <a:endParaRPr lang="en-US"/>
        </a:p>
      </dgm:t>
    </dgm:pt>
    <dgm:pt modelId="{518882A1-6D47-44E1-830C-A16C9C099FD1}" type="sibTrans" cxnId="{E894423D-5AD3-476F-9247-CA65D6CC1125}">
      <dgm:prSet/>
      <dgm:spPr/>
      <dgm:t>
        <a:bodyPr/>
        <a:lstStyle/>
        <a:p>
          <a:endParaRPr lang="en-US"/>
        </a:p>
      </dgm:t>
    </dgm:pt>
    <dgm:pt modelId="{9DDC1059-2762-45F6-B25F-2D523C0FB273}">
      <dgm:prSet/>
      <dgm:spPr/>
      <dgm:t>
        <a:bodyPr/>
        <a:lstStyle/>
        <a:p>
          <a:r>
            <a:rPr lang="de-DE" dirty="0"/>
            <a:t>Rollenverteilung: Flexibel</a:t>
          </a:r>
          <a:endParaRPr lang="en-US" dirty="0"/>
        </a:p>
      </dgm:t>
    </dgm:pt>
    <dgm:pt modelId="{541ACD28-B8B5-42A9-94DF-30E1BECA6B9B}" type="parTrans" cxnId="{A346AA43-1318-44A9-8569-B739A7413314}">
      <dgm:prSet/>
      <dgm:spPr/>
      <dgm:t>
        <a:bodyPr/>
        <a:lstStyle/>
        <a:p>
          <a:endParaRPr lang="en-US"/>
        </a:p>
      </dgm:t>
    </dgm:pt>
    <dgm:pt modelId="{08181BA9-7B45-4F19-A682-8CF0AA057615}" type="sibTrans" cxnId="{A346AA43-1318-44A9-8569-B739A7413314}">
      <dgm:prSet/>
      <dgm:spPr/>
      <dgm:t>
        <a:bodyPr/>
        <a:lstStyle/>
        <a:p>
          <a:endParaRPr lang="en-US"/>
        </a:p>
      </dgm:t>
    </dgm:pt>
    <dgm:pt modelId="{F277DE7A-9592-4732-8E3C-3908EAE2475E}" type="pres">
      <dgm:prSet presAssocID="{46ECF63E-55AB-439F-A056-2CE76007FDE4}" presName="linear" presStyleCnt="0">
        <dgm:presLayoutVars>
          <dgm:animLvl val="lvl"/>
          <dgm:resizeHandles val="exact"/>
        </dgm:presLayoutVars>
      </dgm:prSet>
      <dgm:spPr/>
    </dgm:pt>
    <dgm:pt modelId="{2459B162-9026-4D22-BF5D-1FE5CF7D3E80}" type="pres">
      <dgm:prSet presAssocID="{E89481C7-AEBA-46C3-BB38-5763771CBD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A10FAE-33A3-4ADA-BC29-110F0B1F9E96}" type="pres">
      <dgm:prSet presAssocID="{0C7E6469-9949-43D3-A790-558FBBA90B57}" presName="spacer" presStyleCnt="0"/>
      <dgm:spPr/>
    </dgm:pt>
    <dgm:pt modelId="{8F1EDDA3-1EE8-4D30-9B74-B10EEC4BC15B}" type="pres">
      <dgm:prSet presAssocID="{87CFDDF9-4C31-4C16-8416-CB3A272416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61A068-EC93-42E5-B944-E0A3C370D61A}" type="pres">
      <dgm:prSet presAssocID="{87CFDDF9-4C31-4C16-8416-CB3A272416DA}" presName="childText" presStyleLbl="revTx" presStyleIdx="0" presStyleCnt="1">
        <dgm:presLayoutVars>
          <dgm:bulletEnabled val="1"/>
        </dgm:presLayoutVars>
      </dgm:prSet>
      <dgm:spPr/>
    </dgm:pt>
    <dgm:pt modelId="{9FC28B6E-F3E6-4F97-9672-5DDF2D224042}" type="pres">
      <dgm:prSet presAssocID="{9DDC1059-2762-45F6-B25F-2D523C0FB27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1981A-D6B1-4C2E-8030-5B4D0A47D778}" srcId="{46ECF63E-55AB-439F-A056-2CE76007FDE4}" destId="{E89481C7-AEBA-46C3-BB38-5763771CBD4D}" srcOrd="0" destOrd="0" parTransId="{4AD74189-AD79-4772-98AF-491C7083B2B3}" sibTransId="{0C7E6469-9949-43D3-A790-558FBBA90B57}"/>
    <dgm:cxn modelId="{D89C6F29-AAE2-4BC8-88FD-E21BDD4477D9}" type="presOf" srcId="{E89481C7-AEBA-46C3-BB38-5763771CBD4D}" destId="{2459B162-9026-4D22-BF5D-1FE5CF7D3E80}" srcOrd="0" destOrd="0" presId="urn:microsoft.com/office/officeart/2005/8/layout/vList2"/>
    <dgm:cxn modelId="{F0071E2A-9C15-4D25-A395-05A481685096}" type="presOf" srcId="{87CFDDF9-4C31-4C16-8416-CB3A272416DA}" destId="{8F1EDDA3-1EE8-4D30-9B74-B10EEC4BC15B}" srcOrd="0" destOrd="0" presId="urn:microsoft.com/office/officeart/2005/8/layout/vList2"/>
    <dgm:cxn modelId="{FBBDDA30-2B67-4C5A-976B-A97C2EADA922}" type="presOf" srcId="{9DDC1059-2762-45F6-B25F-2D523C0FB273}" destId="{9FC28B6E-F3E6-4F97-9672-5DDF2D224042}" srcOrd="0" destOrd="0" presId="urn:microsoft.com/office/officeart/2005/8/layout/vList2"/>
    <dgm:cxn modelId="{CB808535-AD62-47E6-BAED-1923B49C84DD}" type="presOf" srcId="{3A344B80-A273-426E-99E9-D3AE4EFD62E3}" destId="{1E61A068-EC93-42E5-B944-E0A3C370D61A}" srcOrd="0" destOrd="2" presId="urn:microsoft.com/office/officeart/2005/8/layout/vList2"/>
    <dgm:cxn modelId="{E894423D-5AD3-476F-9247-CA65D6CC1125}" srcId="{87CFDDF9-4C31-4C16-8416-CB3A272416DA}" destId="{3A344B80-A273-426E-99E9-D3AE4EFD62E3}" srcOrd="2" destOrd="0" parTransId="{80487C2A-C335-423B-9AEC-9AEF1F8D9367}" sibTransId="{518882A1-6D47-44E1-830C-A16C9C099FD1}"/>
    <dgm:cxn modelId="{55563F62-A5B1-43A6-A430-44DF3C38BA68}" srcId="{46ECF63E-55AB-439F-A056-2CE76007FDE4}" destId="{87CFDDF9-4C31-4C16-8416-CB3A272416DA}" srcOrd="1" destOrd="0" parTransId="{567EFAB8-C312-4A85-8C96-D8236D35946C}" sibTransId="{A23E58C0-B741-462A-B896-B219B3F0C37E}"/>
    <dgm:cxn modelId="{A346AA43-1318-44A9-8569-B739A7413314}" srcId="{46ECF63E-55AB-439F-A056-2CE76007FDE4}" destId="{9DDC1059-2762-45F6-B25F-2D523C0FB273}" srcOrd="2" destOrd="0" parTransId="{541ACD28-B8B5-42A9-94DF-30E1BECA6B9B}" sibTransId="{08181BA9-7B45-4F19-A682-8CF0AA057615}"/>
    <dgm:cxn modelId="{ABF1664C-9FF8-40BC-BE2E-506F68DCE002}" type="presOf" srcId="{317461D6-4C56-4E52-8EE7-67F7C848DC75}" destId="{1E61A068-EC93-42E5-B944-E0A3C370D61A}" srcOrd="0" destOrd="0" presId="urn:microsoft.com/office/officeart/2005/8/layout/vList2"/>
    <dgm:cxn modelId="{5FF4E29F-AD4D-4996-A5F5-C10E30367C80}" srcId="{87CFDDF9-4C31-4C16-8416-CB3A272416DA}" destId="{317461D6-4C56-4E52-8EE7-67F7C848DC75}" srcOrd="0" destOrd="0" parTransId="{4E626C6E-8DE0-4D41-9678-9906A5E496DA}" sibTransId="{CD96F90D-6B82-4844-BC02-846AC3407C0B}"/>
    <dgm:cxn modelId="{BFB697C1-2C3E-4339-BCFC-032B78072D65}" type="presOf" srcId="{011B9D8A-5B02-4781-A663-F51BF5EF54BC}" destId="{1E61A068-EC93-42E5-B944-E0A3C370D61A}" srcOrd="0" destOrd="1" presId="urn:microsoft.com/office/officeart/2005/8/layout/vList2"/>
    <dgm:cxn modelId="{BCFBA9CE-9087-494D-AC35-6E5BFE9953B0}" type="presOf" srcId="{46ECF63E-55AB-439F-A056-2CE76007FDE4}" destId="{F277DE7A-9592-4732-8E3C-3908EAE2475E}" srcOrd="0" destOrd="0" presId="urn:microsoft.com/office/officeart/2005/8/layout/vList2"/>
    <dgm:cxn modelId="{CC6FB1EC-8BEB-4FF4-AB46-1EA3180150BD}" srcId="{87CFDDF9-4C31-4C16-8416-CB3A272416DA}" destId="{011B9D8A-5B02-4781-A663-F51BF5EF54BC}" srcOrd="1" destOrd="0" parTransId="{B3D663AF-D032-4A4C-858D-D814DBCFB95D}" sibTransId="{0CF85FB8-5C45-4B7D-AF74-2A113A4C2054}"/>
    <dgm:cxn modelId="{0BB1FDF8-A318-4076-A23D-32F719C9B01D}" type="presParOf" srcId="{F277DE7A-9592-4732-8E3C-3908EAE2475E}" destId="{2459B162-9026-4D22-BF5D-1FE5CF7D3E80}" srcOrd="0" destOrd="0" presId="urn:microsoft.com/office/officeart/2005/8/layout/vList2"/>
    <dgm:cxn modelId="{3C1213FC-94F4-4CD0-BC5C-60AF74F49C0E}" type="presParOf" srcId="{F277DE7A-9592-4732-8E3C-3908EAE2475E}" destId="{19A10FAE-33A3-4ADA-BC29-110F0B1F9E96}" srcOrd="1" destOrd="0" presId="urn:microsoft.com/office/officeart/2005/8/layout/vList2"/>
    <dgm:cxn modelId="{A78AF7CF-6456-44C9-8312-F89E061CEAD3}" type="presParOf" srcId="{F277DE7A-9592-4732-8E3C-3908EAE2475E}" destId="{8F1EDDA3-1EE8-4D30-9B74-B10EEC4BC15B}" srcOrd="2" destOrd="0" presId="urn:microsoft.com/office/officeart/2005/8/layout/vList2"/>
    <dgm:cxn modelId="{F2297653-3A87-49BD-A372-9BF8D3FBFCB6}" type="presParOf" srcId="{F277DE7A-9592-4732-8E3C-3908EAE2475E}" destId="{1E61A068-EC93-42E5-B944-E0A3C370D61A}" srcOrd="3" destOrd="0" presId="urn:microsoft.com/office/officeart/2005/8/layout/vList2"/>
    <dgm:cxn modelId="{1ACBD066-D942-4BE0-86BD-334EF8C7D0BC}" type="presParOf" srcId="{F277DE7A-9592-4732-8E3C-3908EAE2475E}" destId="{9FC28B6E-F3E6-4F97-9672-5DDF2D22404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5470D-3FB3-4837-9962-0992B13AC846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4DDF4-D622-4EDF-9A2B-DBF3BEA6107F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Vom Kundenwunsch zur fertigen Software</a:t>
          </a:r>
          <a:endParaRPr lang="en-US" sz="1900" kern="1200" dirty="0"/>
        </a:p>
      </dsp:txBody>
      <dsp:txXfrm>
        <a:off x="299702" y="1282093"/>
        <a:ext cx="2200851" cy="1366505"/>
      </dsp:txXfrm>
    </dsp:sp>
    <dsp:sp modelId="{44C05405-80D3-47AE-826A-8CD316771F87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F6C8E-0F17-4231-A336-68CCA4CE119B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Strukturiertes zusammenarbeiten</a:t>
          </a:r>
          <a:endParaRPr lang="en-US" sz="1900" kern="1200" dirty="0"/>
        </a:p>
      </dsp:txBody>
      <dsp:txXfrm>
        <a:off x="3093555" y="1282093"/>
        <a:ext cx="2200851" cy="1366505"/>
      </dsp:txXfrm>
    </dsp:sp>
    <dsp:sp modelId="{0A82AB78-2327-4510-97EE-90542E9BDE41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3A2CF-BADD-4CCB-9ACB-289A5E38BD40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Verschiedene Modelle</a:t>
          </a:r>
          <a:endParaRPr lang="en-US" sz="1900" kern="1200" dirty="0"/>
        </a:p>
      </dsp:txBody>
      <dsp:txXfrm>
        <a:off x="5887408" y="1282093"/>
        <a:ext cx="2200851" cy="1366505"/>
      </dsp:txXfrm>
    </dsp:sp>
    <dsp:sp modelId="{2F44E74E-4A4F-4FD7-9C2D-E413F8799A6C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E11EF-4D79-4367-A9B4-800ED81F1235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Fortschritt planen und messen</a:t>
          </a:r>
          <a:endParaRPr lang="en-US" sz="1900" kern="1200" dirty="0"/>
        </a:p>
      </dsp:txBody>
      <dsp:txXfrm>
        <a:off x="8681261" y="1282093"/>
        <a:ext cx="2200851" cy="1366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45436-2635-42C3-BA28-522560B6164A}">
      <dsp:nvSpPr>
        <dsp:cNvPr id="0" name=""/>
        <dsp:cNvSpPr/>
      </dsp:nvSpPr>
      <dsp:spPr>
        <a:xfrm>
          <a:off x="0" y="27062"/>
          <a:ext cx="10927829" cy="8353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Kunden wissen im </a:t>
          </a:r>
          <a:r>
            <a:rPr lang="de-DE" sz="3400" kern="1200" dirty="0" err="1"/>
            <a:t>Vorraus</a:t>
          </a:r>
          <a:r>
            <a:rPr lang="de-DE" sz="3400" kern="1200" dirty="0"/>
            <a:t> nicht was genau sie brauchen</a:t>
          </a:r>
          <a:endParaRPr lang="en-US" sz="3400" kern="1200" dirty="0"/>
        </a:p>
      </dsp:txBody>
      <dsp:txXfrm>
        <a:off x="40780" y="67842"/>
        <a:ext cx="10846269" cy="753820"/>
      </dsp:txXfrm>
    </dsp:sp>
    <dsp:sp modelId="{D6BCB4DB-F179-4894-9988-E98D21C67ECD}">
      <dsp:nvSpPr>
        <dsp:cNvPr id="0" name=""/>
        <dsp:cNvSpPr/>
      </dsp:nvSpPr>
      <dsp:spPr>
        <a:xfrm>
          <a:off x="0" y="960362"/>
          <a:ext cx="10927829" cy="83538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Anforderungen können widersprüchlich sein</a:t>
          </a:r>
          <a:endParaRPr lang="en-US" sz="3400" kern="1200"/>
        </a:p>
      </dsp:txBody>
      <dsp:txXfrm>
        <a:off x="40780" y="1001142"/>
        <a:ext cx="10846269" cy="753820"/>
      </dsp:txXfrm>
    </dsp:sp>
    <dsp:sp modelId="{B10AAC17-169B-47DE-AA19-679941D1EA5C}">
      <dsp:nvSpPr>
        <dsp:cNvPr id="0" name=""/>
        <dsp:cNvSpPr/>
      </dsp:nvSpPr>
      <dsp:spPr>
        <a:xfrm>
          <a:off x="0" y="1893662"/>
          <a:ext cx="10927829" cy="83538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Rahmenbedingungen ändern sich</a:t>
          </a:r>
          <a:endParaRPr lang="en-US" sz="3400" kern="1200"/>
        </a:p>
      </dsp:txBody>
      <dsp:txXfrm>
        <a:off x="40780" y="1934442"/>
        <a:ext cx="10846269" cy="753820"/>
      </dsp:txXfrm>
    </dsp:sp>
    <dsp:sp modelId="{DCE12518-83B2-45E9-9CC2-46245A6BC420}">
      <dsp:nvSpPr>
        <dsp:cNvPr id="0" name=""/>
        <dsp:cNvSpPr/>
      </dsp:nvSpPr>
      <dsp:spPr>
        <a:xfrm>
          <a:off x="0" y="2826962"/>
          <a:ext cx="10927829" cy="8353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Beteiligte Personen ändern sich</a:t>
          </a:r>
          <a:endParaRPr lang="en-US" sz="3400" kern="1200"/>
        </a:p>
      </dsp:txBody>
      <dsp:txXfrm>
        <a:off x="40780" y="2867742"/>
        <a:ext cx="10846269" cy="753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39FBB-D2E4-4CA1-AE39-6EA6364C78D7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6C0BB-BA35-4927-A5A1-E6332A4D714D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Product Owner</a:t>
          </a:r>
          <a:endParaRPr lang="en-US" sz="4600" kern="1200"/>
        </a:p>
      </dsp:txBody>
      <dsp:txXfrm>
        <a:off x="398656" y="1088253"/>
        <a:ext cx="2959127" cy="1837317"/>
      </dsp:txXfrm>
    </dsp:sp>
    <dsp:sp modelId="{D8899D98-8547-4F8A-9BDD-CF24EE52089B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E4059-9E96-4B85-877C-BBA322B7F556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Scrum Master</a:t>
          </a:r>
          <a:endParaRPr lang="en-US" sz="4600" kern="1200"/>
        </a:p>
      </dsp:txBody>
      <dsp:txXfrm>
        <a:off x="4155097" y="1088253"/>
        <a:ext cx="2959127" cy="1837317"/>
      </dsp:txXfrm>
    </dsp:sp>
    <dsp:sp modelId="{97BEF244-E7F7-4634-8CFF-ACC5D027AADB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A09F9-544A-4EEA-9E77-797B7A70DA06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Developer</a:t>
          </a:r>
          <a:endParaRPr lang="en-US" sz="4600" kern="1200"/>
        </a:p>
      </dsp:txBody>
      <dsp:txXfrm>
        <a:off x="7911539" y="1088253"/>
        <a:ext cx="2959127" cy="1837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3F58C-2E96-4FFD-93EA-3364DF8913CC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2BE52-A008-4718-8065-784C28CF1280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B5C85-55DD-4180-A368-0126A080B12A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100" kern="1200"/>
            <a:t>Vorbereitung</a:t>
          </a:r>
          <a:endParaRPr lang="en-US" sz="3100" kern="1200"/>
        </a:p>
      </dsp:txBody>
      <dsp:txXfrm>
        <a:off x="93445" y="2767202"/>
        <a:ext cx="3206250" cy="720000"/>
      </dsp:txXfrm>
    </dsp:sp>
    <dsp:sp modelId="{B7682E68-BD57-4C1B-B14C-10D203E24EC0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A62D1-4B30-4ACD-B74B-E434BBCB1A87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FC866-52D4-4DE5-8633-C5372B9C1809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100" kern="1200"/>
            <a:t>Durchführung</a:t>
          </a:r>
          <a:endParaRPr lang="en-US" sz="3100" kern="1200"/>
        </a:p>
      </dsp:txBody>
      <dsp:txXfrm>
        <a:off x="3860789" y="2767202"/>
        <a:ext cx="3206250" cy="720000"/>
      </dsp:txXfrm>
    </dsp:sp>
    <dsp:sp modelId="{6F52B224-19F2-4192-9CF2-4550C32825AF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6ACB1-E00B-448F-A8D6-8E13EF6C1D74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4EB46-56B4-4E95-9D23-7B86148F157E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100" kern="1200"/>
            <a:t>Abschluss</a:t>
          </a:r>
          <a:endParaRPr lang="en-US" sz="3100" kern="1200"/>
        </a:p>
      </dsp:txBody>
      <dsp:txXfrm>
        <a:off x="7628133" y="2767202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2AE1D-EB26-46D6-BDB2-D0E664CCB8D0}">
      <dsp:nvSpPr>
        <dsp:cNvPr id="0" name=""/>
        <dsp:cNvSpPr/>
      </dsp:nvSpPr>
      <dsp:spPr>
        <a:xfrm>
          <a:off x="0" y="980149"/>
          <a:ext cx="6666833" cy="6388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Hier findet das produktive arbeiten statt</a:t>
          </a:r>
          <a:endParaRPr lang="en-US" sz="2600" kern="1200" dirty="0"/>
        </a:p>
      </dsp:txBody>
      <dsp:txXfrm>
        <a:off x="31185" y="1011334"/>
        <a:ext cx="6604463" cy="576450"/>
      </dsp:txXfrm>
    </dsp:sp>
    <dsp:sp modelId="{9F7DB9E0-7B26-4C18-8F70-04C655C2262E}">
      <dsp:nvSpPr>
        <dsp:cNvPr id="0" name=""/>
        <dsp:cNvSpPr/>
      </dsp:nvSpPr>
      <dsp:spPr>
        <a:xfrm>
          <a:off x="0" y="1693849"/>
          <a:ext cx="6666833" cy="638820"/>
        </a:xfrm>
        <a:prstGeom prst="round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Sollte Großteil der Zeit ausmachen (80-85%)</a:t>
          </a:r>
          <a:endParaRPr lang="en-US" sz="2600" kern="1200"/>
        </a:p>
      </dsp:txBody>
      <dsp:txXfrm>
        <a:off x="31185" y="1725034"/>
        <a:ext cx="6604463" cy="576450"/>
      </dsp:txXfrm>
    </dsp:sp>
    <dsp:sp modelId="{FCB2A59C-98E4-450F-81E6-6AA50D9F3DDB}">
      <dsp:nvSpPr>
        <dsp:cNvPr id="0" name=""/>
        <dsp:cNvSpPr/>
      </dsp:nvSpPr>
      <dsp:spPr>
        <a:xfrm>
          <a:off x="0" y="2407549"/>
          <a:ext cx="6666833" cy="63882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Team entwickelt die Iteration selbstständig</a:t>
          </a:r>
          <a:endParaRPr lang="en-US" sz="2600" kern="1200" dirty="0"/>
        </a:p>
      </dsp:txBody>
      <dsp:txXfrm>
        <a:off x="31185" y="2438734"/>
        <a:ext cx="6604463" cy="576450"/>
      </dsp:txXfrm>
    </dsp:sp>
    <dsp:sp modelId="{386EBABE-F12B-421F-9836-2A691463BAF8}">
      <dsp:nvSpPr>
        <dsp:cNvPr id="0" name=""/>
        <dsp:cNvSpPr/>
      </dsp:nvSpPr>
      <dsp:spPr>
        <a:xfrm>
          <a:off x="0" y="3121250"/>
          <a:ext cx="6666833" cy="638820"/>
        </a:xfrm>
        <a:prstGeom prst="round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PO ist für Rückfragen verfügbar</a:t>
          </a:r>
          <a:endParaRPr lang="en-US" sz="2600" kern="1200"/>
        </a:p>
      </dsp:txBody>
      <dsp:txXfrm>
        <a:off x="31185" y="3152435"/>
        <a:ext cx="6604463" cy="576450"/>
      </dsp:txXfrm>
    </dsp:sp>
    <dsp:sp modelId="{1760FD44-6C3C-4A62-91F0-3959E3F9C66B}">
      <dsp:nvSpPr>
        <dsp:cNvPr id="0" name=""/>
        <dsp:cNvSpPr/>
      </dsp:nvSpPr>
      <dsp:spPr>
        <a:xfrm>
          <a:off x="0" y="3834950"/>
          <a:ext cx="6666833" cy="6388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SM löst Probleme und coached</a:t>
          </a:r>
          <a:endParaRPr lang="en-US" sz="2600" kern="1200"/>
        </a:p>
      </dsp:txBody>
      <dsp:txXfrm>
        <a:off x="31185" y="3866135"/>
        <a:ext cx="6604463" cy="5764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9B162-9026-4D22-BF5D-1FE5CF7D3E80}">
      <dsp:nvSpPr>
        <dsp:cNvPr id="0" name=""/>
        <dsp:cNvSpPr/>
      </dsp:nvSpPr>
      <dsp:spPr>
        <a:xfrm>
          <a:off x="0" y="31899"/>
          <a:ext cx="10927829" cy="761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Sprints 5*2 Wochen</a:t>
          </a:r>
          <a:endParaRPr lang="en-US" sz="3100" kern="1200" dirty="0"/>
        </a:p>
      </dsp:txBody>
      <dsp:txXfrm>
        <a:off x="37182" y="69081"/>
        <a:ext cx="10853465" cy="687306"/>
      </dsp:txXfrm>
    </dsp:sp>
    <dsp:sp modelId="{8F1EDDA3-1EE8-4D30-9B74-B10EEC4BC15B}">
      <dsp:nvSpPr>
        <dsp:cNvPr id="0" name=""/>
        <dsp:cNvSpPr/>
      </dsp:nvSpPr>
      <dsp:spPr>
        <a:xfrm>
          <a:off x="0" y="882849"/>
          <a:ext cx="10927829" cy="76167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Ein Obligatorisches Treffen pro Sprint</a:t>
          </a:r>
          <a:endParaRPr lang="en-US" sz="3100" kern="1200"/>
        </a:p>
      </dsp:txBody>
      <dsp:txXfrm>
        <a:off x="37182" y="920031"/>
        <a:ext cx="10853465" cy="687306"/>
      </dsp:txXfrm>
    </dsp:sp>
    <dsp:sp modelId="{1E61A068-EC93-42E5-B944-E0A3C370D61A}">
      <dsp:nvSpPr>
        <dsp:cNvPr id="0" name=""/>
        <dsp:cNvSpPr/>
      </dsp:nvSpPr>
      <dsp:spPr>
        <a:xfrm>
          <a:off x="0" y="1644519"/>
          <a:ext cx="10927829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400" kern="1200"/>
            <a:t>Review (ca. 30 min)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400" kern="1200"/>
            <a:t>Retrospektive (ca. 30 min)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400" kern="1200"/>
            <a:t>Planning (ca. 30-45 min)</a:t>
          </a:r>
          <a:endParaRPr lang="en-US" sz="2400" kern="1200"/>
        </a:p>
      </dsp:txBody>
      <dsp:txXfrm>
        <a:off x="0" y="1644519"/>
        <a:ext cx="10927829" cy="1251315"/>
      </dsp:txXfrm>
    </dsp:sp>
    <dsp:sp modelId="{9FC28B6E-F3E6-4F97-9672-5DDF2D224042}">
      <dsp:nvSpPr>
        <dsp:cNvPr id="0" name=""/>
        <dsp:cNvSpPr/>
      </dsp:nvSpPr>
      <dsp:spPr>
        <a:xfrm>
          <a:off x="0" y="2895835"/>
          <a:ext cx="10927829" cy="76167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Rollenverteilung: Flexibel</a:t>
          </a:r>
          <a:endParaRPr lang="en-US" sz="3100" kern="1200" dirty="0"/>
        </a:p>
      </dsp:txBody>
      <dsp:txXfrm>
        <a:off x="37182" y="2933017"/>
        <a:ext cx="10853465" cy="687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C0CB1-2638-30AC-9342-A5F7757D0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DD9D8B-5748-E78B-5D7C-65EF786A3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98E0C-263E-50C0-777C-5B2CAE55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81BD-465F-4FF4-B42C-825F66F275C1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1F2733-64F9-7EF2-4182-2F8805A2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02E64-448B-340F-EC6D-2D36EE97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EF8-A233-4223-A887-D81C2ACDA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82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350D2-CE93-3779-2F7C-1F3B154C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6540AF-DEEB-2773-9A30-37806B7F0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0F7AEA-FB5A-980D-209E-6F92E0EA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81BD-465F-4FF4-B42C-825F66F275C1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073A5-A1E4-B7C8-C571-B22EC3A0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17ED47-E660-A62A-956B-D97CEED1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EF8-A233-4223-A887-D81C2ACDA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5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1DE64F-E47B-3469-465C-E7F00FB5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B195FB-3980-1A26-FA12-F7FE51EF2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BADE7C-1FF0-C005-3E40-30E9EF5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81BD-465F-4FF4-B42C-825F66F275C1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38E63C-F265-1E1F-F560-5F912D8E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4B8662-CE83-2150-79BE-A46BB903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EF8-A233-4223-A887-D81C2ACDA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06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033FE-DC10-508E-DBEC-374F59B3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E4026-80BF-05FC-A2A9-1377FBE32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8D526C-99BF-4EB1-5DFE-24888581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81BD-465F-4FF4-B42C-825F66F275C1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8D8AA6-7E28-078D-CFA7-BB21166B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210DE4-4E0F-7EA0-B77A-A83CC2D4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EF8-A233-4223-A887-D81C2ACDA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28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6394E-3F5F-7723-0EE1-2C875C8D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66151E-E113-B488-E226-A0292BC6A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9D9B6B-212F-2886-3211-A5470A2B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81BD-465F-4FF4-B42C-825F66F275C1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2113EF-3114-2E46-98B0-FB07A22F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0C39E-A62D-3831-77D5-849E3228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EF8-A233-4223-A887-D81C2ACDA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0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D3968-32A1-DD27-A26C-2CEB3031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4BBDA-DD56-0D6F-C74A-9C391007D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9446DA-9C74-20A1-0023-865AA881C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2BF01B-CA76-F21F-9A6A-D58BABDB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81BD-465F-4FF4-B42C-825F66F275C1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9A71B9-7D86-5736-3A37-2A617E37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E93630-0560-CD43-DAA8-21664455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EF8-A233-4223-A887-D81C2ACDA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95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6443C-BBF9-01A6-90F0-8DBA2D82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BCCB42-B5E3-4D0B-7AE2-75AE01F4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6C2660-58C2-3B96-E142-76ED139C2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0785DE-E1C8-B369-3772-21E6B184F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CE065A-484A-B19D-6379-C8B9FA83D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C83340-111C-FF90-83DD-C5CE2765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81BD-465F-4FF4-B42C-825F66F275C1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0F4C33-F9F5-3DD3-F95A-E1ECF475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152F66-10A3-29E3-BEEC-8D86DE5F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EF8-A233-4223-A887-D81C2ACDA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08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318E9-5EED-9B5B-8524-223759F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B5FE29-252B-F669-E2B1-C3AE1169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81BD-465F-4FF4-B42C-825F66F275C1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4D0A7F-424F-4080-E370-8E256000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9B915F-489E-640E-D8A3-B97AEAFE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EF8-A233-4223-A887-D81C2ACDA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6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1A5E20-A1C2-5631-1A8C-923C339A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81BD-465F-4FF4-B42C-825F66F275C1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6A0F8D-8DD5-E33E-3781-FB86DB59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28E8BA-07FA-DA08-DEFC-B385FE52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EF8-A233-4223-A887-D81C2ACDA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75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41B76-6CC6-220D-8729-64339E60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37850-26A3-AD58-82A3-3A7AA965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C61F2A-885F-AC68-93AA-56D15D0C1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2E5406-80BA-5E8B-D500-78E32236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81BD-465F-4FF4-B42C-825F66F275C1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C52EF3-9E9C-CEE6-74B3-40B71E8E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27221A-ECA5-365A-10D7-03D70459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EF8-A233-4223-A887-D81C2ACDA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8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A4689-911D-9F5D-C40C-6DB2C3E5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486975-C2ED-B406-45E6-2C03C8F1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3AC5C1-7985-7B4D-DBC5-8CF5CEA7B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E3E41B-C39A-9A12-B3B2-ECA1D250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81BD-465F-4FF4-B42C-825F66F275C1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683E4F-8A24-2CEB-F117-C4747D98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953D9B-D074-0F12-F5A4-D622C2F3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EF8-A233-4223-A887-D81C2ACDA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45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7EB64E-B664-E10F-47E8-4A35B1B9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A452D3-44A5-0AA8-3AC0-497295C0C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E1FFC-B57F-4C0B-9767-C2A003639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981BD-465F-4FF4-B42C-825F66F275C1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FB3ABA-0935-10A4-263C-56F53D6AB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1CFAD-621E-4833-CFAB-F7EC23DBC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DC1EF8-A233-4223-A887-D81C2ACDA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88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infallsless/Teamprojekt-Tutorial/blob/main/Hausaufgabe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graphassets.com/zmt82TgSSesFXVmkSPE8" TargetMode="External"/><Relationship Id="rId2" Type="http://schemas.openxmlformats.org/officeDocument/2006/relationships/hyperlink" Target="https://www.ard-zdf-medienakademie.de/.rest/seminar/v1/getimage?url=http://185.118.144.4/files/seminar-bilder-importiert/43321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en/9/9a/Among_Us_cover_art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Seminar „Die Kraft von Scrum oder wie Sie agil Projekte managen können“">
            <a:extLst>
              <a:ext uri="{FF2B5EF4-FFF2-40B4-BE49-F238E27FC236}">
                <a16:creationId xmlns:a16="http://schemas.microsoft.com/office/drawing/2014/main" id="{38379782-B525-565C-387A-D48205139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5" b="162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5801AE-DB19-4D5A-E8A6-039797828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Scrum</a:t>
            </a: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0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4B1D56-288F-6251-1973-55B1530E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Rolle: Product Owner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8694E9-2666-38ED-996B-EEE48D267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Vermittelt zwischen Kunden und Team</a:t>
            </a:r>
          </a:p>
          <a:p>
            <a:r>
              <a:rPr lang="de-DE" sz="2000" dirty="0"/>
              <a:t>Verantwortlich was entwickelt wird</a:t>
            </a:r>
          </a:p>
          <a:p>
            <a:r>
              <a:rPr lang="de-DE" sz="2000" dirty="0"/>
              <a:t>Erfasst die Anforderungen</a:t>
            </a:r>
          </a:p>
          <a:p>
            <a:r>
              <a:rPr lang="de-DE" sz="2000" dirty="0"/>
              <a:t>Plant das Projekt inhaltlich</a:t>
            </a:r>
          </a:p>
          <a:p>
            <a:r>
              <a:rPr lang="de-DE" sz="2000" dirty="0"/>
              <a:t>Überwacht den Fortschritt</a:t>
            </a:r>
          </a:p>
        </p:txBody>
      </p:sp>
    </p:spTree>
    <p:extLst>
      <p:ext uri="{BB962C8B-B14F-4D97-AF65-F5344CB8AC3E}">
        <p14:creationId xmlns:p14="http://schemas.microsoft.com/office/powerpoint/2010/main" val="428794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A25783-C6B9-1FED-BD21-7A335BDD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Rolle: Scrum Master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C2774-6ED0-13EC-3F89-9778ACF0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Vermittelt zwischen Team und </a:t>
            </a:r>
            <a:r>
              <a:rPr lang="de-DE" sz="2000" dirty="0" err="1"/>
              <a:t>Product</a:t>
            </a:r>
            <a:r>
              <a:rPr lang="de-DE" sz="2000" dirty="0"/>
              <a:t> </a:t>
            </a:r>
            <a:r>
              <a:rPr lang="de-DE" sz="2000" dirty="0" err="1"/>
              <a:t>Owner</a:t>
            </a:r>
            <a:endParaRPr lang="de-DE" sz="2000" dirty="0"/>
          </a:p>
          <a:p>
            <a:r>
              <a:rPr lang="de-DE" sz="2000" dirty="0"/>
              <a:t>Verantwortlich wie entwickelt wird</a:t>
            </a:r>
          </a:p>
          <a:p>
            <a:r>
              <a:rPr lang="de-DE" sz="2000" dirty="0"/>
              <a:t>Unterstützt in der Organisation, Kommunikation und technischen Infrastruktur</a:t>
            </a:r>
          </a:p>
          <a:p>
            <a:r>
              <a:rPr lang="de-DE" sz="2000" dirty="0"/>
              <a:t>Arbeitet mit dem Team daran den Prozess zu definieren und Optimieren</a:t>
            </a:r>
          </a:p>
        </p:txBody>
      </p:sp>
    </p:spTree>
    <p:extLst>
      <p:ext uri="{BB962C8B-B14F-4D97-AF65-F5344CB8AC3E}">
        <p14:creationId xmlns:p14="http://schemas.microsoft.com/office/powerpoint/2010/main" val="32463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DF4E56-AE31-3C64-8D4A-931694E0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Rolle: Developer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FCE46-A4F3-6FB9-1FB7-F6AF8465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Verantwortlich das entwickelt wird</a:t>
            </a:r>
          </a:p>
          <a:p>
            <a:r>
              <a:rPr lang="de-DE" sz="2000" dirty="0"/>
              <a:t>Beteiligt sich an Vorbereitung und Planung der Sprints</a:t>
            </a:r>
          </a:p>
          <a:p>
            <a:r>
              <a:rPr lang="de-DE" sz="2000" dirty="0"/>
              <a:t>Mitverantwortlich für Optimierung des Prozesses</a:t>
            </a:r>
          </a:p>
        </p:txBody>
      </p:sp>
    </p:spTree>
    <p:extLst>
      <p:ext uri="{BB962C8B-B14F-4D97-AF65-F5344CB8AC3E}">
        <p14:creationId xmlns:p14="http://schemas.microsoft.com/office/powerpoint/2010/main" val="152110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CBD4A0-3916-9CBB-F0FE-F9D40FE2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Sprintphasen</a:t>
            </a:r>
          </a:p>
        </p:txBody>
      </p:sp>
      <p:graphicFrame>
        <p:nvGraphicFramePr>
          <p:cNvPr id="40" name="Inhaltsplatzhalter 2">
            <a:extLst>
              <a:ext uri="{FF2B5EF4-FFF2-40B4-BE49-F238E27FC236}">
                <a16:creationId xmlns:a16="http://schemas.microsoft.com/office/drawing/2014/main" id="{48EE0D02-6328-3173-6475-3F08F5FBF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1616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7BA2BE52-A008-4718-8065-784C28CF1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3503F58C-2E96-4FFD-93EA-3364DF8913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4BDB5C85-55DD-4180-A368-0126A080B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B7682E68-BD57-4C1B-B14C-10D203E24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14AA62D1-4B30-4ACD-B74B-E434BBCB1A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1B9FC866-52D4-4DE5-8633-C5372B9C1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6F52B224-19F2-4192-9CF2-4550C3282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C076ACB1-E00B-448F-A8D6-8E13EF6C1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1A44EB46-56B4-4E95-9D23-7B86148F1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0481A7-C1E0-70A0-5E1B-436A1A4F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Sprint Vorbereitung: Product Backlog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73FDE4-EBBF-B6DD-59A6-BBFE617A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Priorisierte Liste von Features</a:t>
            </a:r>
          </a:p>
          <a:p>
            <a:r>
              <a:rPr lang="de-DE" sz="2000" dirty="0"/>
              <a:t>„Lebendes Dokument</a:t>
            </a:r>
          </a:p>
          <a:p>
            <a:r>
              <a:rPr lang="de-DE" sz="2000" dirty="0"/>
              <a:t>Einträge variieren in:</a:t>
            </a:r>
          </a:p>
          <a:p>
            <a:pPr lvl="1"/>
            <a:r>
              <a:rPr lang="de-DE" sz="2000" dirty="0"/>
              <a:t>ihrer Genauigkeit</a:t>
            </a:r>
          </a:p>
          <a:p>
            <a:pPr lvl="1"/>
            <a:r>
              <a:rPr lang="de-DE" sz="2000" dirty="0"/>
              <a:t>ihrer Größe</a:t>
            </a:r>
          </a:p>
          <a:p>
            <a:pPr lvl="1"/>
            <a:r>
              <a:rPr lang="de-DE" sz="2000" dirty="0"/>
              <a:t>der Art der Arbeit</a:t>
            </a:r>
          </a:p>
          <a:p>
            <a:pPr lvl="1"/>
            <a:r>
              <a:rPr lang="de-DE" sz="2000" dirty="0"/>
              <a:t>der Art der Anforderungen</a:t>
            </a:r>
            <a:br>
              <a:rPr lang="de-DE" sz="2000" dirty="0"/>
            </a:br>
            <a:endParaRPr lang="de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4F0952-25AD-9A0C-45E9-1BD120F0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893" y="473654"/>
            <a:ext cx="3212993" cy="5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BCAE4A-C3E4-D4A1-FCFB-48ACCF52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Sprint Vorbereitung: Grooming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73ADD8-4A00-849A-13C3-DA661323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Pflege des Backlogs</a:t>
            </a:r>
          </a:p>
          <a:p>
            <a:r>
              <a:rPr lang="de-DE" sz="2000" dirty="0"/>
              <a:t>Regelmäßig oder unregelmäßiges Treffen</a:t>
            </a:r>
          </a:p>
          <a:p>
            <a:r>
              <a:rPr lang="de-DE" sz="2000" dirty="0" err="1"/>
              <a:t>Product</a:t>
            </a:r>
            <a:r>
              <a:rPr lang="de-DE" sz="2000" dirty="0"/>
              <a:t> </a:t>
            </a:r>
            <a:r>
              <a:rPr lang="de-DE" sz="2000" dirty="0" err="1"/>
              <a:t>Owner</a:t>
            </a:r>
            <a:r>
              <a:rPr lang="de-DE" sz="2000" dirty="0"/>
              <a:t> mit Team</a:t>
            </a:r>
          </a:p>
          <a:p>
            <a:r>
              <a:rPr lang="de-DE" sz="2000" dirty="0"/>
              <a:t>Definition </a:t>
            </a:r>
            <a:r>
              <a:rPr lang="de-DE" sz="2000" dirty="0" err="1"/>
              <a:t>of</a:t>
            </a:r>
            <a:r>
              <a:rPr lang="de-DE" sz="2000" dirty="0"/>
              <a:t> Ready</a:t>
            </a:r>
          </a:p>
          <a:p>
            <a:pPr lvl="1"/>
            <a:r>
              <a:rPr lang="de-DE" sz="2000" dirty="0"/>
              <a:t>Details wurden verstanden</a:t>
            </a:r>
          </a:p>
          <a:p>
            <a:pPr lvl="1"/>
            <a:r>
              <a:rPr lang="de-DE" sz="2000" dirty="0"/>
              <a:t>Abhängigkeiten erkannt und abgeklärt</a:t>
            </a:r>
          </a:p>
          <a:p>
            <a:pPr lvl="1"/>
            <a:r>
              <a:rPr lang="de-DE" sz="2000" dirty="0"/>
              <a:t>Features klein genug für einen Sprint</a:t>
            </a:r>
          </a:p>
          <a:p>
            <a:pPr lvl="1"/>
            <a:r>
              <a:rPr lang="de-DE" sz="2000" dirty="0"/>
              <a:t>Akzeptanzkriterien formuliert und testbar</a:t>
            </a:r>
          </a:p>
          <a:p>
            <a:pPr lvl="1"/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B866B0-8E37-21EF-7F96-A8BE9363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1789761"/>
            <a:ext cx="3615776" cy="32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A61FAD-95C5-A67E-E2D6-6A12CEC7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Sprint Vorbereitung: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BC940-3911-2BE8-6406-E481D222A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Regelmäßige Kommunikation Notwendig</a:t>
            </a:r>
          </a:p>
          <a:p>
            <a:r>
              <a:rPr lang="de-DE" sz="2000" dirty="0"/>
              <a:t>Spezifikation als User Story</a:t>
            </a:r>
          </a:p>
          <a:p>
            <a:pPr lvl="1"/>
            <a:r>
              <a:rPr lang="de-DE" sz="2000" b="1" dirty="0"/>
              <a:t>Wer</a:t>
            </a:r>
            <a:r>
              <a:rPr lang="de-DE" sz="2000" dirty="0"/>
              <a:t> braucht </a:t>
            </a:r>
            <a:r>
              <a:rPr lang="de-DE" sz="2000" b="1" dirty="0"/>
              <a:t>was</a:t>
            </a:r>
            <a:r>
              <a:rPr lang="de-DE" sz="2000" dirty="0"/>
              <a:t> und </a:t>
            </a:r>
            <a:r>
              <a:rPr lang="de-DE" sz="2000" b="1" dirty="0"/>
              <a:t>warum</a:t>
            </a:r>
            <a:r>
              <a:rPr lang="de-DE" sz="2000" dirty="0"/>
              <a:t>?</a:t>
            </a:r>
          </a:p>
          <a:p>
            <a:r>
              <a:rPr lang="de-DE" sz="2000" dirty="0"/>
              <a:t>Anforderungen werden jede Iteration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date gehalten</a:t>
            </a:r>
          </a:p>
          <a:p>
            <a:r>
              <a:rPr lang="de-DE" sz="2000" dirty="0"/>
              <a:t>Anforderungen werden „Just in Time“</a:t>
            </a:r>
            <a:br>
              <a:rPr lang="de-DE" sz="2000" dirty="0"/>
            </a:br>
            <a:r>
              <a:rPr lang="de-DE" sz="2000" dirty="0"/>
              <a:t>verfeinert und aufgeteilt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C6A157-7BED-B190-588D-39755972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1798801"/>
            <a:ext cx="3615776" cy="32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0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A189D-B7AF-EFFA-3D99-62B76C4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Sprint Vorbereitung: Gute User Stories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DF85B1-05DF-1525-0AF2-D1819AB99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sind möglichst unabhängig voneinander</a:t>
            </a:r>
          </a:p>
          <a:p>
            <a:r>
              <a:rPr lang="de-DE" sz="2000" dirty="0"/>
              <a:t>lassen Raum für Verhandlung zwischen PO, Team und anderen Beteiligten</a:t>
            </a:r>
          </a:p>
          <a:p>
            <a:r>
              <a:rPr lang="de-DE" sz="2000" dirty="0"/>
              <a:t>tragen zum Wert des Produktes bei</a:t>
            </a:r>
          </a:p>
          <a:p>
            <a:r>
              <a:rPr lang="de-DE" sz="2000" dirty="0"/>
              <a:t>lassen sich im Aufwand einschätzen</a:t>
            </a:r>
          </a:p>
          <a:p>
            <a:r>
              <a:rPr lang="de-DE" sz="2000" dirty="0"/>
              <a:t>sind klar im Umfang definiert und abgegrenzt</a:t>
            </a:r>
          </a:p>
        </p:txBody>
      </p:sp>
    </p:spTree>
    <p:extLst>
      <p:ext uri="{BB962C8B-B14F-4D97-AF65-F5344CB8AC3E}">
        <p14:creationId xmlns:p14="http://schemas.microsoft.com/office/powerpoint/2010/main" val="41913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93ECAB-DEF9-ABDB-C1CC-4CBC5965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Sprint Vorbereitung: Sprint Planning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54A49-8971-8668-10E9-4237E5FBE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Aufgaben werden für den nächsten Sprint ausgewählt</a:t>
            </a:r>
          </a:p>
          <a:p>
            <a:r>
              <a:rPr lang="de-DE" sz="2000" dirty="0"/>
              <a:t>Dabei zu berücksichtigen:</a:t>
            </a:r>
          </a:p>
          <a:p>
            <a:pPr lvl="1"/>
            <a:r>
              <a:rPr lang="de-DE" sz="2000" dirty="0"/>
              <a:t>Wie aufwändig sind die einzelnen Tickets</a:t>
            </a:r>
          </a:p>
          <a:p>
            <a:pPr lvl="1"/>
            <a:r>
              <a:rPr lang="de-DE" sz="2000" dirty="0"/>
              <a:t>Wieviel Arbeitskraft ist verfügbar</a:t>
            </a:r>
          </a:p>
          <a:p>
            <a:pPr lvl="1"/>
            <a:r>
              <a:rPr lang="de-DE" sz="2000" dirty="0"/>
              <a:t>Was ist die Vision des </a:t>
            </a:r>
            <a:r>
              <a:rPr lang="de-DE" sz="2000" dirty="0" err="1"/>
              <a:t>Product</a:t>
            </a:r>
            <a:r>
              <a:rPr lang="de-DE" sz="2000" dirty="0"/>
              <a:t> </a:t>
            </a:r>
            <a:r>
              <a:rPr lang="de-DE" sz="2000" dirty="0" err="1"/>
              <a:t>Owners</a:t>
            </a:r>
            <a:endParaRPr lang="de-DE" sz="2000" dirty="0"/>
          </a:p>
          <a:p>
            <a:r>
              <a:rPr lang="de-DE" sz="2000" dirty="0"/>
              <a:t>Ergebnis:</a:t>
            </a:r>
          </a:p>
          <a:p>
            <a:pPr lvl="1"/>
            <a:r>
              <a:rPr lang="de-DE" sz="2000" dirty="0"/>
              <a:t>Das Team hat sich auf das Sprint Ziel festgelegt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FACADF-F826-9949-19A3-62498F31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1209846"/>
            <a:ext cx="3615776" cy="44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4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C5852A-9C4E-7787-B836-D71A60D2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Sprint Durchführung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6948820-E605-9941-8FF5-4EC42363C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51437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68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B2AE1D-EB26-46D6-BDB2-D0E664CCB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7DB9E0-7B26-4C18-8F70-04C655C226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B2A59C-98E4-450F-81E6-6AA50D9F3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6EBABE-F12B-421F-9836-2A691463BA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60FD44-6C3C-4A62-91F0-3959E3F9C6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120A83-9465-18E6-1F7B-A3A7240F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Softwareentwicklung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08BC038-8845-C4EB-375D-429F2E663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67507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79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95470D-3FB3-4837-9962-0992B13AC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A4DDF4-D622-4EDF-9A2B-DBF3BEA61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C05405-80D3-47AE-826A-8CD316771F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5F6C8E-0F17-4231-A336-68CCA4CE11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82AB78-2327-4510-97EE-90542E9BD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83A2CF-BADD-4CCB-9ACB-289A5E38B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44E74E-4A4F-4FD7-9C2D-E413F8799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1E11EF-4D79-4367-A9B4-800ED81F1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D935A4-B33E-F2A8-0027-994AE9F2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Sprint Durchführung: Daily Scrum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32AF0-BBEB-EC62-2FB8-43A16F3E5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de-DE" sz="1700" dirty="0"/>
              <a:t>15 min, einmal Täglich (für uns eher 1-2x wöchentlich)</a:t>
            </a:r>
          </a:p>
          <a:p>
            <a:r>
              <a:rPr lang="de-DE" sz="1700" dirty="0"/>
              <a:t>Jedes Mitglied berichtet kurz:</a:t>
            </a:r>
          </a:p>
          <a:p>
            <a:pPr lvl="1"/>
            <a:r>
              <a:rPr lang="de-DE" sz="1700" dirty="0"/>
              <a:t>Was wurde erreicht</a:t>
            </a:r>
          </a:p>
          <a:p>
            <a:pPr lvl="1"/>
            <a:r>
              <a:rPr lang="de-DE" sz="1700" dirty="0"/>
              <a:t>Was werde ich tun</a:t>
            </a:r>
          </a:p>
          <a:p>
            <a:pPr lvl="1"/>
            <a:r>
              <a:rPr lang="de-DE" sz="1700" dirty="0"/>
              <a:t>Welche Probleme gibt es</a:t>
            </a:r>
          </a:p>
          <a:p>
            <a:r>
              <a:rPr lang="de-DE" sz="1700" dirty="0"/>
              <a:t>Kurze Rückfragen</a:t>
            </a:r>
          </a:p>
          <a:p>
            <a:r>
              <a:rPr lang="de-DE" sz="1700" dirty="0"/>
              <a:t>Ziel:</a:t>
            </a:r>
          </a:p>
          <a:p>
            <a:pPr lvl="1"/>
            <a:r>
              <a:rPr lang="de-DE" sz="1700" dirty="0"/>
              <a:t>Jeder kennt den aktuellen Entwicklungsstand</a:t>
            </a:r>
          </a:p>
          <a:p>
            <a:pPr lvl="1"/>
            <a:r>
              <a:rPr lang="de-DE" sz="1700" dirty="0"/>
              <a:t>Abhängigkeiten sind klar</a:t>
            </a:r>
          </a:p>
          <a:p>
            <a:pPr lvl="1"/>
            <a:r>
              <a:rPr lang="de-DE" sz="1700" dirty="0"/>
              <a:t>Probleme identifiziert und Verantwortlichkeit zugewiesen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28CAA8-6BD3-2B4A-E702-12C1F6DD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1734985"/>
            <a:ext cx="3615776" cy="33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8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F4D888-2617-9F9D-7F37-942CAE88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Sprint Durchführung: Definition of Done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F35318-8F25-EDFD-1054-45BBDAF6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/>
              <a:t>ist Vorraussetzung für abschließen der aufgabe</a:t>
            </a:r>
          </a:p>
          <a:p>
            <a:r>
              <a:rPr lang="de-DE" sz="2000"/>
              <a:t>ist teils vom PO und teils vom team auferlegt</a:t>
            </a:r>
          </a:p>
          <a:p>
            <a:r>
              <a:rPr lang="de-DE" sz="2000"/>
              <a:t>sollte Schriftlich festgelegt werden</a:t>
            </a:r>
          </a:p>
          <a:p>
            <a:r>
              <a:rPr lang="de-DE" sz="2000"/>
              <a:t>kann im Rahmen der Retroperspektive angepasst werden </a:t>
            </a:r>
          </a:p>
          <a:p>
            <a:r>
              <a:rPr lang="de-DE" sz="2000"/>
              <a:t>Beispiele:</a:t>
            </a:r>
          </a:p>
          <a:p>
            <a:pPr lvl="1"/>
            <a:r>
              <a:rPr lang="de-DE" sz="2000"/>
              <a:t>Neues Feature ist dokumentiert und getestet</a:t>
            </a:r>
          </a:p>
          <a:p>
            <a:pPr lvl="1"/>
            <a:r>
              <a:rPr lang="de-DE" sz="2000"/>
              <a:t>Neues Feature wurde in development-Branch gemerged</a:t>
            </a:r>
          </a:p>
          <a:p>
            <a:pPr lvl="1"/>
            <a:r>
              <a:rPr lang="de-DE" sz="2000"/>
              <a:t>Code wurde nach festgelegter Konvention formatiert</a:t>
            </a:r>
          </a:p>
          <a:p>
            <a:pPr lvl="1"/>
            <a:r>
              <a:rPr lang="de-DE" sz="2000"/>
              <a:t>Alle Tests sind erfüllt</a:t>
            </a:r>
          </a:p>
          <a:p>
            <a:pPr lvl="1"/>
            <a:endParaRPr lang="de-DE" sz="2000"/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228980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F0AE11-4A41-F690-8F85-3605E3EE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Sprint Abschluss: Sprint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40D10-BAF0-9995-B1C7-684421DEB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PO/Team stellen Sprintziel und Backlog vor</a:t>
            </a:r>
          </a:p>
          <a:p>
            <a:r>
              <a:rPr lang="de-DE" sz="2000" dirty="0"/>
              <a:t>Kurze Präsentation der implementierten Features</a:t>
            </a:r>
          </a:p>
          <a:p>
            <a:r>
              <a:rPr lang="de-DE" sz="2000" dirty="0"/>
              <a:t>Aktueller Stand wird diskutiert</a:t>
            </a:r>
          </a:p>
          <a:p>
            <a:r>
              <a:rPr lang="de-DE" sz="2000" dirty="0"/>
              <a:t>Fragen werden geklärt</a:t>
            </a:r>
          </a:p>
          <a:p>
            <a:r>
              <a:rPr lang="de-DE" sz="2000" dirty="0"/>
              <a:t>Rückmeldungen werden dokumentiert</a:t>
            </a:r>
            <a:br>
              <a:rPr lang="de-DE" sz="2000" dirty="0"/>
            </a:br>
            <a:r>
              <a:rPr lang="de-DE" sz="2000" dirty="0"/>
              <a:t>und berücksichtigt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E57DE8-3E19-FA12-7209-B91DEA55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030" y="1360577"/>
            <a:ext cx="4252809" cy="415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A7B315-6013-7FF1-D22C-C819FCDD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Sprint Abschluss: Sprint Retrospective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12180-83BF-44F4-4E4C-5B7850849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Feedback zum Entwicklungsprozess</a:t>
            </a:r>
          </a:p>
          <a:p>
            <a:r>
              <a:rPr lang="de-DE" sz="2000" dirty="0"/>
              <a:t>Grundregeln</a:t>
            </a:r>
          </a:p>
          <a:p>
            <a:pPr lvl="1"/>
            <a:r>
              <a:rPr lang="de-DE" sz="2000" dirty="0"/>
              <a:t>Sicherer Raum für Feedback (Vegas Regel)</a:t>
            </a:r>
          </a:p>
          <a:p>
            <a:pPr lvl="1"/>
            <a:r>
              <a:rPr lang="de-DE" sz="2000" dirty="0"/>
              <a:t>Grundannahme: Alle haben ihr Bestes gegeben</a:t>
            </a:r>
          </a:p>
          <a:p>
            <a:r>
              <a:rPr lang="de-DE" sz="2000" dirty="0"/>
              <a:t>Definition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Done</a:t>
            </a:r>
            <a:r>
              <a:rPr lang="de-DE" sz="2000" dirty="0"/>
              <a:t> / -Ready ggf. updaten</a:t>
            </a:r>
          </a:p>
          <a:p>
            <a:r>
              <a:rPr lang="de-DE" sz="2000" dirty="0"/>
              <a:t>Struktur von Meetings und Kommunikation ggf. ändern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3369E2-79C5-7050-11AF-3425E3AE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030" y="1012604"/>
            <a:ext cx="4391417" cy="481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1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40CF50-220C-6658-34B2-488F73D5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Sprint Retrospective: Keep-Drop-Try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61AD9-A018-99D7-01B0-E3AAE6E5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Keep</a:t>
            </a:r>
          </a:p>
          <a:p>
            <a:pPr lvl="1"/>
            <a:r>
              <a:rPr lang="de-DE" sz="2000" dirty="0"/>
              <a:t>Was ist gut gelaufen und soll beibehalten werden</a:t>
            </a:r>
          </a:p>
          <a:p>
            <a:r>
              <a:rPr lang="de-DE" sz="2000" dirty="0"/>
              <a:t>Drop</a:t>
            </a:r>
          </a:p>
          <a:p>
            <a:pPr lvl="1"/>
            <a:r>
              <a:rPr lang="de-DE" sz="2000" dirty="0"/>
              <a:t>Was ist schlecht gelaufen und sollte gelassen werden</a:t>
            </a:r>
          </a:p>
          <a:p>
            <a:r>
              <a:rPr lang="de-DE" sz="2000" dirty="0"/>
              <a:t>Try</a:t>
            </a:r>
          </a:p>
          <a:p>
            <a:pPr lvl="1"/>
            <a:r>
              <a:rPr lang="de-DE" sz="2000" dirty="0"/>
              <a:t>Was sollte versucht werden</a:t>
            </a:r>
          </a:p>
        </p:txBody>
      </p:sp>
    </p:spTree>
    <p:extLst>
      <p:ext uri="{BB962C8B-B14F-4D97-AF65-F5344CB8AC3E}">
        <p14:creationId xmlns:p14="http://schemas.microsoft.com/office/powerpoint/2010/main" val="391514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098949-01C0-9904-ED7C-E18E5761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Empfohlen: </a:t>
            </a:r>
            <a:r>
              <a:rPr lang="de-DE" sz="4000" dirty="0" err="1">
                <a:solidFill>
                  <a:srgbClr val="FFFFFF"/>
                </a:solidFill>
              </a:rPr>
              <a:t>Scrum</a:t>
            </a:r>
            <a:r>
              <a:rPr lang="de-DE" sz="4000" dirty="0">
                <a:solidFill>
                  <a:srgbClr val="FFFFFF"/>
                </a:solidFill>
              </a:rPr>
              <a:t> Light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93503DF-63BB-F47C-86DA-088098D41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57562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4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59B162-9026-4D22-BF5D-1FE5CF7D3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1EDDA3-1EE8-4D30-9B74-B10EEC4BC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61A068-EC93-42E5-B944-E0A3C370D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C28B6E-F3E6-4F97-9672-5DDF2D2240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0DB0A9-B1E0-5106-01EF-19E8CDCC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Hausaufgaben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F36DD-35BD-22A6-FA89-968B13CF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Bearbeitet gelistete Schritte in folgendem Repository:</a:t>
            </a:r>
          </a:p>
          <a:p>
            <a:pPr marL="457200" lvl="1" indent="0">
              <a:buNone/>
            </a:pPr>
            <a:r>
              <a:rPr lang="de-DE" sz="1600" dirty="0">
                <a:hlinkClick r:id="rId2"/>
              </a:rPr>
              <a:t>https://github.com/Einfallsless/Teamprojekt-Tutorial/blob/main/Hausaufgaben</a:t>
            </a:r>
            <a:endParaRPr lang="de-DE" sz="16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91863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4F8C92-4745-8CE0-DE05-14B0FA58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28596D-591F-41DC-0362-79A01DC45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Skript</a:t>
            </a:r>
            <a:r>
              <a:rPr lang="en-US" sz="2000" dirty="0"/>
              <a:t> Software Engineering – WS 2023/24</a:t>
            </a:r>
            <a:endParaRPr lang="de-DE" sz="2000" dirty="0">
              <a:hlinkClick r:id="rId2"/>
            </a:endParaRPr>
          </a:p>
          <a:p>
            <a:r>
              <a:rPr lang="de-DE" sz="2000" dirty="0">
                <a:hlinkClick r:id="rId2"/>
              </a:rPr>
              <a:t>https://www.ard-zdf-medienakademie.de/.rest/seminar/v1/getimage?url=http://185.118.144.4/files/seminar-bilder-importiert/43321.jpg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https://media.graphassets.com/zmt82TgSSesFXVmkSPE8</a:t>
            </a:r>
            <a:endParaRPr lang="de-DE" sz="2000" dirty="0"/>
          </a:p>
          <a:p>
            <a:r>
              <a:rPr lang="en-US" sz="2000" dirty="0">
                <a:hlinkClick r:id="rId4"/>
              </a:rPr>
              <a:t>https://upload.wikimedia.org/wikipedia/en/9/9a/Among_Us_cover_art.jpg</a:t>
            </a:r>
            <a:endParaRPr lang="en-US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696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BEFAA29-370B-FD12-5D36-3D886B4E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Kundentypen </a:t>
            </a:r>
          </a:p>
        </p:txBody>
      </p:sp>
      <p:pic>
        <p:nvPicPr>
          <p:cNvPr id="2054" name="Picture 6" descr="Among Us - Wikipedia">
            <a:extLst>
              <a:ext uri="{FF2B5EF4-FFF2-40B4-BE49-F238E27FC236}">
                <a16:creationId xmlns:a16="http://schemas.microsoft.com/office/drawing/2014/main" id="{01B9D644-F368-0473-16F5-7B7D1681D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938" y="2050595"/>
            <a:ext cx="1744910" cy="261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pen Source &amp;mdash; Daily">
            <a:extLst>
              <a:ext uri="{FF2B5EF4-FFF2-40B4-BE49-F238E27FC236}">
                <a16:creationId xmlns:a16="http://schemas.microsoft.com/office/drawing/2014/main" id="{32D5A698-649F-879A-DD54-969B171F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7671" y="2074130"/>
            <a:ext cx="3489820" cy="261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E447D-4407-DCF6-C2F5-91FADD649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r>
              <a:rPr lang="de-DE" sz="2000" dirty="0"/>
              <a:t>Kunde ist Entwickler</a:t>
            </a:r>
          </a:p>
          <a:p>
            <a:r>
              <a:rPr lang="de-DE" sz="2000" dirty="0"/>
              <a:t>Kunde ist Käufer</a:t>
            </a:r>
          </a:p>
          <a:p>
            <a:r>
              <a:rPr lang="de-DE" sz="2000" dirty="0"/>
              <a:t>Kunde ist Auftraggeber</a:t>
            </a:r>
          </a:p>
        </p:txBody>
      </p:sp>
    </p:spTree>
    <p:extLst>
      <p:ext uri="{BB962C8B-B14F-4D97-AF65-F5344CB8AC3E}">
        <p14:creationId xmlns:p14="http://schemas.microsoft.com/office/powerpoint/2010/main" val="309178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A1ED36-7A6A-B2AD-D8F4-BF31A538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Anforderungen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Kommunikation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 descr="Ein Bild, das Baum, Screenshot, Cartoon enthält.&#10;&#10;Automatisch generierte Beschreibung">
            <a:extLst>
              <a:ext uri="{FF2B5EF4-FFF2-40B4-BE49-F238E27FC236}">
                <a16:creationId xmlns:a16="http://schemas.microsoft.com/office/drawing/2014/main" id="{10D5A887-2087-E765-85F5-8E6D03E1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189018"/>
            <a:ext cx="7225748" cy="44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0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42101F-9728-122D-D874-48F4510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Mögliche Probleme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3522126-71A9-F201-8641-4951F8967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38813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654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D45436-2635-42C3-BA28-522560B61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BCB4DB-F179-4894-9988-E98D21C67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0AAC17-169B-47DE-AA19-679941D1E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E12518-83B2-45E9-9CC2-46245A6BC4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EEE941-0372-59D9-2D79-E2B53691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Modelltypen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ED0122-5DA7-9783-3625-9999418E4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583112"/>
            <a:ext cx="11327549" cy="413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3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970E4C-9EC6-F875-BC31-566C82FB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Iterativer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Prozess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20AAB5-F9A3-AC0E-055E-C1533AFA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05" y="390832"/>
            <a:ext cx="8861009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1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0FB1DC-D562-3168-27B9-403A765B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Sprints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B7A94-39D5-169F-69BB-E6D475A1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en-US" sz="2000" kern="1200">
                <a:latin typeface="+mn-lt"/>
                <a:ea typeface="+mn-ea"/>
                <a:cs typeface="+mn-cs"/>
              </a:rPr>
              <a:t>Haben eine feste Länge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kern="1200">
                <a:latin typeface="+mn-lt"/>
                <a:ea typeface="+mn-ea"/>
                <a:cs typeface="+mn-cs"/>
              </a:rPr>
              <a:t>Kurz genug 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für Feedback</a:t>
            </a:r>
          </a:p>
          <a:p>
            <a:pPr>
              <a:buFontTx/>
              <a:buChar char="-"/>
            </a:pPr>
            <a:r>
              <a:rPr lang="en-US" sz="2000"/>
              <a:t>Lang genug um Produktiv zu arbeiten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kern="1200">
                <a:latin typeface="+mn-lt"/>
                <a:ea typeface="+mn-ea"/>
                <a:cs typeface="+mn-cs"/>
              </a:rPr>
              <a:t>Änderung der Anf</a:t>
            </a:r>
            <a:r>
              <a:rPr lang="en-US" sz="2000"/>
              <a:t>orderungen nur zwischen </a:t>
            </a:r>
            <a:r>
              <a:rPr lang="en-US" sz="2000" dirty="0"/>
              <a:t>den Sprints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87" name="Rectangle 7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 descr="Ein Bild, das Text, Screenshot, Cartoon, Diagramm enthält.&#10;&#10;Automatisch generierte Beschreibung">
            <a:extLst>
              <a:ext uri="{FF2B5EF4-FFF2-40B4-BE49-F238E27FC236}">
                <a16:creationId xmlns:a16="http://schemas.microsoft.com/office/drawing/2014/main" id="{B338F0D1-113F-6CCC-3BF9-E69E8F8B6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112" y="1303793"/>
            <a:ext cx="5315189" cy="42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F251B-9D68-450E-A68C-2078924D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C406A-E013-AD82-AB7B-DDC08105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 useBgFill="1">
        <p:nvSpPr>
          <p:cNvPr id="4" name="Rectangle 9">
            <a:extLst>
              <a:ext uri="{FF2B5EF4-FFF2-40B4-BE49-F238E27FC236}">
                <a16:creationId xmlns:a16="http://schemas.microsoft.com/office/drawing/2014/main" id="{E8CB9A09-6782-266F-7839-00D8419F5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B55433A-CEAE-9197-581E-8750C5D23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022295E-6A9E-B2C3-1162-3FF4FECAC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939E6B2F-6B92-4051-2336-D4D7CF3A6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ABB64CD-F9D0-EE40-3FC7-BBC286031598}"/>
              </a:ext>
            </a:extLst>
          </p:cNvPr>
          <p:cNvSpPr txBox="1">
            <a:spLocks/>
          </p:cNvSpPr>
          <p:nvPr/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 err="1">
                <a:solidFill>
                  <a:srgbClr val="FFFFFF"/>
                </a:solidFill>
              </a:rPr>
              <a:t>Scrum</a:t>
            </a:r>
            <a:r>
              <a:rPr lang="de-DE" sz="4000" dirty="0">
                <a:solidFill>
                  <a:srgbClr val="FFFFFF"/>
                </a:solidFill>
              </a:rPr>
              <a:t> Rollen</a:t>
            </a:r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CCCB7A50-C812-F6FA-17B2-F91486AB1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72769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89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1039FBB-D2E4-4CA1-AE39-6EA6364C7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976C0BB-BA35-4927-A5A1-E6332A4D7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8899D98-8547-4F8A-9BDD-CF24EE520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2E4059-9E96-4B85-877C-BBA322B7F5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BEF244-E7F7-4634-8CFF-ACC5D027AA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9AA09F9-544A-4EEA-9E77-797B7A70DA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Office PowerPoint</Application>
  <PresentationFormat>Breitbild</PresentationFormat>
  <Paragraphs>145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</vt:lpstr>
      <vt:lpstr>Scrum</vt:lpstr>
      <vt:lpstr>Softwareentwicklung</vt:lpstr>
      <vt:lpstr>Kundentypen </vt:lpstr>
      <vt:lpstr>Anforderungen &amp; Kommunikation</vt:lpstr>
      <vt:lpstr>Mögliche Probleme</vt:lpstr>
      <vt:lpstr>Modelltypen</vt:lpstr>
      <vt:lpstr>Iterativer Prozess</vt:lpstr>
      <vt:lpstr>Sprints</vt:lpstr>
      <vt:lpstr>PowerPoint-Präsentation</vt:lpstr>
      <vt:lpstr>Rolle: Product Owner</vt:lpstr>
      <vt:lpstr>Rolle: Scrum Master</vt:lpstr>
      <vt:lpstr>Rolle: Developer</vt:lpstr>
      <vt:lpstr>Sprintphasen</vt:lpstr>
      <vt:lpstr>Sprint Vorbereitung: Product Backlog</vt:lpstr>
      <vt:lpstr>Sprint Vorbereitung: Grooming</vt:lpstr>
      <vt:lpstr>Sprint Vorbereitung: Anforderungen</vt:lpstr>
      <vt:lpstr>Sprint Vorbereitung: Gute User Stories</vt:lpstr>
      <vt:lpstr>Sprint Vorbereitung: Sprint Planning</vt:lpstr>
      <vt:lpstr>Sprint Durchführung</vt:lpstr>
      <vt:lpstr>Sprint Durchführung: Daily Scrum</vt:lpstr>
      <vt:lpstr>Sprint Durchführung: Definition of Done</vt:lpstr>
      <vt:lpstr>Sprint Abschluss: Sprint Review</vt:lpstr>
      <vt:lpstr>Sprint Abschluss: Sprint Retrospective</vt:lpstr>
      <vt:lpstr>Sprint Retrospective: Keep-Drop-Try</vt:lpstr>
      <vt:lpstr>Empfohlen: Scrum Light</vt:lpstr>
      <vt:lpstr>Hausaufgaben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Immanuel Mueller</dc:creator>
  <cp:lastModifiedBy>Immanuel Mueller</cp:lastModifiedBy>
  <cp:revision>2</cp:revision>
  <dcterms:created xsi:type="dcterms:W3CDTF">2024-05-01T18:50:53Z</dcterms:created>
  <dcterms:modified xsi:type="dcterms:W3CDTF">2024-05-03T07:14:20Z</dcterms:modified>
</cp:coreProperties>
</file>