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Source Code Pro"/>
      <p:regular r:id="rId33"/>
      <p:bold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SourceCode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8dee780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8dee780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8dee780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8dee780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8dee780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18dee780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8dee780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18dee780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8dee780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18dee780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8dee780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18dee780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8dee780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8dee780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8dee780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18dee780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8dee780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8dee780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8dee780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18dee780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8dee780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8dee780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8dee780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8dee780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8dee780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8dee780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8dee780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8dee780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8dee780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8dee780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8dee780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8dee780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8dee780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8dee780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Natural Language Processing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25" y="3600453"/>
            <a:ext cx="5194373" cy="132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3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83" name="Google Shape;183;p3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581125" y="1174200"/>
            <a:ext cx="77271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 document represented as a vector of word counts is called a “Bag of Words”</a:t>
            </a:r>
            <a:endParaRPr sz="24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“Blue House” -&gt; (red,blue,house) -&gt; (0,1,1)</a:t>
            </a:r>
            <a:endParaRPr sz="24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“Red House” -&gt; (red,blue,house) -&gt; (1,0,1)</a:t>
            </a:r>
            <a:endParaRPr sz="24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These are now vectors in an N-dimensional space, we can compare vectors with cosine similarity:</a:t>
            </a:r>
            <a:endParaRPr sz="24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0" name="Google Shape;19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2" name="Google Shape;19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5"/>
          <p:cNvSpPr txBox="1"/>
          <p:nvPr/>
        </p:nvSpPr>
        <p:spPr>
          <a:xfrm>
            <a:off x="581125" y="1174200"/>
            <a:ext cx="77271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can improve on Bag of Words by adjusting word counts based on their frequency in corpus (the group of all the documents)</a:t>
            </a:r>
            <a:endParaRPr sz="3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can use TF-IDF (Term Frequency - Inverse Document Frequency)</a:t>
            </a:r>
            <a:endParaRPr sz="3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9" name="Google Shape;19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1" name="Google Shape;20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6"/>
          <p:cNvSpPr txBox="1"/>
          <p:nvPr/>
        </p:nvSpPr>
        <p:spPr>
          <a:xfrm>
            <a:off x="581125" y="1174200"/>
            <a:ext cx="82584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Term Frequency - Importance of the term within that document 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TF(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 = Number of occurrences of term 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document 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Inverse Document Frequency - Importance of the term in the corpus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IDF(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 = log(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dfx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 where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■"/>
            </a:pP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= total number of documents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■"/>
            </a:pP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dfx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= number of documents with the term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8" name="Google Shape;20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0" name="Google Shape;210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7"/>
          <p:cNvSpPr txBox="1"/>
          <p:nvPr/>
        </p:nvSpPr>
        <p:spPr>
          <a:xfrm>
            <a:off x="581125" y="1174200"/>
            <a:ext cx="83814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Mathematically, TF-IDF is then expressed:</a:t>
            </a:r>
            <a:endParaRPr sz="30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926" y="1950625"/>
            <a:ext cx="7390700" cy="24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has a lot of pyspark.ml.feature tools to help out with this entire process and make it all easy for you!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jump to a custom code along example!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ctrTitle"/>
          </p:nvPr>
        </p:nvSpPr>
        <p:spPr>
          <a:xfrm>
            <a:off x="121650" y="1489825"/>
            <a:ext cx="890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 for NLP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8" name="Google Shape;22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9" name="Google Shape;22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jump into the code along project, let’s explore a few of the tools Spark has for dealing with text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we’ll be able to use them easily in our project!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" name="Google Shape;23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7" name="Google Shape;237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ctrTitle"/>
          </p:nvPr>
        </p:nvSpPr>
        <p:spPr>
          <a:xfrm>
            <a:off x="121650" y="1489825"/>
            <a:ext cx="890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 for NLP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ctrTitle"/>
          </p:nvPr>
        </p:nvSpPr>
        <p:spPr>
          <a:xfrm>
            <a:off x="121650" y="1545450"/>
            <a:ext cx="8900700" cy="10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NLP 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work through building a spam detection filter using Python and Spark!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data set consists of volunteered text messages from a study in Singapore and some spam texts from a UK reporting 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8" name="Google Shape;25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now learn about the basics of Natural Language Processing!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field of machine learning that focuses on creating models from a text data source (straight from articles of words).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NLP section of the course will just contain a single custom code along example because the documentation doesn’t really have a full example and the custom code along is a larger multi-step process.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very large field of machine learning with its own unique challenges and sets of algorithms and features, so what we cover here will be scratching just the surface!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Optional Reading Suggestions: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Wikipedia Article on NLP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NLTK Book (separate Python library)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Foundations of Statistical Natural Language Processing (Manning)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Examples of NLP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Clustering News Articles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Suggesting similar books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Grouping Legal Documents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Analyzing Consumer Feedback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Spam Email Detection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basic process for NLP: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Compile all documents (Corpus)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Featurize the words to numerics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Compare features of documents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standard way of doing this is through the use of what is known as “TF-IDF” methods.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TF-IDF stands for Term Frequency - Inverse Document Frequency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explain how it works!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1" name="Google Shape;17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3" name="Google Shape;17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NLP 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33"/>
          <p:cNvSpPr txBox="1"/>
          <p:nvPr/>
        </p:nvSpPr>
        <p:spPr>
          <a:xfrm>
            <a:off x="581125" y="1174200"/>
            <a:ext cx="77271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Simple Example: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You have 2 documents: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“Blue House”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“Red House”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Featurize based on word count: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“Blue House” -&gt; (red,blue,house) -&gt; (0,1,1)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“Red House” -&gt; (red,blue,house) -&gt; (1,0,1)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