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493b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493b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d493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d493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88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course the main way we will be working with Python and Spark is through the DataFrame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you’ve worked with pandas in Python, R, SQL or even Excel, a DataFrame will feel very familiar!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hold data in a column and row format.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represents some feature or variable.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row represents an individual data point.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began with something known as the “RDD” syntax which was a little ugly and tricky to learn.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Spark 2.0 and higher has shifted towards a DataFrame syntax which is much cleaner and easier to work with!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are able to input and output data from a wide variety of sources.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use these DataFrames to apply various transformations on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of the transformation calls, we can either show or collect the results to display or for some final processing.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we’ll cover all the main features of working with DataFrames that you need to know.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 have a solid understanding of Spark DataFrames, we can move on to utilizing the DataFrame MLlib API for Machine Learning.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section you will have a section for a “DataFrame Project”.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will be an analysis of some historical stock data information using all the Spark knowledge from this section of the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serve as a quick exercise review to test all the skills learned in this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learning the basics of Spark DataFrames!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