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Inconsolata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Inconsolat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476ad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476ad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476ad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476ad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476ad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476ad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476ad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476ad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476ad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476ad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476ad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476ad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476a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476a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476ad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476ad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476ad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476ad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476a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476a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476ad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4476ad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476ad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476ad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76ad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76ad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476ad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476ad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476ad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476ad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76ad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76ad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476ad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476ad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476ad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476ad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476ad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476ad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4476a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4476a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4476ad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4476ad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476ad0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4476ad0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476ad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476a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476ad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476ad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476ad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476ad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various possible data sources (Kafka, Flume,Kinesis, etc…) can not realistically be shown in a single computer setting.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your place of work necessitates use of one of these sources, Spark provides full integration guides.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not every source version is available with the Python API.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the documentation to show you where you can find additional information on Spark Streaming!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8" y="131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we will be using Spark Streaming and not structured streaming (still experimental and in Alpha) we need to use some older “RDD”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stems from using a SparkContext instead of a SparkSession.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building a very simple application that connects to a local stream of data (an open terminal) through a socket connection.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then count the words for each line that we type 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streaming will be: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SparkContext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StreamingContext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Socket Text Stream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Read in the lines as a “DStream”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working with the data: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Split the input line into a list of words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Map each word to a tuple: (word,1)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group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reduce)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the tuples by the word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and sum up the second argument (the number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then provide us with a word count in the form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(‘hello’,3)</a:t>
            </a: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each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quick note, the RDD syntax relies heavily on lambda expressions, which are just quick anonymous functions.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Fortunately, all the lambda expressions used here are quite simple and basic.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this simple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is an extension of the core Spark API that enables scalable, high-throughput, fault-tolerant stream processing of live data streams.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for your final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create a simple application that plots out the popularity of tags associated with incoming tweets streamed live from Twitter.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first need to create a Twitter Developer Account to get our access codes.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you’ll need to install the tweepy library as well as matplotlib and seaborn.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going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apps.twitter.com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next task is to write a script that will connect to Twitter for streaming.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a .py file that we will call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finish off our project by setting up a Jupyter Notebook with Spark that will connect to the socket connection created by TweetRead.py!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fill in your credentials for everything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lecture I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recommend that you avoid typing out the instructions on your own and instead use the provided notebook: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Spark Streaming.ipynb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places where a simple typo can mess everything up, and the nature of SQLContexts and the sockets will require you to restart your VirtualBox to get going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how many times you run through this exercise, the port you assigned in TweetRead.py may already be in use, we’ll go over how to change that port.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also need to install one more library called pandas.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pip3 install pandas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this at the terminal and then restart you VirtualBox Ubuntu Machine before following along with this lecture.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 can be ingested from many sources like Kafka, Flume, Kinesis, or TCP sockets, and can be processed using complex algorithms expressed with high-level functions like map, reduce, join and window.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steps we’ll take: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review TweetRead.py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Open up the provided notebook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Scroll down to the Twitter section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Run the .py files and cells in the correct order as we explain what is happening line by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steps that must be done in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order for this entire process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do even a single step out of order, you’ll need to restart the VirtualBox and start over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the provided TweetRead.py and Introduction to Spark Streaming.ipynb will save you a lot of time and frustration!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Internally, Spark Streaming receives live input data streams and divides the data into batches, which are then processed by the Spark engine to generate the final stream of results in batches.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first work through a simple streaming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simultaneously use jupyter notebook and a terminal for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easiest to follow through a local installation using Virtual Box.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working through that example we will finish off the course with a Twitter Analysis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follow along with this project you’ll need to install a few visualization libraries and set up a Twitter Developer Account.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walk you through all these steps when the time comes during the lectures.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