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35D7BC1-E8C9-45F6-9309-83896DA079B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50FCE72-323B-452F-9449-E3A9C5C09716}">
      <dgm:prSet/>
      <dgm:spPr/>
      <dgm:t>
        <a:bodyPr/>
        <a:lstStyle/>
        <a:p>
          <a:r>
            <a:rPr lang="en-US" b="1"/>
            <a:t>Work Completed:</a:t>
          </a:r>
          <a:endParaRPr lang="en-US"/>
        </a:p>
      </dgm:t>
    </dgm:pt>
    <dgm:pt modelId="{BE4B54BB-00E7-4288-A88E-C30F94246D3E}" type="parTrans" cxnId="{75B086CB-C7EA-465A-BFC8-E5B18F417AD4}">
      <dgm:prSet/>
      <dgm:spPr/>
      <dgm:t>
        <a:bodyPr/>
        <a:lstStyle/>
        <a:p>
          <a:endParaRPr lang="en-US"/>
        </a:p>
      </dgm:t>
    </dgm:pt>
    <dgm:pt modelId="{5F931C92-0417-408B-8ACD-805A250BDF37}" type="sibTrans" cxnId="{75B086CB-C7EA-465A-BFC8-E5B18F417AD4}">
      <dgm:prSet/>
      <dgm:spPr/>
      <dgm:t>
        <a:bodyPr/>
        <a:lstStyle/>
        <a:p>
          <a:endParaRPr lang="en-US"/>
        </a:p>
      </dgm:t>
    </dgm:pt>
    <dgm:pt modelId="{56D6E37F-FEB7-4A19-B1EF-A3456D923903}">
      <dgm:prSet/>
      <dgm:spPr/>
      <dgm:t>
        <a:bodyPr/>
        <a:lstStyle/>
        <a:p>
          <a:r>
            <a:rPr lang="en-US"/>
            <a:t>The application currently has three features active. </a:t>
          </a:r>
        </a:p>
      </dgm:t>
    </dgm:pt>
    <dgm:pt modelId="{C209F532-0A33-4DEA-BB30-1AE223090E4B}" type="parTrans" cxnId="{5B2F886D-1CDC-4F76-85FC-1FCB91E67788}">
      <dgm:prSet/>
      <dgm:spPr/>
      <dgm:t>
        <a:bodyPr/>
        <a:lstStyle/>
        <a:p>
          <a:endParaRPr lang="en-US"/>
        </a:p>
      </dgm:t>
    </dgm:pt>
    <dgm:pt modelId="{02A80927-B1DC-4FE1-B012-0E2DF506A8DE}" type="sibTrans" cxnId="{5B2F886D-1CDC-4F76-85FC-1FCB91E67788}">
      <dgm:prSet/>
      <dgm:spPr/>
      <dgm:t>
        <a:bodyPr/>
        <a:lstStyle/>
        <a:p>
          <a:endParaRPr lang="en-US"/>
        </a:p>
      </dgm:t>
    </dgm:pt>
    <dgm:pt modelId="{721086AA-A220-4480-B576-3B3DBA6E64E9}">
      <dgm:prSet/>
      <dgm:spPr/>
      <dgm:t>
        <a:bodyPr/>
        <a:lstStyle/>
        <a:p>
          <a:r>
            <a:rPr lang="en-US"/>
            <a:t>1. Rendering the source article using Title or URL</a:t>
          </a:r>
        </a:p>
      </dgm:t>
    </dgm:pt>
    <dgm:pt modelId="{EE445D39-F7CF-48F9-BA9A-177BD3F446BA}" type="parTrans" cxnId="{06EFF6D6-CFA1-4CF4-A7BB-ED45021F3D2A}">
      <dgm:prSet/>
      <dgm:spPr/>
      <dgm:t>
        <a:bodyPr/>
        <a:lstStyle/>
        <a:p>
          <a:endParaRPr lang="en-US"/>
        </a:p>
      </dgm:t>
    </dgm:pt>
    <dgm:pt modelId="{8BC1B386-9BD0-4DE6-9122-8FC8ABDDCEED}" type="sibTrans" cxnId="{06EFF6D6-CFA1-4CF4-A7BB-ED45021F3D2A}">
      <dgm:prSet/>
      <dgm:spPr/>
      <dgm:t>
        <a:bodyPr/>
        <a:lstStyle/>
        <a:p>
          <a:endParaRPr lang="en-US"/>
        </a:p>
      </dgm:t>
    </dgm:pt>
    <dgm:pt modelId="{0AA40FA1-5FBB-4327-BE8A-35CA7DF14813}">
      <dgm:prSet/>
      <dgm:spPr/>
      <dgm:t>
        <a:bodyPr/>
        <a:lstStyle/>
        <a:p>
          <a:r>
            <a:rPr lang="en-US"/>
            <a:t>2. Providing translation languages available as dropdown</a:t>
          </a:r>
        </a:p>
      </dgm:t>
    </dgm:pt>
    <dgm:pt modelId="{4F9D5794-1085-4151-A155-CF5A5BF1D61A}" type="parTrans" cxnId="{A6A27E3D-5154-45F7-BD20-4C71D48D80B9}">
      <dgm:prSet/>
      <dgm:spPr/>
      <dgm:t>
        <a:bodyPr/>
        <a:lstStyle/>
        <a:p>
          <a:endParaRPr lang="en-US"/>
        </a:p>
      </dgm:t>
    </dgm:pt>
    <dgm:pt modelId="{EE0CE4A8-2602-4B0E-80A9-A6775FB21122}" type="sibTrans" cxnId="{A6A27E3D-5154-45F7-BD20-4C71D48D80B9}">
      <dgm:prSet/>
      <dgm:spPr/>
      <dgm:t>
        <a:bodyPr/>
        <a:lstStyle/>
        <a:p>
          <a:endParaRPr lang="en-US"/>
        </a:p>
      </dgm:t>
    </dgm:pt>
    <dgm:pt modelId="{6E807D4F-014B-4842-A5B9-AED5F9950113}">
      <dgm:prSet/>
      <dgm:spPr/>
      <dgm:t>
        <a:bodyPr/>
        <a:lstStyle/>
        <a:p>
          <a:r>
            <a:rPr lang="en-US" b="1"/>
            <a:t>Work Pending:</a:t>
          </a:r>
          <a:endParaRPr lang="en-US"/>
        </a:p>
      </dgm:t>
    </dgm:pt>
    <dgm:pt modelId="{96B7526C-B7C4-454B-A1DC-456DF9979AA5}" type="parTrans" cxnId="{72AABE4C-4A6D-437E-9F6D-34AFE8101162}">
      <dgm:prSet/>
      <dgm:spPr/>
      <dgm:t>
        <a:bodyPr/>
        <a:lstStyle/>
        <a:p>
          <a:endParaRPr lang="en-US"/>
        </a:p>
      </dgm:t>
    </dgm:pt>
    <dgm:pt modelId="{F9BB6575-B9A1-4475-9D7B-DCE8DDA54327}" type="sibTrans" cxnId="{72AABE4C-4A6D-437E-9F6D-34AFE8101162}">
      <dgm:prSet/>
      <dgm:spPr/>
      <dgm:t>
        <a:bodyPr/>
        <a:lstStyle/>
        <a:p>
          <a:endParaRPr lang="en-US"/>
        </a:p>
      </dgm:t>
    </dgm:pt>
    <dgm:pt modelId="{C713C5AC-BF92-471C-B446-7648355E5D88}">
      <dgm:prSet/>
      <dgm:spPr/>
      <dgm:t>
        <a:bodyPr/>
        <a:lstStyle/>
        <a:p>
          <a:r>
            <a:rPr lang="en-US"/>
            <a:t>The following work is pending and needs attention.</a:t>
          </a:r>
        </a:p>
      </dgm:t>
    </dgm:pt>
    <dgm:pt modelId="{607F568A-A410-47F8-B520-76D99DA62BB3}" type="parTrans" cxnId="{9CAD28D6-6838-4B95-9540-773D6FD930D9}">
      <dgm:prSet/>
      <dgm:spPr/>
      <dgm:t>
        <a:bodyPr/>
        <a:lstStyle/>
        <a:p>
          <a:endParaRPr lang="en-US"/>
        </a:p>
      </dgm:t>
    </dgm:pt>
    <dgm:pt modelId="{D1D3E335-69E1-4954-B542-B927BA611B98}" type="sibTrans" cxnId="{9CAD28D6-6838-4B95-9540-773D6FD930D9}">
      <dgm:prSet/>
      <dgm:spPr/>
      <dgm:t>
        <a:bodyPr/>
        <a:lstStyle/>
        <a:p>
          <a:endParaRPr lang="en-US"/>
        </a:p>
      </dgm:t>
    </dgm:pt>
    <dgm:pt modelId="{D5554709-E009-434C-BA61-91457E6D2FDB}">
      <dgm:prSet/>
      <dgm:spPr/>
      <dgm:t>
        <a:bodyPr/>
        <a:lstStyle/>
        <a:p>
          <a:r>
            <a:rPr lang="en-US"/>
            <a:t>1. Rendering translated article</a:t>
          </a:r>
        </a:p>
      </dgm:t>
    </dgm:pt>
    <dgm:pt modelId="{5A06AE19-AEBA-4B6D-B472-1D2232515AD9}" type="parTrans" cxnId="{25DD5B0B-33DB-448F-B817-84616F3B3D95}">
      <dgm:prSet/>
      <dgm:spPr/>
      <dgm:t>
        <a:bodyPr/>
        <a:lstStyle/>
        <a:p>
          <a:endParaRPr lang="en-US"/>
        </a:p>
      </dgm:t>
    </dgm:pt>
    <dgm:pt modelId="{32BB8056-A2D7-4CB4-894E-583117289768}" type="sibTrans" cxnId="{25DD5B0B-33DB-448F-B817-84616F3B3D95}">
      <dgm:prSet/>
      <dgm:spPr/>
      <dgm:t>
        <a:bodyPr/>
        <a:lstStyle/>
        <a:p>
          <a:endParaRPr lang="en-US"/>
        </a:p>
      </dgm:t>
    </dgm:pt>
    <dgm:pt modelId="{20474A37-9CCC-4013-AD1E-42773A029F74}">
      <dgm:prSet/>
      <dgm:spPr/>
      <dgm:t>
        <a:bodyPr/>
        <a:lstStyle/>
        <a:p>
          <a:r>
            <a:rPr lang="en-US"/>
            <a:t>2. Getting the LLM API for semantic comparison active and running</a:t>
          </a:r>
        </a:p>
      </dgm:t>
    </dgm:pt>
    <dgm:pt modelId="{B3C6D23D-5E41-49C0-A07F-6D21223077BB}" type="parTrans" cxnId="{56D4FF16-4C6C-4213-862A-2D225FE038B2}">
      <dgm:prSet/>
      <dgm:spPr/>
      <dgm:t>
        <a:bodyPr/>
        <a:lstStyle/>
        <a:p>
          <a:endParaRPr lang="en-US"/>
        </a:p>
      </dgm:t>
    </dgm:pt>
    <dgm:pt modelId="{CE0CB7EB-BCDC-43B2-BFE7-9021EA85AB1C}" type="sibTrans" cxnId="{56D4FF16-4C6C-4213-862A-2D225FE038B2}">
      <dgm:prSet/>
      <dgm:spPr/>
      <dgm:t>
        <a:bodyPr/>
        <a:lstStyle/>
        <a:p>
          <a:endParaRPr lang="en-US"/>
        </a:p>
      </dgm:t>
    </dgm:pt>
    <dgm:pt modelId="{80694F6B-AC6C-44CA-805A-82F049FC26B2}">
      <dgm:prSet/>
      <dgm:spPr/>
      <dgm:t>
        <a:bodyPr/>
        <a:lstStyle/>
        <a:p>
          <a:r>
            <a:rPr lang="en-US"/>
            <a:t>3. Providing color coded sentences which are missed in translation (in red) and have got added during translation (in green)</a:t>
          </a:r>
        </a:p>
      </dgm:t>
    </dgm:pt>
    <dgm:pt modelId="{78A343E6-E9ED-4155-8890-68B3976AD6F1}" type="parTrans" cxnId="{A5952648-8D9F-4511-87D0-1FA2D6CB5476}">
      <dgm:prSet/>
      <dgm:spPr/>
      <dgm:t>
        <a:bodyPr/>
        <a:lstStyle/>
        <a:p>
          <a:endParaRPr lang="en-US"/>
        </a:p>
      </dgm:t>
    </dgm:pt>
    <dgm:pt modelId="{C8B78F14-C5BA-41BE-83A5-54BC15121931}" type="sibTrans" cxnId="{A5952648-8D9F-4511-87D0-1FA2D6CB5476}">
      <dgm:prSet/>
      <dgm:spPr/>
      <dgm:t>
        <a:bodyPr/>
        <a:lstStyle/>
        <a:p>
          <a:endParaRPr lang="en-US"/>
        </a:p>
      </dgm:t>
    </dgm:pt>
    <dgm:pt modelId="{6B956875-9D11-4A28-9ABB-2DF7AAAB8E3F}">
      <dgm:prSet/>
      <dgm:spPr/>
      <dgm:t>
        <a:bodyPr/>
        <a:lstStyle/>
        <a:p>
          <a:r>
            <a:rPr lang="en-US"/>
            <a:t>4. Data Analytics on the translated content</a:t>
          </a:r>
        </a:p>
      </dgm:t>
    </dgm:pt>
    <dgm:pt modelId="{43AA73F4-9754-4370-AF0A-894EDAD58E3B}" type="parTrans" cxnId="{6D68A6CE-CBD4-46E6-92B2-E4E3CB4D52AE}">
      <dgm:prSet/>
      <dgm:spPr/>
      <dgm:t>
        <a:bodyPr/>
        <a:lstStyle/>
        <a:p>
          <a:endParaRPr lang="en-US"/>
        </a:p>
      </dgm:t>
    </dgm:pt>
    <dgm:pt modelId="{D9C1A314-DE39-4899-82F2-84C4476F9CD0}" type="sibTrans" cxnId="{6D68A6CE-CBD4-46E6-92B2-E4E3CB4D52AE}">
      <dgm:prSet/>
      <dgm:spPr/>
      <dgm:t>
        <a:bodyPr/>
        <a:lstStyle/>
        <a:p>
          <a:endParaRPr lang="en-US"/>
        </a:p>
      </dgm:t>
    </dgm:pt>
    <dgm:pt modelId="{50A175F3-9AA0-4FE4-96C1-A7725D54F57A}">
      <dgm:prSet/>
      <dgm:spPr/>
      <dgm:t>
        <a:bodyPr/>
        <a:lstStyle/>
        <a:p>
          <a:r>
            <a:rPr lang="en-US"/>
            <a:t>5. Providing translation to under-represented languages using AI </a:t>
          </a:r>
        </a:p>
      </dgm:t>
    </dgm:pt>
    <dgm:pt modelId="{31D35ECB-C0DE-4D42-9422-3A3D0C9FF79B}" type="parTrans" cxnId="{DAA0D2F0-209C-4E41-9EDE-14FD3554F550}">
      <dgm:prSet/>
      <dgm:spPr/>
      <dgm:t>
        <a:bodyPr/>
        <a:lstStyle/>
        <a:p>
          <a:endParaRPr lang="en-US"/>
        </a:p>
      </dgm:t>
    </dgm:pt>
    <dgm:pt modelId="{64ACD792-9863-4E49-AB27-0ECEF2ACDE89}" type="sibTrans" cxnId="{DAA0D2F0-209C-4E41-9EDE-14FD3554F550}">
      <dgm:prSet/>
      <dgm:spPr/>
      <dgm:t>
        <a:bodyPr/>
        <a:lstStyle/>
        <a:p>
          <a:endParaRPr lang="en-US"/>
        </a:p>
      </dgm:t>
    </dgm:pt>
    <dgm:pt modelId="{C102FBE3-4FA4-424C-AF8C-D7F887A6215C}" type="pres">
      <dgm:prSet presAssocID="{635D7BC1-E8C9-45F6-9309-83896DA079B3}" presName="vert0" presStyleCnt="0">
        <dgm:presLayoutVars>
          <dgm:dir/>
          <dgm:animOne val="branch"/>
          <dgm:animLvl val="lvl"/>
        </dgm:presLayoutVars>
      </dgm:prSet>
      <dgm:spPr/>
    </dgm:pt>
    <dgm:pt modelId="{5CACA4BD-055C-EC4E-9231-37FEB75D66A8}" type="pres">
      <dgm:prSet presAssocID="{450FCE72-323B-452F-9449-E3A9C5C09716}" presName="thickLine" presStyleLbl="alignNode1" presStyleIdx="0" presStyleCnt="11"/>
      <dgm:spPr/>
    </dgm:pt>
    <dgm:pt modelId="{0DFB805F-2458-A646-87F8-D1CEF794C47F}" type="pres">
      <dgm:prSet presAssocID="{450FCE72-323B-452F-9449-E3A9C5C09716}" presName="horz1" presStyleCnt="0"/>
      <dgm:spPr/>
    </dgm:pt>
    <dgm:pt modelId="{DB9069EF-36A4-3B43-B90D-39C6697725C5}" type="pres">
      <dgm:prSet presAssocID="{450FCE72-323B-452F-9449-E3A9C5C09716}" presName="tx1" presStyleLbl="revTx" presStyleIdx="0" presStyleCnt="11"/>
      <dgm:spPr/>
    </dgm:pt>
    <dgm:pt modelId="{00B49CDC-9451-5141-A13A-DDA698353565}" type="pres">
      <dgm:prSet presAssocID="{450FCE72-323B-452F-9449-E3A9C5C09716}" presName="vert1" presStyleCnt="0"/>
      <dgm:spPr/>
    </dgm:pt>
    <dgm:pt modelId="{5CAE1366-87E0-B946-A039-D2EED6FB6EB7}" type="pres">
      <dgm:prSet presAssocID="{56D6E37F-FEB7-4A19-B1EF-A3456D923903}" presName="thickLine" presStyleLbl="alignNode1" presStyleIdx="1" presStyleCnt="11"/>
      <dgm:spPr/>
    </dgm:pt>
    <dgm:pt modelId="{711331EC-7A25-E249-88E9-7852B9CEBBB7}" type="pres">
      <dgm:prSet presAssocID="{56D6E37F-FEB7-4A19-B1EF-A3456D923903}" presName="horz1" presStyleCnt="0"/>
      <dgm:spPr/>
    </dgm:pt>
    <dgm:pt modelId="{32AEC1A9-77CB-B84A-B564-81DEE45BBFBB}" type="pres">
      <dgm:prSet presAssocID="{56D6E37F-FEB7-4A19-B1EF-A3456D923903}" presName="tx1" presStyleLbl="revTx" presStyleIdx="1" presStyleCnt="11"/>
      <dgm:spPr/>
    </dgm:pt>
    <dgm:pt modelId="{BF3CD472-4255-DF42-99D3-C4490D18023A}" type="pres">
      <dgm:prSet presAssocID="{56D6E37F-FEB7-4A19-B1EF-A3456D923903}" presName="vert1" presStyleCnt="0"/>
      <dgm:spPr/>
    </dgm:pt>
    <dgm:pt modelId="{0D6AEDFA-74FB-1E49-8448-5B9868F1A759}" type="pres">
      <dgm:prSet presAssocID="{721086AA-A220-4480-B576-3B3DBA6E64E9}" presName="thickLine" presStyleLbl="alignNode1" presStyleIdx="2" presStyleCnt="11"/>
      <dgm:spPr/>
    </dgm:pt>
    <dgm:pt modelId="{7568F123-6387-D54E-B502-5E9DFCC2D3A2}" type="pres">
      <dgm:prSet presAssocID="{721086AA-A220-4480-B576-3B3DBA6E64E9}" presName="horz1" presStyleCnt="0"/>
      <dgm:spPr/>
    </dgm:pt>
    <dgm:pt modelId="{23F2F0C0-2D21-514A-975F-FE3B07C7C608}" type="pres">
      <dgm:prSet presAssocID="{721086AA-A220-4480-B576-3B3DBA6E64E9}" presName="tx1" presStyleLbl="revTx" presStyleIdx="2" presStyleCnt="11"/>
      <dgm:spPr/>
    </dgm:pt>
    <dgm:pt modelId="{E3543E85-DBB5-6344-95AE-D59A81D56059}" type="pres">
      <dgm:prSet presAssocID="{721086AA-A220-4480-B576-3B3DBA6E64E9}" presName="vert1" presStyleCnt="0"/>
      <dgm:spPr/>
    </dgm:pt>
    <dgm:pt modelId="{21FFD13F-14D3-A74A-9C88-373FD6DDE2CB}" type="pres">
      <dgm:prSet presAssocID="{0AA40FA1-5FBB-4327-BE8A-35CA7DF14813}" presName="thickLine" presStyleLbl="alignNode1" presStyleIdx="3" presStyleCnt="11"/>
      <dgm:spPr/>
    </dgm:pt>
    <dgm:pt modelId="{1383022B-7615-F148-9D1B-052D981FA23B}" type="pres">
      <dgm:prSet presAssocID="{0AA40FA1-5FBB-4327-BE8A-35CA7DF14813}" presName="horz1" presStyleCnt="0"/>
      <dgm:spPr/>
    </dgm:pt>
    <dgm:pt modelId="{93F6CC61-E889-A44C-AF44-AEB2B6D9E807}" type="pres">
      <dgm:prSet presAssocID="{0AA40FA1-5FBB-4327-BE8A-35CA7DF14813}" presName="tx1" presStyleLbl="revTx" presStyleIdx="3" presStyleCnt="11"/>
      <dgm:spPr/>
    </dgm:pt>
    <dgm:pt modelId="{7DFF1CFC-9B7A-DA4A-9968-8726C24AF25C}" type="pres">
      <dgm:prSet presAssocID="{0AA40FA1-5FBB-4327-BE8A-35CA7DF14813}" presName="vert1" presStyleCnt="0"/>
      <dgm:spPr/>
    </dgm:pt>
    <dgm:pt modelId="{D9AC9A16-2D6C-7042-8843-A3A2368F6B61}" type="pres">
      <dgm:prSet presAssocID="{6E807D4F-014B-4842-A5B9-AED5F9950113}" presName="thickLine" presStyleLbl="alignNode1" presStyleIdx="4" presStyleCnt="11"/>
      <dgm:spPr/>
    </dgm:pt>
    <dgm:pt modelId="{A6F48A36-C220-584C-B120-7D7D5AF303F9}" type="pres">
      <dgm:prSet presAssocID="{6E807D4F-014B-4842-A5B9-AED5F9950113}" presName="horz1" presStyleCnt="0"/>
      <dgm:spPr/>
    </dgm:pt>
    <dgm:pt modelId="{45DE220D-93F6-5942-A537-51A4BD087C2F}" type="pres">
      <dgm:prSet presAssocID="{6E807D4F-014B-4842-A5B9-AED5F9950113}" presName="tx1" presStyleLbl="revTx" presStyleIdx="4" presStyleCnt="11"/>
      <dgm:spPr/>
    </dgm:pt>
    <dgm:pt modelId="{9750CBCA-D6E0-5E48-9E1D-E5318F20921A}" type="pres">
      <dgm:prSet presAssocID="{6E807D4F-014B-4842-A5B9-AED5F9950113}" presName="vert1" presStyleCnt="0"/>
      <dgm:spPr/>
    </dgm:pt>
    <dgm:pt modelId="{CF884F73-C943-1148-931D-1637DCC39FB6}" type="pres">
      <dgm:prSet presAssocID="{C713C5AC-BF92-471C-B446-7648355E5D88}" presName="thickLine" presStyleLbl="alignNode1" presStyleIdx="5" presStyleCnt="11"/>
      <dgm:spPr/>
    </dgm:pt>
    <dgm:pt modelId="{E2EDC5E8-F3B2-6B4D-9F8F-4AEBCF06ABC4}" type="pres">
      <dgm:prSet presAssocID="{C713C5AC-BF92-471C-B446-7648355E5D88}" presName="horz1" presStyleCnt="0"/>
      <dgm:spPr/>
    </dgm:pt>
    <dgm:pt modelId="{B058E60E-6835-B04B-BA37-9128E8011AF4}" type="pres">
      <dgm:prSet presAssocID="{C713C5AC-BF92-471C-B446-7648355E5D88}" presName="tx1" presStyleLbl="revTx" presStyleIdx="5" presStyleCnt="11"/>
      <dgm:spPr/>
    </dgm:pt>
    <dgm:pt modelId="{0550D697-D91F-AE49-8891-8806138ACFE2}" type="pres">
      <dgm:prSet presAssocID="{C713C5AC-BF92-471C-B446-7648355E5D88}" presName="vert1" presStyleCnt="0"/>
      <dgm:spPr/>
    </dgm:pt>
    <dgm:pt modelId="{87777AD3-4285-CB48-85B6-01333E642136}" type="pres">
      <dgm:prSet presAssocID="{D5554709-E009-434C-BA61-91457E6D2FDB}" presName="thickLine" presStyleLbl="alignNode1" presStyleIdx="6" presStyleCnt="11"/>
      <dgm:spPr/>
    </dgm:pt>
    <dgm:pt modelId="{C4E17561-63CE-1440-AE63-7EE8ACEF7C3F}" type="pres">
      <dgm:prSet presAssocID="{D5554709-E009-434C-BA61-91457E6D2FDB}" presName="horz1" presStyleCnt="0"/>
      <dgm:spPr/>
    </dgm:pt>
    <dgm:pt modelId="{8BB88A39-CC2C-3348-A45E-E8D79BE0F978}" type="pres">
      <dgm:prSet presAssocID="{D5554709-E009-434C-BA61-91457E6D2FDB}" presName="tx1" presStyleLbl="revTx" presStyleIdx="6" presStyleCnt="11"/>
      <dgm:spPr/>
    </dgm:pt>
    <dgm:pt modelId="{165746C6-2512-B14E-9943-AF4AED428DDB}" type="pres">
      <dgm:prSet presAssocID="{D5554709-E009-434C-BA61-91457E6D2FDB}" presName="vert1" presStyleCnt="0"/>
      <dgm:spPr/>
    </dgm:pt>
    <dgm:pt modelId="{39077867-EF5E-934B-A926-9CC3C983D3EA}" type="pres">
      <dgm:prSet presAssocID="{20474A37-9CCC-4013-AD1E-42773A029F74}" presName="thickLine" presStyleLbl="alignNode1" presStyleIdx="7" presStyleCnt="11"/>
      <dgm:spPr/>
    </dgm:pt>
    <dgm:pt modelId="{D18497BC-092B-9E41-AA0A-B20F015CE6FF}" type="pres">
      <dgm:prSet presAssocID="{20474A37-9CCC-4013-AD1E-42773A029F74}" presName="horz1" presStyleCnt="0"/>
      <dgm:spPr/>
    </dgm:pt>
    <dgm:pt modelId="{F6D89133-F5AB-BD4A-99BA-26705B9ACDC6}" type="pres">
      <dgm:prSet presAssocID="{20474A37-9CCC-4013-AD1E-42773A029F74}" presName="tx1" presStyleLbl="revTx" presStyleIdx="7" presStyleCnt="11"/>
      <dgm:spPr/>
    </dgm:pt>
    <dgm:pt modelId="{A8DC567C-A5F2-254A-94DC-E520FCD6336C}" type="pres">
      <dgm:prSet presAssocID="{20474A37-9CCC-4013-AD1E-42773A029F74}" presName="vert1" presStyleCnt="0"/>
      <dgm:spPr/>
    </dgm:pt>
    <dgm:pt modelId="{063BD376-DF80-6044-8C0B-3A242C58046D}" type="pres">
      <dgm:prSet presAssocID="{80694F6B-AC6C-44CA-805A-82F049FC26B2}" presName="thickLine" presStyleLbl="alignNode1" presStyleIdx="8" presStyleCnt="11"/>
      <dgm:spPr/>
    </dgm:pt>
    <dgm:pt modelId="{AA7949BC-7708-EE40-81C3-DD13F745DF5E}" type="pres">
      <dgm:prSet presAssocID="{80694F6B-AC6C-44CA-805A-82F049FC26B2}" presName="horz1" presStyleCnt="0"/>
      <dgm:spPr/>
    </dgm:pt>
    <dgm:pt modelId="{F341171C-CA98-514B-8C44-26EFA2152C6A}" type="pres">
      <dgm:prSet presAssocID="{80694F6B-AC6C-44CA-805A-82F049FC26B2}" presName="tx1" presStyleLbl="revTx" presStyleIdx="8" presStyleCnt="11"/>
      <dgm:spPr/>
    </dgm:pt>
    <dgm:pt modelId="{A3656802-9962-B544-A254-8085C4E8DC42}" type="pres">
      <dgm:prSet presAssocID="{80694F6B-AC6C-44CA-805A-82F049FC26B2}" presName="vert1" presStyleCnt="0"/>
      <dgm:spPr/>
    </dgm:pt>
    <dgm:pt modelId="{03BD13E0-2119-AF4A-AF12-DADF385926C6}" type="pres">
      <dgm:prSet presAssocID="{6B956875-9D11-4A28-9ABB-2DF7AAAB8E3F}" presName="thickLine" presStyleLbl="alignNode1" presStyleIdx="9" presStyleCnt="11"/>
      <dgm:spPr/>
    </dgm:pt>
    <dgm:pt modelId="{87EB6A95-E243-3146-B9C3-0828EF41D16D}" type="pres">
      <dgm:prSet presAssocID="{6B956875-9D11-4A28-9ABB-2DF7AAAB8E3F}" presName="horz1" presStyleCnt="0"/>
      <dgm:spPr/>
    </dgm:pt>
    <dgm:pt modelId="{C24A7F5D-1063-CE4A-B7DA-A3FFEE899905}" type="pres">
      <dgm:prSet presAssocID="{6B956875-9D11-4A28-9ABB-2DF7AAAB8E3F}" presName="tx1" presStyleLbl="revTx" presStyleIdx="9" presStyleCnt="11"/>
      <dgm:spPr/>
    </dgm:pt>
    <dgm:pt modelId="{C7C0C239-6B3A-5A4B-9E33-D03ECBFDFDE7}" type="pres">
      <dgm:prSet presAssocID="{6B956875-9D11-4A28-9ABB-2DF7AAAB8E3F}" presName="vert1" presStyleCnt="0"/>
      <dgm:spPr/>
    </dgm:pt>
    <dgm:pt modelId="{6F2B3FC2-6B8B-9C44-8C65-64B4F54F37A0}" type="pres">
      <dgm:prSet presAssocID="{50A175F3-9AA0-4FE4-96C1-A7725D54F57A}" presName="thickLine" presStyleLbl="alignNode1" presStyleIdx="10" presStyleCnt="11"/>
      <dgm:spPr/>
    </dgm:pt>
    <dgm:pt modelId="{12832751-BCB2-2B46-BD3E-EDB969ECA25C}" type="pres">
      <dgm:prSet presAssocID="{50A175F3-9AA0-4FE4-96C1-A7725D54F57A}" presName="horz1" presStyleCnt="0"/>
      <dgm:spPr/>
    </dgm:pt>
    <dgm:pt modelId="{A0A78BCF-60FD-1947-B780-29EE240F2DE3}" type="pres">
      <dgm:prSet presAssocID="{50A175F3-9AA0-4FE4-96C1-A7725D54F57A}" presName="tx1" presStyleLbl="revTx" presStyleIdx="10" presStyleCnt="11"/>
      <dgm:spPr/>
    </dgm:pt>
    <dgm:pt modelId="{DD60ACA6-688A-3A47-8E0A-786F7FDD6449}" type="pres">
      <dgm:prSet presAssocID="{50A175F3-9AA0-4FE4-96C1-A7725D54F57A}" presName="vert1" presStyleCnt="0"/>
      <dgm:spPr/>
    </dgm:pt>
  </dgm:ptLst>
  <dgm:cxnLst>
    <dgm:cxn modelId="{588C800A-0973-5E47-82F1-D8689C638D47}" type="presOf" srcId="{80694F6B-AC6C-44CA-805A-82F049FC26B2}" destId="{F341171C-CA98-514B-8C44-26EFA2152C6A}" srcOrd="0" destOrd="0" presId="urn:microsoft.com/office/officeart/2008/layout/LinedList"/>
    <dgm:cxn modelId="{25DD5B0B-33DB-448F-B817-84616F3B3D95}" srcId="{635D7BC1-E8C9-45F6-9309-83896DA079B3}" destId="{D5554709-E009-434C-BA61-91457E6D2FDB}" srcOrd="6" destOrd="0" parTransId="{5A06AE19-AEBA-4B6D-B472-1D2232515AD9}" sibTransId="{32BB8056-A2D7-4CB4-894E-583117289768}"/>
    <dgm:cxn modelId="{C6F21C0C-7031-6C42-80FD-E5A1EB2C421A}" type="presOf" srcId="{721086AA-A220-4480-B576-3B3DBA6E64E9}" destId="{23F2F0C0-2D21-514A-975F-FE3B07C7C608}" srcOrd="0" destOrd="0" presId="urn:microsoft.com/office/officeart/2008/layout/LinedList"/>
    <dgm:cxn modelId="{A07C5B10-446F-7C46-95C2-2D0708FA664D}" type="presOf" srcId="{450FCE72-323B-452F-9449-E3A9C5C09716}" destId="{DB9069EF-36A4-3B43-B90D-39C6697725C5}" srcOrd="0" destOrd="0" presId="urn:microsoft.com/office/officeart/2008/layout/LinedList"/>
    <dgm:cxn modelId="{56D4FF16-4C6C-4213-862A-2D225FE038B2}" srcId="{635D7BC1-E8C9-45F6-9309-83896DA079B3}" destId="{20474A37-9CCC-4013-AD1E-42773A029F74}" srcOrd="7" destOrd="0" parTransId="{B3C6D23D-5E41-49C0-A07F-6D21223077BB}" sibTransId="{CE0CB7EB-BCDC-43B2-BFE7-9021EA85AB1C}"/>
    <dgm:cxn modelId="{006C121A-8063-2D43-8840-9A5A1769CD3A}" type="presOf" srcId="{6B956875-9D11-4A28-9ABB-2DF7AAAB8E3F}" destId="{C24A7F5D-1063-CE4A-B7DA-A3FFEE899905}" srcOrd="0" destOrd="0" presId="urn:microsoft.com/office/officeart/2008/layout/LinedList"/>
    <dgm:cxn modelId="{A6A27E3D-5154-45F7-BD20-4C71D48D80B9}" srcId="{635D7BC1-E8C9-45F6-9309-83896DA079B3}" destId="{0AA40FA1-5FBB-4327-BE8A-35CA7DF14813}" srcOrd="3" destOrd="0" parTransId="{4F9D5794-1085-4151-A155-CF5A5BF1D61A}" sibTransId="{EE0CE4A8-2602-4B0E-80A9-A6775FB21122}"/>
    <dgm:cxn modelId="{693C943E-0E4D-1147-9551-610DCE7ABCC4}" type="presOf" srcId="{635D7BC1-E8C9-45F6-9309-83896DA079B3}" destId="{C102FBE3-4FA4-424C-AF8C-D7F887A6215C}" srcOrd="0" destOrd="0" presId="urn:microsoft.com/office/officeart/2008/layout/LinedList"/>
    <dgm:cxn modelId="{A5952648-8D9F-4511-87D0-1FA2D6CB5476}" srcId="{635D7BC1-E8C9-45F6-9309-83896DA079B3}" destId="{80694F6B-AC6C-44CA-805A-82F049FC26B2}" srcOrd="8" destOrd="0" parTransId="{78A343E6-E9ED-4155-8890-68B3976AD6F1}" sibTransId="{C8B78F14-C5BA-41BE-83A5-54BC15121931}"/>
    <dgm:cxn modelId="{72AABE4C-4A6D-437E-9F6D-34AFE8101162}" srcId="{635D7BC1-E8C9-45F6-9309-83896DA079B3}" destId="{6E807D4F-014B-4842-A5B9-AED5F9950113}" srcOrd="4" destOrd="0" parTransId="{96B7526C-B7C4-454B-A1DC-456DF9979AA5}" sibTransId="{F9BB6575-B9A1-4475-9D7B-DCE8DDA54327}"/>
    <dgm:cxn modelId="{D4864C4F-2C22-B446-8DE5-40C92AAEE16D}" type="presOf" srcId="{D5554709-E009-434C-BA61-91457E6D2FDB}" destId="{8BB88A39-CC2C-3348-A45E-E8D79BE0F978}" srcOrd="0" destOrd="0" presId="urn:microsoft.com/office/officeart/2008/layout/LinedList"/>
    <dgm:cxn modelId="{5B2F886D-1CDC-4F76-85FC-1FCB91E67788}" srcId="{635D7BC1-E8C9-45F6-9309-83896DA079B3}" destId="{56D6E37F-FEB7-4A19-B1EF-A3456D923903}" srcOrd="1" destOrd="0" parTransId="{C209F532-0A33-4DEA-BB30-1AE223090E4B}" sibTransId="{02A80927-B1DC-4FE1-B012-0E2DF506A8DE}"/>
    <dgm:cxn modelId="{38874C92-F30C-8A4A-B454-801BE238D3BD}" type="presOf" srcId="{C713C5AC-BF92-471C-B446-7648355E5D88}" destId="{B058E60E-6835-B04B-BA37-9128E8011AF4}" srcOrd="0" destOrd="0" presId="urn:microsoft.com/office/officeart/2008/layout/LinedList"/>
    <dgm:cxn modelId="{343D8FBB-3C29-884B-BDBB-BA875C43E99F}" type="presOf" srcId="{20474A37-9CCC-4013-AD1E-42773A029F74}" destId="{F6D89133-F5AB-BD4A-99BA-26705B9ACDC6}" srcOrd="0" destOrd="0" presId="urn:microsoft.com/office/officeart/2008/layout/LinedList"/>
    <dgm:cxn modelId="{89FD22BD-EA59-B646-8A0C-FC9E61F67561}" type="presOf" srcId="{0AA40FA1-5FBB-4327-BE8A-35CA7DF14813}" destId="{93F6CC61-E889-A44C-AF44-AEB2B6D9E807}" srcOrd="0" destOrd="0" presId="urn:microsoft.com/office/officeart/2008/layout/LinedList"/>
    <dgm:cxn modelId="{75B086CB-C7EA-465A-BFC8-E5B18F417AD4}" srcId="{635D7BC1-E8C9-45F6-9309-83896DA079B3}" destId="{450FCE72-323B-452F-9449-E3A9C5C09716}" srcOrd="0" destOrd="0" parTransId="{BE4B54BB-00E7-4288-A88E-C30F94246D3E}" sibTransId="{5F931C92-0417-408B-8ACD-805A250BDF37}"/>
    <dgm:cxn modelId="{6D68A6CE-CBD4-46E6-92B2-E4E3CB4D52AE}" srcId="{635D7BC1-E8C9-45F6-9309-83896DA079B3}" destId="{6B956875-9D11-4A28-9ABB-2DF7AAAB8E3F}" srcOrd="9" destOrd="0" parTransId="{43AA73F4-9754-4370-AF0A-894EDAD58E3B}" sibTransId="{D9C1A314-DE39-4899-82F2-84C4476F9CD0}"/>
    <dgm:cxn modelId="{9CAD28D6-6838-4B95-9540-773D6FD930D9}" srcId="{635D7BC1-E8C9-45F6-9309-83896DA079B3}" destId="{C713C5AC-BF92-471C-B446-7648355E5D88}" srcOrd="5" destOrd="0" parTransId="{607F568A-A410-47F8-B520-76D99DA62BB3}" sibTransId="{D1D3E335-69E1-4954-B542-B927BA611B98}"/>
    <dgm:cxn modelId="{06EFF6D6-CFA1-4CF4-A7BB-ED45021F3D2A}" srcId="{635D7BC1-E8C9-45F6-9309-83896DA079B3}" destId="{721086AA-A220-4480-B576-3B3DBA6E64E9}" srcOrd="2" destOrd="0" parTransId="{EE445D39-F7CF-48F9-BA9A-177BD3F446BA}" sibTransId="{8BC1B386-9BD0-4DE6-9122-8FC8ABDDCEED}"/>
    <dgm:cxn modelId="{2523C5D9-87E3-864F-AEAD-57B9D49404DB}" type="presOf" srcId="{50A175F3-9AA0-4FE4-96C1-A7725D54F57A}" destId="{A0A78BCF-60FD-1947-B780-29EE240F2DE3}" srcOrd="0" destOrd="0" presId="urn:microsoft.com/office/officeart/2008/layout/LinedList"/>
    <dgm:cxn modelId="{FC8EF9E7-37F0-9649-BB15-E78FEF92B3A3}" type="presOf" srcId="{6E807D4F-014B-4842-A5B9-AED5F9950113}" destId="{45DE220D-93F6-5942-A537-51A4BD087C2F}" srcOrd="0" destOrd="0" presId="urn:microsoft.com/office/officeart/2008/layout/LinedList"/>
    <dgm:cxn modelId="{726131ED-1C44-5546-BBD6-670D57A864E2}" type="presOf" srcId="{56D6E37F-FEB7-4A19-B1EF-A3456D923903}" destId="{32AEC1A9-77CB-B84A-B564-81DEE45BBFBB}" srcOrd="0" destOrd="0" presId="urn:microsoft.com/office/officeart/2008/layout/LinedList"/>
    <dgm:cxn modelId="{DAA0D2F0-209C-4E41-9EDE-14FD3554F550}" srcId="{635D7BC1-E8C9-45F6-9309-83896DA079B3}" destId="{50A175F3-9AA0-4FE4-96C1-A7725D54F57A}" srcOrd="10" destOrd="0" parTransId="{31D35ECB-C0DE-4D42-9422-3A3D0C9FF79B}" sibTransId="{64ACD792-9863-4E49-AB27-0ECEF2ACDE89}"/>
    <dgm:cxn modelId="{EB8C680A-E3E0-8847-B227-0B0193B997AA}" type="presParOf" srcId="{C102FBE3-4FA4-424C-AF8C-D7F887A6215C}" destId="{5CACA4BD-055C-EC4E-9231-37FEB75D66A8}" srcOrd="0" destOrd="0" presId="urn:microsoft.com/office/officeart/2008/layout/LinedList"/>
    <dgm:cxn modelId="{E3FCEA55-88BC-824F-B213-B6224EE4DE4C}" type="presParOf" srcId="{C102FBE3-4FA4-424C-AF8C-D7F887A6215C}" destId="{0DFB805F-2458-A646-87F8-D1CEF794C47F}" srcOrd="1" destOrd="0" presId="urn:microsoft.com/office/officeart/2008/layout/LinedList"/>
    <dgm:cxn modelId="{88E8DBE6-9F94-7F45-BFB1-DE3079E80BDE}" type="presParOf" srcId="{0DFB805F-2458-A646-87F8-D1CEF794C47F}" destId="{DB9069EF-36A4-3B43-B90D-39C6697725C5}" srcOrd="0" destOrd="0" presId="urn:microsoft.com/office/officeart/2008/layout/LinedList"/>
    <dgm:cxn modelId="{AEB95080-DBA5-1E4D-8DF5-19DEC48E3D50}" type="presParOf" srcId="{0DFB805F-2458-A646-87F8-D1CEF794C47F}" destId="{00B49CDC-9451-5141-A13A-DDA698353565}" srcOrd="1" destOrd="0" presId="urn:microsoft.com/office/officeart/2008/layout/LinedList"/>
    <dgm:cxn modelId="{39E254F9-3685-8944-9BD3-A008FA9C1904}" type="presParOf" srcId="{C102FBE3-4FA4-424C-AF8C-D7F887A6215C}" destId="{5CAE1366-87E0-B946-A039-D2EED6FB6EB7}" srcOrd="2" destOrd="0" presId="urn:microsoft.com/office/officeart/2008/layout/LinedList"/>
    <dgm:cxn modelId="{493B2D72-7567-304F-8024-C5B26D2BFC59}" type="presParOf" srcId="{C102FBE3-4FA4-424C-AF8C-D7F887A6215C}" destId="{711331EC-7A25-E249-88E9-7852B9CEBBB7}" srcOrd="3" destOrd="0" presId="urn:microsoft.com/office/officeart/2008/layout/LinedList"/>
    <dgm:cxn modelId="{C79354C0-5431-8948-9028-1A17CA5DA3B9}" type="presParOf" srcId="{711331EC-7A25-E249-88E9-7852B9CEBBB7}" destId="{32AEC1A9-77CB-B84A-B564-81DEE45BBFBB}" srcOrd="0" destOrd="0" presId="urn:microsoft.com/office/officeart/2008/layout/LinedList"/>
    <dgm:cxn modelId="{18D03D8C-E87D-5C44-AF86-986709832A1C}" type="presParOf" srcId="{711331EC-7A25-E249-88E9-7852B9CEBBB7}" destId="{BF3CD472-4255-DF42-99D3-C4490D18023A}" srcOrd="1" destOrd="0" presId="urn:microsoft.com/office/officeart/2008/layout/LinedList"/>
    <dgm:cxn modelId="{D0C56FA2-A9E9-8D4B-B230-7549E4A87C2B}" type="presParOf" srcId="{C102FBE3-4FA4-424C-AF8C-D7F887A6215C}" destId="{0D6AEDFA-74FB-1E49-8448-5B9868F1A759}" srcOrd="4" destOrd="0" presId="urn:microsoft.com/office/officeart/2008/layout/LinedList"/>
    <dgm:cxn modelId="{410198F6-6ACA-A248-89CE-4463B938ECAE}" type="presParOf" srcId="{C102FBE3-4FA4-424C-AF8C-D7F887A6215C}" destId="{7568F123-6387-D54E-B502-5E9DFCC2D3A2}" srcOrd="5" destOrd="0" presId="urn:microsoft.com/office/officeart/2008/layout/LinedList"/>
    <dgm:cxn modelId="{8ECC6506-B1AC-DA41-8F8E-AB8C3A37F28F}" type="presParOf" srcId="{7568F123-6387-D54E-B502-5E9DFCC2D3A2}" destId="{23F2F0C0-2D21-514A-975F-FE3B07C7C608}" srcOrd="0" destOrd="0" presId="urn:microsoft.com/office/officeart/2008/layout/LinedList"/>
    <dgm:cxn modelId="{C439A40D-0126-4346-B78B-ACA390475D54}" type="presParOf" srcId="{7568F123-6387-D54E-B502-5E9DFCC2D3A2}" destId="{E3543E85-DBB5-6344-95AE-D59A81D56059}" srcOrd="1" destOrd="0" presId="urn:microsoft.com/office/officeart/2008/layout/LinedList"/>
    <dgm:cxn modelId="{34063702-9E5E-D74B-B6D5-3E5996F16339}" type="presParOf" srcId="{C102FBE3-4FA4-424C-AF8C-D7F887A6215C}" destId="{21FFD13F-14D3-A74A-9C88-373FD6DDE2CB}" srcOrd="6" destOrd="0" presId="urn:microsoft.com/office/officeart/2008/layout/LinedList"/>
    <dgm:cxn modelId="{DBDC54AF-159F-274A-8421-79A173A8EF26}" type="presParOf" srcId="{C102FBE3-4FA4-424C-AF8C-D7F887A6215C}" destId="{1383022B-7615-F148-9D1B-052D981FA23B}" srcOrd="7" destOrd="0" presId="urn:microsoft.com/office/officeart/2008/layout/LinedList"/>
    <dgm:cxn modelId="{0B6088EA-96C2-4F4C-9408-616DEF1C538B}" type="presParOf" srcId="{1383022B-7615-F148-9D1B-052D981FA23B}" destId="{93F6CC61-E889-A44C-AF44-AEB2B6D9E807}" srcOrd="0" destOrd="0" presId="urn:microsoft.com/office/officeart/2008/layout/LinedList"/>
    <dgm:cxn modelId="{2C45CCE6-E385-0243-8EE4-C35BA8FF08F9}" type="presParOf" srcId="{1383022B-7615-F148-9D1B-052D981FA23B}" destId="{7DFF1CFC-9B7A-DA4A-9968-8726C24AF25C}" srcOrd="1" destOrd="0" presId="urn:microsoft.com/office/officeart/2008/layout/LinedList"/>
    <dgm:cxn modelId="{E6C963A3-3E14-2F4F-8C7A-192F5C3E6543}" type="presParOf" srcId="{C102FBE3-4FA4-424C-AF8C-D7F887A6215C}" destId="{D9AC9A16-2D6C-7042-8843-A3A2368F6B61}" srcOrd="8" destOrd="0" presId="urn:microsoft.com/office/officeart/2008/layout/LinedList"/>
    <dgm:cxn modelId="{F31C9D6A-94D3-884D-BFA4-65D5C6C5589E}" type="presParOf" srcId="{C102FBE3-4FA4-424C-AF8C-D7F887A6215C}" destId="{A6F48A36-C220-584C-B120-7D7D5AF303F9}" srcOrd="9" destOrd="0" presId="urn:microsoft.com/office/officeart/2008/layout/LinedList"/>
    <dgm:cxn modelId="{98760624-4509-0142-9E7B-3AB308B4A82E}" type="presParOf" srcId="{A6F48A36-C220-584C-B120-7D7D5AF303F9}" destId="{45DE220D-93F6-5942-A537-51A4BD087C2F}" srcOrd="0" destOrd="0" presId="urn:microsoft.com/office/officeart/2008/layout/LinedList"/>
    <dgm:cxn modelId="{C055534A-29B3-774F-86B5-6163166ADB46}" type="presParOf" srcId="{A6F48A36-C220-584C-B120-7D7D5AF303F9}" destId="{9750CBCA-D6E0-5E48-9E1D-E5318F20921A}" srcOrd="1" destOrd="0" presId="urn:microsoft.com/office/officeart/2008/layout/LinedList"/>
    <dgm:cxn modelId="{1872DF57-30D6-CE43-92D9-610FC45CEF21}" type="presParOf" srcId="{C102FBE3-4FA4-424C-AF8C-D7F887A6215C}" destId="{CF884F73-C943-1148-931D-1637DCC39FB6}" srcOrd="10" destOrd="0" presId="urn:microsoft.com/office/officeart/2008/layout/LinedList"/>
    <dgm:cxn modelId="{C465B93A-9DEF-F047-A2BF-44C006FB2F9D}" type="presParOf" srcId="{C102FBE3-4FA4-424C-AF8C-D7F887A6215C}" destId="{E2EDC5E8-F3B2-6B4D-9F8F-4AEBCF06ABC4}" srcOrd="11" destOrd="0" presId="urn:microsoft.com/office/officeart/2008/layout/LinedList"/>
    <dgm:cxn modelId="{F124E2CA-6AB7-CF4A-9358-D15205E96387}" type="presParOf" srcId="{E2EDC5E8-F3B2-6B4D-9F8F-4AEBCF06ABC4}" destId="{B058E60E-6835-B04B-BA37-9128E8011AF4}" srcOrd="0" destOrd="0" presId="urn:microsoft.com/office/officeart/2008/layout/LinedList"/>
    <dgm:cxn modelId="{192FEEC3-88FE-EF43-A0F4-BE098AD8AD00}" type="presParOf" srcId="{E2EDC5E8-F3B2-6B4D-9F8F-4AEBCF06ABC4}" destId="{0550D697-D91F-AE49-8891-8806138ACFE2}" srcOrd="1" destOrd="0" presId="urn:microsoft.com/office/officeart/2008/layout/LinedList"/>
    <dgm:cxn modelId="{96B94DD6-3DE0-A147-BE1A-80EAF7426C72}" type="presParOf" srcId="{C102FBE3-4FA4-424C-AF8C-D7F887A6215C}" destId="{87777AD3-4285-CB48-85B6-01333E642136}" srcOrd="12" destOrd="0" presId="urn:microsoft.com/office/officeart/2008/layout/LinedList"/>
    <dgm:cxn modelId="{33878590-D3F4-CA43-9D59-FBADC64716F1}" type="presParOf" srcId="{C102FBE3-4FA4-424C-AF8C-D7F887A6215C}" destId="{C4E17561-63CE-1440-AE63-7EE8ACEF7C3F}" srcOrd="13" destOrd="0" presId="urn:microsoft.com/office/officeart/2008/layout/LinedList"/>
    <dgm:cxn modelId="{9DF3528B-B3F2-2E48-8E03-BC2FA8A2FBB2}" type="presParOf" srcId="{C4E17561-63CE-1440-AE63-7EE8ACEF7C3F}" destId="{8BB88A39-CC2C-3348-A45E-E8D79BE0F978}" srcOrd="0" destOrd="0" presId="urn:microsoft.com/office/officeart/2008/layout/LinedList"/>
    <dgm:cxn modelId="{4E3EE0AD-AA7D-A441-A194-C53D24F834A6}" type="presParOf" srcId="{C4E17561-63CE-1440-AE63-7EE8ACEF7C3F}" destId="{165746C6-2512-B14E-9943-AF4AED428DDB}" srcOrd="1" destOrd="0" presId="urn:microsoft.com/office/officeart/2008/layout/LinedList"/>
    <dgm:cxn modelId="{642894C4-9BD8-C54D-BDEE-2A3E69E677F8}" type="presParOf" srcId="{C102FBE3-4FA4-424C-AF8C-D7F887A6215C}" destId="{39077867-EF5E-934B-A926-9CC3C983D3EA}" srcOrd="14" destOrd="0" presId="urn:microsoft.com/office/officeart/2008/layout/LinedList"/>
    <dgm:cxn modelId="{8EE38418-5831-A942-84CD-A82C591230F5}" type="presParOf" srcId="{C102FBE3-4FA4-424C-AF8C-D7F887A6215C}" destId="{D18497BC-092B-9E41-AA0A-B20F015CE6FF}" srcOrd="15" destOrd="0" presId="urn:microsoft.com/office/officeart/2008/layout/LinedList"/>
    <dgm:cxn modelId="{9A5C7FD2-5A0A-EF47-858C-8A03E66F87F4}" type="presParOf" srcId="{D18497BC-092B-9E41-AA0A-B20F015CE6FF}" destId="{F6D89133-F5AB-BD4A-99BA-26705B9ACDC6}" srcOrd="0" destOrd="0" presId="urn:microsoft.com/office/officeart/2008/layout/LinedList"/>
    <dgm:cxn modelId="{1699C376-889F-3B41-A3E3-B75CDD776BC8}" type="presParOf" srcId="{D18497BC-092B-9E41-AA0A-B20F015CE6FF}" destId="{A8DC567C-A5F2-254A-94DC-E520FCD6336C}" srcOrd="1" destOrd="0" presId="urn:microsoft.com/office/officeart/2008/layout/LinedList"/>
    <dgm:cxn modelId="{454A97EF-8D96-A144-AA7B-FBB28988EBC7}" type="presParOf" srcId="{C102FBE3-4FA4-424C-AF8C-D7F887A6215C}" destId="{063BD376-DF80-6044-8C0B-3A242C58046D}" srcOrd="16" destOrd="0" presId="urn:microsoft.com/office/officeart/2008/layout/LinedList"/>
    <dgm:cxn modelId="{578B3EEB-92E2-F642-9827-50798B34101D}" type="presParOf" srcId="{C102FBE3-4FA4-424C-AF8C-D7F887A6215C}" destId="{AA7949BC-7708-EE40-81C3-DD13F745DF5E}" srcOrd="17" destOrd="0" presId="urn:microsoft.com/office/officeart/2008/layout/LinedList"/>
    <dgm:cxn modelId="{A97F408A-F4F5-5D42-9D29-4E61032FC3A6}" type="presParOf" srcId="{AA7949BC-7708-EE40-81C3-DD13F745DF5E}" destId="{F341171C-CA98-514B-8C44-26EFA2152C6A}" srcOrd="0" destOrd="0" presId="urn:microsoft.com/office/officeart/2008/layout/LinedList"/>
    <dgm:cxn modelId="{3E537F43-A3DA-0840-B8DB-D754DBE3F5A6}" type="presParOf" srcId="{AA7949BC-7708-EE40-81C3-DD13F745DF5E}" destId="{A3656802-9962-B544-A254-8085C4E8DC42}" srcOrd="1" destOrd="0" presId="urn:microsoft.com/office/officeart/2008/layout/LinedList"/>
    <dgm:cxn modelId="{A03CE64E-9FAB-684B-B82F-2FB1E04E57DB}" type="presParOf" srcId="{C102FBE3-4FA4-424C-AF8C-D7F887A6215C}" destId="{03BD13E0-2119-AF4A-AF12-DADF385926C6}" srcOrd="18" destOrd="0" presId="urn:microsoft.com/office/officeart/2008/layout/LinedList"/>
    <dgm:cxn modelId="{6AD071FF-432F-8148-9542-7B883D3CD23C}" type="presParOf" srcId="{C102FBE3-4FA4-424C-AF8C-D7F887A6215C}" destId="{87EB6A95-E243-3146-B9C3-0828EF41D16D}" srcOrd="19" destOrd="0" presId="urn:microsoft.com/office/officeart/2008/layout/LinedList"/>
    <dgm:cxn modelId="{AA4D7BE2-394B-564B-9140-D0C2DF1FC892}" type="presParOf" srcId="{87EB6A95-E243-3146-B9C3-0828EF41D16D}" destId="{C24A7F5D-1063-CE4A-B7DA-A3FFEE899905}" srcOrd="0" destOrd="0" presId="urn:microsoft.com/office/officeart/2008/layout/LinedList"/>
    <dgm:cxn modelId="{C6F73D18-2C2E-464E-B77E-27B297EA1054}" type="presParOf" srcId="{87EB6A95-E243-3146-B9C3-0828EF41D16D}" destId="{C7C0C239-6B3A-5A4B-9E33-D03ECBFDFDE7}" srcOrd="1" destOrd="0" presId="urn:microsoft.com/office/officeart/2008/layout/LinedList"/>
    <dgm:cxn modelId="{3280BD5D-380E-E04E-8C2C-1240916084E4}" type="presParOf" srcId="{C102FBE3-4FA4-424C-AF8C-D7F887A6215C}" destId="{6F2B3FC2-6B8B-9C44-8C65-64B4F54F37A0}" srcOrd="20" destOrd="0" presId="urn:microsoft.com/office/officeart/2008/layout/LinedList"/>
    <dgm:cxn modelId="{A38595E5-DEFD-134F-B29F-EDDBB11623A6}" type="presParOf" srcId="{C102FBE3-4FA4-424C-AF8C-D7F887A6215C}" destId="{12832751-BCB2-2B46-BD3E-EDB969ECA25C}" srcOrd="21" destOrd="0" presId="urn:microsoft.com/office/officeart/2008/layout/LinedList"/>
    <dgm:cxn modelId="{5042B29D-6B7F-4048-A71D-314C109F3E57}" type="presParOf" srcId="{12832751-BCB2-2B46-BD3E-EDB969ECA25C}" destId="{A0A78BCF-60FD-1947-B780-29EE240F2DE3}" srcOrd="0" destOrd="0" presId="urn:microsoft.com/office/officeart/2008/layout/LinedList"/>
    <dgm:cxn modelId="{125DF9E2-CFEC-2543-8186-CF723292D1FC}" type="presParOf" srcId="{12832751-BCB2-2B46-BD3E-EDB969ECA25C}" destId="{DD60ACA6-688A-3A47-8E0A-786F7FDD644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ACA4BD-055C-EC4E-9231-37FEB75D66A8}">
      <dsp:nvSpPr>
        <dsp:cNvPr id="0" name=""/>
        <dsp:cNvSpPr/>
      </dsp:nvSpPr>
      <dsp:spPr>
        <a:xfrm>
          <a:off x="0" y="1672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9069EF-36A4-3B43-B90D-39C6697725C5}">
      <dsp:nvSpPr>
        <dsp:cNvPr id="0" name=""/>
        <dsp:cNvSpPr/>
      </dsp:nvSpPr>
      <dsp:spPr>
        <a:xfrm>
          <a:off x="0" y="1672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Work Completed:</a:t>
          </a:r>
          <a:endParaRPr lang="en-US" sz="1000" kern="1200"/>
        </a:p>
      </dsp:txBody>
      <dsp:txXfrm>
        <a:off x="0" y="1672"/>
        <a:ext cx="9935571" cy="311164"/>
      </dsp:txXfrm>
    </dsp:sp>
    <dsp:sp modelId="{5CAE1366-87E0-B946-A039-D2EED6FB6EB7}">
      <dsp:nvSpPr>
        <dsp:cNvPr id="0" name=""/>
        <dsp:cNvSpPr/>
      </dsp:nvSpPr>
      <dsp:spPr>
        <a:xfrm>
          <a:off x="0" y="312837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AEC1A9-77CB-B84A-B564-81DEE45BBFBB}">
      <dsp:nvSpPr>
        <dsp:cNvPr id="0" name=""/>
        <dsp:cNvSpPr/>
      </dsp:nvSpPr>
      <dsp:spPr>
        <a:xfrm>
          <a:off x="0" y="312837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application currently has three features active. </a:t>
          </a:r>
        </a:p>
      </dsp:txBody>
      <dsp:txXfrm>
        <a:off x="0" y="312837"/>
        <a:ext cx="9935571" cy="311164"/>
      </dsp:txXfrm>
    </dsp:sp>
    <dsp:sp modelId="{0D6AEDFA-74FB-1E49-8448-5B9868F1A759}">
      <dsp:nvSpPr>
        <dsp:cNvPr id="0" name=""/>
        <dsp:cNvSpPr/>
      </dsp:nvSpPr>
      <dsp:spPr>
        <a:xfrm>
          <a:off x="0" y="624002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F2F0C0-2D21-514A-975F-FE3B07C7C608}">
      <dsp:nvSpPr>
        <dsp:cNvPr id="0" name=""/>
        <dsp:cNvSpPr/>
      </dsp:nvSpPr>
      <dsp:spPr>
        <a:xfrm>
          <a:off x="0" y="624002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1. Rendering the source article using Title or URL</a:t>
          </a:r>
        </a:p>
      </dsp:txBody>
      <dsp:txXfrm>
        <a:off x="0" y="624002"/>
        <a:ext cx="9935571" cy="311164"/>
      </dsp:txXfrm>
    </dsp:sp>
    <dsp:sp modelId="{21FFD13F-14D3-A74A-9C88-373FD6DDE2CB}">
      <dsp:nvSpPr>
        <dsp:cNvPr id="0" name=""/>
        <dsp:cNvSpPr/>
      </dsp:nvSpPr>
      <dsp:spPr>
        <a:xfrm>
          <a:off x="0" y="935167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6CC61-E889-A44C-AF44-AEB2B6D9E807}">
      <dsp:nvSpPr>
        <dsp:cNvPr id="0" name=""/>
        <dsp:cNvSpPr/>
      </dsp:nvSpPr>
      <dsp:spPr>
        <a:xfrm>
          <a:off x="0" y="935167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2. Providing translation languages available as dropdown</a:t>
          </a:r>
        </a:p>
      </dsp:txBody>
      <dsp:txXfrm>
        <a:off x="0" y="935167"/>
        <a:ext cx="9935571" cy="311164"/>
      </dsp:txXfrm>
    </dsp:sp>
    <dsp:sp modelId="{D9AC9A16-2D6C-7042-8843-A3A2368F6B61}">
      <dsp:nvSpPr>
        <dsp:cNvPr id="0" name=""/>
        <dsp:cNvSpPr/>
      </dsp:nvSpPr>
      <dsp:spPr>
        <a:xfrm>
          <a:off x="0" y="1246331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E220D-93F6-5942-A537-51A4BD087C2F}">
      <dsp:nvSpPr>
        <dsp:cNvPr id="0" name=""/>
        <dsp:cNvSpPr/>
      </dsp:nvSpPr>
      <dsp:spPr>
        <a:xfrm>
          <a:off x="0" y="1246331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Work Pending:</a:t>
          </a:r>
          <a:endParaRPr lang="en-US" sz="1000" kern="1200"/>
        </a:p>
      </dsp:txBody>
      <dsp:txXfrm>
        <a:off x="0" y="1246331"/>
        <a:ext cx="9935571" cy="311164"/>
      </dsp:txXfrm>
    </dsp:sp>
    <dsp:sp modelId="{CF884F73-C943-1148-931D-1637DCC39FB6}">
      <dsp:nvSpPr>
        <dsp:cNvPr id="0" name=""/>
        <dsp:cNvSpPr/>
      </dsp:nvSpPr>
      <dsp:spPr>
        <a:xfrm>
          <a:off x="0" y="1557496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8E60E-6835-B04B-BA37-9128E8011AF4}">
      <dsp:nvSpPr>
        <dsp:cNvPr id="0" name=""/>
        <dsp:cNvSpPr/>
      </dsp:nvSpPr>
      <dsp:spPr>
        <a:xfrm>
          <a:off x="0" y="1557496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The following work is pending and needs attention.</a:t>
          </a:r>
        </a:p>
      </dsp:txBody>
      <dsp:txXfrm>
        <a:off x="0" y="1557496"/>
        <a:ext cx="9935571" cy="311164"/>
      </dsp:txXfrm>
    </dsp:sp>
    <dsp:sp modelId="{87777AD3-4285-CB48-85B6-01333E642136}">
      <dsp:nvSpPr>
        <dsp:cNvPr id="0" name=""/>
        <dsp:cNvSpPr/>
      </dsp:nvSpPr>
      <dsp:spPr>
        <a:xfrm>
          <a:off x="0" y="1868661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B88A39-CC2C-3348-A45E-E8D79BE0F978}">
      <dsp:nvSpPr>
        <dsp:cNvPr id="0" name=""/>
        <dsp:cNvSpPr/>
      </dsp:nvSpPr>
      <dsp:spPr>
        <a:xfrm>
          <a:off x="0" y="1868661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1. Rendering translated article</a:t>
          </a:r>
        </a:p>
      </dsp:txBody>
      <dsp:txXfrm>
        <a:off x="0" y="1868661"/>
        <a:ext cx="9935571" cy="311164"/>
      </dsp:txXfrm>
    </dsp:sp>
    <dsp:sp modelId="{39077867-EF5E-934B-A926-9CC3C983D3EA}">
      <dsp:nvSpPr>
        <dsp:cNvPr id="0" name=""/>
        <dsp:cNvSpPr/>
      </dsp:nvSpPr>
      <dsp:spPr>
        <a:xfrm>
          <a:off x="0" y="2179826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D89133-F5AB-BD4A-99BA-26705B9ACDC6}">
      <dsp:nvSpPr>
        <dsp:cNvPr id="0" name=""/>
        <dsp:cNvSpPr/>
      </dsp:nvSpPr>
      <dsp:spPr>
        <a:xfrm>
          <a:off x="0" y="2179826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2. Getting the LLM API for semantic comparison active and running</a:t>
          </a:r>
        </a:p>
      </dsp:txBody>
      <dsp:txXfrm>
        <a:off x="0" y="2179826"/>
        <a:ext cx="9935571" cy="311164"/>
      </dsp:txXfrm>
    </dsp:sp>
    <dsp:sp modelId="{063BD376-DF80-6044-8C0B-3A242C58046D}">
      <dsp:nvSpPr>
        <dsp:cNvPr id="0" name=""/>
        <dsp:cNvSpPr/>
      </dsp:nvSpPr>
      <dsp:spPr>
        <a:xfrm>
          <a:off x="0" y="2490990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1171C-CA98-514B-8C44-26EFA2152C6A}">
      <dsp:nvSpPr>
        <dsp:cNvPr id="0" name=""/>
        <dsp:cNvSpPr/>
      </dsp:nvSpPr>
      <dsp:spPr>
        <a:xfrm>
          <a:off x="0" y="2490990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3. Providing color coded sentences which are missed in translation (in red) and have got added during translation (in green)</a:t>
          </a:r>
        </a:p>
      </dsp:txBody>
      <dsp:txXfrm>
        <a:off x="0" y="2490990"/>
        <a:ext cx="9935571" cy="311164"/>
      </dsp:txXfrm>
    </dsp:sp>
    <dsp:sp modelId="{03BD13E0-2119-AF4A-AF12-DADF385926C6}">
      <dsp:nvSpPr>
        <dsp:cNvPr id="0" name=""/>
        <dsp:cNvSpPr/>
      </dsp:nvSpPr>
      <dsp:spPr>
        <a:xfrm>
          <a:off x="0" y="2802155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4A7F5D-1063-CE4A-B7DA-A3FFEE899905}">
      <dsp:nvSpPr>
        <dsp:cNvPr id="0" name=""/>
        <dsp:cNvSpPr/>
      </dsp:nvSpPr>
      <dsp:spPr>
        <a:xfrm>
          <a:off x="0" y="2802155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4. Data Analytics on the translated content</a:t>
          </a:r>
        </a:p>
      </dsp:txBody>
      <dsp:txXfrm>
        <a:off x="0" y="2802155"/>
        <a:ext cx="9935571" cy="311164"/>
      </dsp:txXfrm>
    </dsp:sp>
    <dsp:sp modelId="{6F2B3FC2-6B8B-9C44-8C65-64B4F54F37A0}">
      <dsp:nvSpPr>
        <dsp:cNvPr id="0" name=""/>
        <dsp:cNvSpPr/>
      </dsp:nvSpPr>
      <dsp:spPr>
        <a:xfrm>
          <a:off x="0" y="3113320"/>
          <a:ext cx="9935571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78BCF-60FD-1947-B780-29EE240F2DE3}">
      <dsp:nvSpPr>
        <dsp:cNvPr id="0" name=""/>
        <dsp:cNvSpPr/>
      </dsp:nvSpPr>
      <dsp:spPr>
        <a:xfrm>
          <a:off x="0" y="3113320"/>
          <a:ext cx="9935571" cy="311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/>
            <a:t>5. Providing translation to under-represented languages using AI </a:t>
          </a:r>
        </a:p>
      </dsp:txBody>
      <dsp:txXfrm>
        <a:off x="0" y="3113320"/>
        <a:ext cx="9935571" cy="311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0DCFB061-4267-4D9F-8017-6F550D3068DF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672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41BC61-5547-4A60-8DA1-6699760D9972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12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4B9D1C6-60D0-4CD1-8F31-F912522EB041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5266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4ED5C-5A53-433E-8A55-46F54CE81DA5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8553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BC0C-B6DF-45E9-B954-11C99AA62C3E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05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B71B9-2624-4F21-93EE-35A78B1A0DAD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63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37C2A-BE2E-4840-A907-3254E2916C96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067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30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63A0F-DEF3-4134-98D0-2E1276938A8B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06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61A2E4C8-2960-4ADD-862C-4D9643CB15AC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589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48BDEA15-09CD-4275-A8E0-385C965F48B0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749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4AF8082C-0922-4249-A612-B415F5231620}" type="datetime1">
              <a:rPr lang="en-US" smtClean="0"/>
              <a:t>2/25/25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rey-box/Project-Symmetry-Semantic-comparison-Alpha" TargetMode="External"/><Relationship Id="rId2" Type="http://schemas.openxmlformats.org/officeDocument/2006/relationships/hyperlink" Target="https://github.com/grey-box/Project-Symmetry-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DDEFC0-F226-DE32-30CC-FF6031E31C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541" r="13947" b="-2"/>
          <a:stretch/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1101AF-A6E5-C155-E0B0-7EE80147CE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82101" y="2146851"/>
            <a:ext cx="6666980" cy="2658269"/>
          </a:xfrm>
        </p:spPr>
        <p:txBody>
          <a:bodyPr anchor="b">
            <a:normAutofit/>
          </a:bodyPr>
          <a:lstStyle/>
          <a:p>
            <a:r>
              <a:rPr lang="en-US" dirty="0"/>
              <a:t>Project Symmetry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EEC70-0E70-13DF-03E9-7790A2950E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82102" y="4810937"/>
            <a:ext cx="6666980" cy="1172200"/>
          </a:xfrm>
        </p:spPr>
        <p:txBody>
          <a:bodyPr anchor="t">
            <a:normAutofit/>
          </a:bodyPr>
          <a:lstStyle/>
          <a:p>
            <a:pPr algn="r"/>
            <a:r>
              <a:rPr lang="en-US" dirty="0"/>
              <a:t>- Suraj Patil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006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AE3D9-BD1F-EFF7-3746-9D65F8564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>
            <a:norm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9E062D8C-BB9F-8CF1-8203-A950723C9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86" y="2934455"/>
            <a:ext cx="4062561" cy="2840139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 err="1"/>
              <a:t>npm</a:t>
            </a:r>
            <a:r>
              <a:rPr lang="en-US" i="1" dirty="0"/>
              <a:t> run start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main.ts</a:t>
            </a:r>
            <a:endParaRPr lang="en-US" sz="1800" i="1" dirty="0">
              <a:effectLst/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</a:rPr>
              <a:t>Runs API as background process using ‘</a:t>
            </a:r>
            <a:r>
              <a:rPr lang="en-US" i="1" dirty="0" err="1">
                <a:latin typeface="Times New Roman" panose="02020603050405020304" pitchFamily="18" charset="0"/>
              </a:rPr>
              <a:t>execFile</a:t>
            </a:r>
            <a:r>
              <a:rPr lang="en-US" i="1" dirty="0">
                <a:latin typeface="Times New Roman" panose="02020603050405020304" pitchFamily="18" charset="0"/>
              </a:rPr>
              <a:t>’</a:t>
            </a:r>
            <a:endParaRPr lang="en-US" dirty="0"/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C5ED6A2-92CD-33E7-1CDE-D1930F25E4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52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1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AAFA33-348F-D4CC-6F45-C6E39C35D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TranslationSection.tsx</a:t>
            </a:r>
            <a:r>
              <a:rPr lang="en-US" sz="2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en-US" sz="14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400" i="1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400" i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/components/)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E1758105-BCE5-B39D-437E-E077B58F04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090" y="0"/>
            <a:ext cx="4375454" cy="239555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39D2AF28-05BE-E197-0888-160428CA2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 fontScale="850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Handles the UI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Contains logic for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Rendering source article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available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Getting translated article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Here, it calls backend API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06FF5777-9265-C24B-E61A-4984873FA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980" y="5408923"/>
            <a:ext cx="4379976" cy="93074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C9BB51-D2A9-F230-9B26-848796226DF8}"/>
              </a:ext>
            </a:extLst>
          </p:cNvPr>
          <p:cNvSpPr txBox="1"/>
          <p:nvPr/>
        </p:nvSpPr>
        <p:spPr>
          <a:xfrm>
            <a:off x="8441275" y="2459854"/>
            <a:ext cx="2432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Source Article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820637-32E4-8599-E5E5-247D7AA500E0}"/>
              </a:ext>
            </a:extLst>
          </p:cNvPr>
          <p:cNvSpPr txBox="1"/>
          <p:nvPr/>
        </p:nvSpPr>
        <p:spPr>
          <a:xfrm>
            <a:off x="8126052" y="6455598"/>
            <a:ext cx="2870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Available languages</a:t>
            </a:r>
          </a:p>
        </p:txBody>
      </p:sp>
      <p:pic>
        <p:nvPicPr>
          <p:cNvPr id="13" name="Picture 12" descr="A screen shot of a computer screen&#10;&#10;AI-generated content may be incorrect.">
            <a:extLst>
              <a:ext uri="{FF2B5EF4-FFF2-40B4-BE49-F238E27FC236}">
                <a16:creationId xmlns:a16="http://schemas.microsoft.com/office/drawing/2014/main" id="{2ED61AEA-CBC9-9BBB-194F-DB6DB82163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72" y="3016417"/>
            <a:ext cx="4063692" cy="146049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37C0D7-9F26-A621-35C5-46F156B0B8CF}"/>
              </a:ext>
            </a:extLst>
          </p:cNvPr>
          <p:cNvSpPr txBox="1"/>
          <p:nvPr/>
        </p:nvSpPr>
        <p:spPr>
          <a:xfrm>
            <a:off x="8401421" y="4615538"/>
            <a:ext cx="2685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Fetch Translate Article</a:t>
            </a:r>
          </a:p>
        </p:txBody>
      </p:sp>
    </p:spTree>
    <p:extLst>
      <p:ext uri="{BB962C8B-B14F-4D97-AF65-F5344CB8AC3E}">
        <p14:creationId xmlns:p14="http://schemas.microsoft.com/office/powerpoint/2010/main" val="3642171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5138B-B122-DBC3-D077-DA2664D4B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API Structure Call from Frontend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B0320A3-2A51-63CF-3F03-BD6C7A3473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045" y="460427"/>
            <a:ext cx="4925822" cy="22863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205AFF90-4F01-8BED-D89F-1777E4845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‘Axios’ for 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structure pre-define for API call (request and response)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calls - </a:t>
            </a:r>
            <a:r>
              <a:rPr lang="en-US" i="1" dirty="0" err="1"/>
              <a:t>fetchArticle</a:t>
            </a:r>
            <a:r>
              <a:rPr lang="en-US" dirty="0"/>
              <a:t> and </a:t>
            </a:r>
            <a:r>
              <a:rPr lang="en-US" i="1" dirty="0" err="1"/>
              <a:t>translateArticle</a:t>
            </a:r>
            <a:endParaRPr lang="en-US" i="1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1C6E33CB-D28A-F77C-4D23-4C8B3C0B7CB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062" y="4237995"/>
            <a:ext cx="4939805" cy="14448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1809D9-1325-D1C2-802E-728A0ACFF38B}"/>
              </a:ext>
            </a:extLst>
          </p:cNvPr>
          <p:cNvSpPr txBox="1"/>
          <p:nvPr/>
        </p:nvSpPr>
        <p:spPr>
          <a:xfrm>
            <a:off x="7346885" y="2782669"/>
            <a:ext cx="550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fetchArticle.ts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/services/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E279-8E11-0A65-3CDD-E4ADE069C5DF}"/>
              </a:ext>
            </a:extLst>
          </p:cNvPr>
          <p:cNvSpPr txBox="1"/>
          <p:nvPr/>
        </p:nvSpPr>
        <p:spPr>
          <a:xfrm>
            <a:off x="7287913" y="5751242"/>
            <a:ext cx="52353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‘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translateArticle.ts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/services/)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5868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D3B77-AD6A-670A-938F-D6D30BC26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IMP files of Frontend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0AA90-02CB-2373-23F1-67EAF8754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10181494" cy="3426158"/>
          </a:xfrm>
        </p:spPr>
        <p:txBody>
          <a:bodyPr anchor="t"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main.ts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file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main.ts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TranslationSection.ts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/components/)</a:t>
            </a:r>
            <a:endParaRPr lang="en-US" i="1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fetchArticle.ts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/services/)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translateArticle.ts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(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GreyBox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/Project-Symmetry-AI/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ui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src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/services/)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AppConstants.ts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GreyBox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/Project-Symmetry-AI/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ui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</a:t>
            </a:r>
            <a:r>
              <a:rPr lang="en-US" sz="1800" i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src</a:t>
            </a:r>
            <a:r>
              <a:rPr lang="en-US" sz="1800" i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/constants/)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‘@/models/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apis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FetchArticleRequest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en-US" i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‘@/models/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apis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FetchArticleResponse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en-US" dirty="0">
                <a:effectLst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‘@/models/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apis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ea typeface="Aptos" panose="020B0004020202020204" pitchFamily="34" charset="0"/>
              </a:rPr>
              <a:t>translate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ArticleRequest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 and ‘@/models/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apis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/</a:t>
            </a:r>
            <a:r>
              <a:rPr lang="en-US" i="1" dirty="0" err="1">
                <a:latin typeface="Times New Roman" panose="02020603050405020304" pitchFamily="18" charset="0"/>
                <a:ea typeface="Aptos" panose="020B0004020202020204" pitchFamily="34" charset="0"/>
              </a:rPr>
              <a:t>translate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ArticleResponse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’</a:t>
            </a:r>
            <a:r>
              <a:rPr lang="en-US" dirty="0">
                <a:effectLst/>
              </a:rPr>
              <a:t> 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747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12590F-A6B3-F4A3-0D34-697400EDA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F17EBEE-A516-1F80-5B9D-28D4F083ED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1171819"/>
            <a:ext cx="6236248" cy="486427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0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81157-CC5C-8600-3AB9-087848D3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Backend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FD4C6964-C268-E538-37C9-8694267F55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1164024"/>
            <a:ext cx="6236248" cy="4879862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405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F38BC-F410-6F8B-8B68-34E249B5B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17F2047-A435-3824-B866-DE63E38199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990" y="1095508"/>
            <a:ext cx="5652838" cy="50168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79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DB4A9-395A-7BD3-DDCE-B888FFBC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BE82A51B-B3FF-6590-63ED-F43B0DE9C2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2582769"/>
            <a:ext cx="6236248" cy="204237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97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8C13EE-2730-626E-8BD9-BDE08F223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Backend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C13FAC51-2AD2-9580-4FE0-7AE072DFA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2364501"/>
            <a:ext cx="6236248" cy="2478908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7A8A5E-DBA6-6376-7831-F913FFE90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LLM Design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CCDC979-9ACD-39CF-0D65-9AD8860F0D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0769" y="1095508"/>
            <a:ext cx="5119280" cy="5016894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4B30F-B3DF-D393-8143-5F2B2C18D29C}"/>
              </a:ext>
            </a:extLst>
          </p:cNvPr>
          <p:cNvSpPr txBox="1"/>
          <p:nvPr/>
        </p:nvSpPr>
        <p:spPr>
          <a:xfrm>
            <a:off x="6414975" y="6285330"/>
            <a:ext cx="428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GreyBox</a:t>
            </a:r>
            <a:r>
              <a:rPr lang="en-US" dirty="0"/>
              <a:t>/Project-Symmetry-AI/LLM</a:t>
            </a:r>
          </a:p>
        </p:txBody>
      </p:sp>
    </p:spTree>
    <p:extLst>
      <p:ext uri="{BB962C8B-B14F-4D97-AF65-F5344CB8AC3E}">
        <p14:creationId xmlns:p14="http://schemas.microsoft.com/office/powerpoint/2010/main" val="255507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AA8DE3-6024-2301-773D-C29A905CB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Symmetry?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873BB-3B68-8298-D6C5-73B4A7932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b="1" i="1" dirty="0">
                <a:effectLst/>
              </a:rPr>
              <a:t>“Project</a:t>
            </a:r>
            <a:r>
              <a:rPr lang="en-US" i="1" dirty="0"/>
              <a:t> </a:t>
            </a:r>
            <a:r>
              <a:rPr lang="en-US" b="1" i="1" dirty="0">
                <a:effectLst/>
              </a:rPr>
              <a:t>Symmetry</a:t>
            </a:r>
            <a:r>
              <a:rPr lang="en-US" i="1" dirty="0"/>
              <a:t> is an application using AI to accelerate Wikipedia's translation efforts in less-represented languages (less than 1 million articles) by building a semantic understanding of similar articles in various Wikipedia languages and providing relevant translations for missing information” - Notion</a:t>
            </a:r>
          </a:p>
        </p:txBody>
      </p:sp>
    </p:spTree>
    <p:extLst>
      <p:ext uri="{BB962C8B-B14F-4D97-AF65-F5344CB8AC3E}">
        <p14:creationId xmlns:p14="http://schemas.microsoft.com/office/powerpoint/2010/main" val="648990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A175829-70EA-4A6D-978C-4D0923059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-2"/>
            <a:ext cx="4392304" cy="121842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5D2B4A-3399-4CCF-A171-7F8B1BF54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59253"/>
            <a:ext cx="640080" cy="436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F8051A-999C-4F38-985C-673617805A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1238464"/>
            <a:ext cx="7201313" cy="44042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BD153F-A016-1853-B34E-EFEED9B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9589" y="1536751"/>
            <a:ext cx="6073254" cy="380772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25000"/>
              </a:lnSpc>
            </a:pPr>
            <a:r>
              <a:rPr lang="en-US" sz="6600" b="0" cap="all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85AAE23-FCB6-4663-907C-0110B0FDC5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5608879"/>
            <a:ext cx="7759826" cy="1249121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1DF095C-665A-4B22-A777-D3196F495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3063" y="1226851"/>
            <a:ext cx="4348937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42BD0-073B-7B4B-5364-276E51EA2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06" y="1926016"/>
            <a:ext cx="3055581" cy="302919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2400" b="0">
                <a:solidFill>
                  <a:schemeClr val="tx1">
                    <a:lumMod val="85000"/>
                    <a:lumOff val="15000"/>
                  </a:schemeClr>
                </a:solidFill>
              </a:rPr>
              <a:t>Any Questions?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EA1DA1C-6CE0-4AE4-918F-CC0E685C5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99696" y="5631149"/>
            <a:ext cx="4392304" cy="12268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E389A3-2501-4131-8C64-1530AAF5F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0965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A001026-2FEF-483E-964D-67CD7E0961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204578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EB196E-F444-432F-8790-88C18E667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598792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0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A30F45-A7F4-7106-7B8D-DF65B25D4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is Goal (Objective)?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167A27-A963-9C24-4068-8810D54E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r>
              <a:rPr lang="en-US" dirty="0"/>
              <a:t>Improve the translation of content like Wikipedia in under-represented languages</a:t>
            </a:r>
          </a:p>
        </p:txBody>
      </p:sp>
    </p:spTree>
    <p:extLst>
      <p:ext uri="{BB962C8B-B14F-4D97-AF65-F5344CB8AC3E}">
        <p14:creationId xmlns:p14="http://schemas.microsoft.com/office/powerpoint/2010/main" val="1323370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7ABCB4-E578-F9F8-8B87-CCE9FC90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What is the Scope?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A0466-2E0A-EFE8-CB5C-26EA1A19C8A4}"/>
              </a:ext>
            </a:extLst>
          </p:cNvPr>
          <p:cNvSpPr txBox="1"/>
          <p:nvPr/>
        </p:nvSpPr>
        <p:spPr>
          <a:xfrm>
            <a:off x="637874" y="2934455"/>
            <a:ext cx="4087371" cy="2840139"/>
          </a:xfrm>
          <a:prstGeom prst="rect">
            <a:avLst/>
          </a:prstGeom>
        </p:spPr>
        <p:txBody>
          <a:bodyPr vert="horz" lIns="109728" tIns="109728" rIns="109728" bIns="91440" rtlCol="0" anchor="t">
            <a:normAutofit/>
          </a:bodyPr>
          <a:lstStyle/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International Organizations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Government Bodies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Medical Institutions</a:t>
            </a:r>
          </a:p>
          <a:p>
            <a:pPr indent="-285750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•"/>
            </a:pPr>
            <a:r>
              <a:rPr lang="en-US" spc="1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NGOs</a:t>
            </a:r>
          </a:p>
        </p:txBody>
      </p:sp>
      <p:pic>
        <p:nvPicPr>
          <p:cNvPr id="5" name="Content Placeholder 4" descr="A group of logos in circles&#10;&#10;AI-generated content may be incorrect.">
            <a:extLst>
              <a:ext uri="{FF2B5EF4-FFF2-40B4-BE49-F238E27FC236}">
                <a16:creationId xmlns:a16="http://schemas.microsoft.com/office/drawing/2014/main" id="{97E52E60-3657-B13F-8225-EECD26364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3901" y="1295962"/>
            <a:ext cx="5684095" cy="4266076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2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B7E472-5295-1BB6-97F3-729FDA81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What are the Benefits?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B7056-D064-197C-A2C6-E084055E7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 7000 languages spoken worldwide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Will provide digital education content translation in people’s own native language without any important content being cut 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Available – BERT, XLNET, Sequence-Sequence, RNN,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Metric used to compare – BLEU (Bilingual Evaluation Understudy)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Analytics on semantic comparison</a:t>
            </a:r>
          </a:p>
        </p:txBody>
      </p:sp>
    </p:spTree>
    <p:extLst>
      <p:ext uri="{BB962C8B-B14F-4D97-AF65-F5344CB8AC3E}">
        <p14:creationId xmlns:p14="http://schemas.microsoft.com/office/powerpoint/2010/main" val="2088210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ED93057-B056-4D1D-B0DA-F1619DAAF5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748600-36A2-A5FC-B0D3-800132CF0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103" y="1057522"/>
            <a:ext cx="4741843" cy="2173433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25000"/>
              </a:lnSpc>
            </a:pPr>
            <a:r>
              <a:rPr lang="en-US" sz="4400" b="0" cap="all">
                <a:solidFill>
                  <a:schemeClr val="bg1"/>
                </a:solidFill>
              </a:rPr>
              <a:t>Proposed Solution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B41592-BC5E-4AE2-8CA7-91C73FD8F7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574A3D-9991-4D4A-91DF-0D0DE47DB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5A56255-4961-41E1-887B-7319F23C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oup of text boxes&#10;&#10;AI-generated content may be incorrect.">
            <a:extLst>
              <a:ext uri="{FF2B5EF4-FFF2-40B4-BE49-F238E27FC236}">
                <a16:creationId xmlns:a16="http://schemas.microsoft.com/office/drawing/2014/main" id="{339C97CB-BECE-8CAD-3E00-7B5227E1D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5786"/>
          <a:stretch/>
        </p:blipFill>
        <p:spPr>
          <a:xfrm>
            <a:off x="6859936" y="-2"/>
            <a:ext cx="5332064" cy="68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47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EA164D6B-6878-4B9F-A2D0-985D39B17B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4738AB-B6BE-4867-889A-52CE4AC8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095508"/>
            <a:ext cx="4668819" cy="501689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16EEAD-2AD3-F616-7AF1-C6DAF4104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825" y="1709530"/>
            <a:ext cx="3754671" cy="2528515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5000"/>
              </a:lnSpc>
            </a:pPr>
            <a:r>
              <a:rPr lang="en-US" b="0" cap="all">
                <a:solidFill>
                  <a:schemeClr val="bg1"/>
                </a:solidFill>
              </a:rPr>
              <a:t>Symmetry Desktop Application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BD49B71-B686-4DFD-93AD-40CB19B62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72066" y="0"/>
            <a:ext cx="7519934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7186066-745A-458C-9B1C-7DB07D2F8F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2285" y="1265362"/>
            <a:ext cx="6236248" cy="467718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C60369F-A41B-4D6E-8990-30E2715C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653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28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E944A6-59C9-01AC-841A-180F001D5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Progress till now!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51C6FB3E-3A99-C57C-F58D-D42F325AFE0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35371" y="2702257"/>
          <a:ext cx="9935571" cy="3426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31599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DA93AF-D1CF-150B-B2DF-28845197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Let’s understand the code!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9DD609-071A-AD83-ED7A-86306532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371" y="2702257"/>
            <a:ext cx="9935571" cy="3426158"/>
          </a:xfrm>
        </p:spPr>
        <p:txBody>
          <a:bodyPr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repository can be found in this [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https://github.com/grey-box/Project-Symmetry-AI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older repository can be found in this [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https://github.com/grey-box/Project-Symmetry-Semantic-comparison-Alpha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].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Frontend: Electron Framework, TypeScript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Backend: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FastAPI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Python</a:t>
            </a:r>
          </a:p>
          <a:p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35163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554</Words>
  <Application>Microsoft Macintosh PowerPoint</Application>
  <PresentationFormat>Widescreen</PresentationFormat>
  <Paragraphs>73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Meiryo</vt:lpstr>
      <vt:lpstr>Aptos</vt:lpstr>
      <vt:lpstr>Arial</vt:lpstr>
      <vt:lpstr>Corbel</vt:lpstr>
      <vt:lpstr>Times New Roman</vt:lpstr>
      <vt:lpstr>ShojiVTI</vt:lpstr>
      <vt:lpstr>Project Symmetry</vt:lpstr>
      <vt:lpstr>What is Symmetry?</vt:lpstr>
      <vt:lpstr>What is Goal (Objective)?</vt:lpstr>
      <vt:lpstr>What is the Scope?</vt:lpstr>
      <vt:lpstr>What are the Benefits?</vt:lpstr>
      <vt:lpstr>Proposed Solution</vt:lpstr>
      <vt:lpstr>Symmetry Desktop Application</vt:lpstr>
      <vt:lpstr>Progress till now!</vt:lpstr>
      <vt:lpstr>Let’s understand the code!</vt:lpstr>
      <vt:lpstr>Frontend</vt:lpstr>
      <vt:lpstr>TranslationSection.tsx (GreyBox/Project-Symmetry-AI/ui/src/components/)</vt:lpstr>
      <vt:lpstr>API Structure Call from Frontend</vt:lpstr>
      <vt:lpstr>IMP files of Frontend</vt:lpstr>
      <vt:lpstr>Backend</vt:lpstr>
      <vt:lpstr>Backend </vt:lpstr>
      <vt:lpstr>Backend</vt:lpstr>
      <vt:lpstr>Backend</vt:lpstr>
      <vt:lpstr>Backend</vt:lpstr>
      <vt:lpstr>LLM Design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Suraj Patil</dc:creator>
  <cp:lastModifiedBy>Suraj Patil</cp:lastModifiedBy>
  <cp:revision>16</cp:revision>
  <dcterms:created xsi:type="dcterms:W3CDTF">2025-02-25T19:22:22Z</dcterms:created>
  <dcterms:modified xsi:type="dcterms:W3CDTF">2025-02-26T00:47:27Z</dcterms:modified>
</cp:coreProperties>
</file>