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Speech 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(Xbox-Version)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/>
              <a:t>-</a:t>
            </a:r>
            <a:r>
              <a:rPr lang="de-DE" dirty="0" smtClean="0"/>
              <a:t>Bridge 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Systems 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Gestenerkennung über Microsoft Kinect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über Microsoft Speech API (SAPI)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495325"/>
            <a:ext cx="6923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Verfügbare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endParaRPr lang="de-DE" dirty="0" smtClean="0"/>
          </a:p>
          <a:p>
            <a:r>
              <a:rPr lang="de-DE" dirty="0" smtClean="0"/>
              <a:t>Verfügbare Sprachkommandos: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Befehle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92986"/>
              </p:ext>
            </p:extLst>
          </p:nvPr>
        </p:nvGraphicFramePr>
        <p:xfrm>
          <a:off x="827584" y="2204864"/>
          <a:ext cx="7488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ein-/ausschalten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 ein-/ausschalten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heller 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dunkler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Chaser</a:t>
                      </a: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(Lauflicht) ein-/ausschalten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70415"/>
              </p:ext>
            </p:extLst>
          </p:nvPr>
        </p:nvGraphicFramePr>
        <p:xfrm>
          <a:off x="827584" y="4980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 one / two / three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Setzt die jeweilige Lampe auf Rot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off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ein-/ausschalten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/ green / blue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Farbe aller Lampen setzen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32956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Live-Demo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814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Recognition laden: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42780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B8D7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IHueConnector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HueConnectorFactory</a:t>
            </a:r>
            <a:r>
              <a:rPr lang="de-AT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         </a:t>
            </a:r>
          </a:p>
          <a:p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de-AT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GetHueConnector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REGISTER_APP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firstTerm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firstTerm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switch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firstTerm</a:t>
            </a:r>
            <a:r>
              <a:rPr 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AT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CMD_BLUE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cmdText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CMD_BLUE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err="1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de-AT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cmdText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lang="de-AT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FireSpeechCmdDetected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cmdText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de-DE" dirty="0" smtClean="0"/>
              <a:t>Erkennung der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Ansteuerung über Gesten:</a:t>
            </a:r>
          </a:p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3861048"/>
            <a:ext cx="4824536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154" y="4475582"/>
            <a:ext cx="7558269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PerformHueAction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chaser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light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GESTURE_CIRCLE_CW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SetChaserLightOn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7584" y="1988840"/>
            <a:ext cx="756083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jointToBeDisplayed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de-AT" sz="1600" dirty="0" err="1" smtClean="0"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ProjectionPlane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XY_PLANE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   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kinectDataMgr_GestureRecognized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274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Stroh</vt:lpstr>
      <vt:lpstr>Gesture and Speech Control for Philips Hue</vt:lpstr>
      <vt:lpstr>Projektidee</vt:lpstr>
      <vt:lpstr>Verwendete Hardware und Software</vt:lpstr>
      <vt:lpstr>Befehle</vt:lpstr>
      <vt:lpstr>Live-Demo</vt:lpstr>
      <vt:lpstr>Umsetzung</vt:lpstr>
      <vt:lpstr>Umsetzung</vt:lpstr>
      <vt:lpstr>Umsetzung</vt:lpstr>
      <vt:lpstr>Umsetzung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Sabine</cp:lastModifiedBy>
  <cp:revision>48</cp:revision>
  <dcterms:created xsi:type="dcterms:W3CDTF">2015-07-05T08:33:42Z</dcterms:created>
  <dcterms:modified xsi:type="dcterms:W3CDTF">2015-07-08T12:34:31Z</dcterms:modified>
</cp:coreProperties>
</file>