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Gesture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Control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Philips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Florentina Grebe, Sabine Winkler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-468560" y="2054430"/>
            <a:ext cx="5256584" cy="28147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2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Projektidee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Steuerung eines Philips </a:t>
            </a:r>
            <a:r>
              <a:rPr lang="de-AT" dirty="0" err="1" smtClean="0"/>
              <a:t>Hue</a:t>
            </a:r>
            <a:r>
              <a:rPr lang="de-AT" dirty="0" smtClean="0"/>
              <a:t> Systems (drahtloses Lichtsystem)  </a:t>
            </a:r>
            <a:r>
              <a:rPr lang="de-AT" dirty="0"/>
              <a:t>über Gesten und </a:t>
            </a:r>
            <a:r>
              <a:rPr lang="de-AT" dirty="0" smtClean="0"/>
              <a:t>Sprachkommandos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Dabei </a:t>
            </a:r>
            <a:r>
              <a:rPr lang="de-AT" dirty="0"/>
              <a:t>werden mehrere Lampen im Raum (z.B. auf einen Tisch) </a:t>
            </a:r>
            <a:r>
              <a:rPr lang="de-AT" dirty="0" smtClean="0"/>
              <a:t>platziert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Über Gesten und Sprachkommandos können Farbe und Helligkeit </a:t>
            </a:r>
            <a:r>
              <a:rPr lang="de-AT" dirty="0"/>
              <a:t>einer oder </a:t>
            </a:r>
            <a:r>
              <a:rPr lang="de-AT" dirty="0" smtClean="0"/>
              <a:t>mehrerer Lampen eingestellt werden.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Verwendete Hardware und Software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3x Philips </a:t>
            </a:r>
            <a:r>
              <a:rPr lang="de-DE" dirty="0" err="1" smtClean="0"/>
              <a:t>Hue</a:t>
            </a:r>
            <a:r>
              <a:rPr lang="de-DE" dirty="0" smtClean="0"/>
              <a:t> + Bridge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Kinect  Version  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Microsoft </a:t>
            </a:r>
            <a:r>
              <a:rPr lang="de-AT" dirty="0"/>
              <a:t>Speech API (SAPI) </a:t>
            </a:r>
            <a:r>
              <a:rPr lang="de-AT" dirty="0" smtClean="0"/>
              <a:t>5.4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GestureFabric</a:t>
            </a:r>
            <a:r>
              <a:rPr lang="de-AT" dirty="0"/>
              <a:t> und </a:t>
            </a:r>
            <a:r>
              <a:rPr lang="de-AT" dirty="0" err="1" smtClean="0"/>
              <a:t>KinectUtils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/>
              <a:t>Q42.HueApi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C#</a:t>
            </a:r>
            <a:endParaRPr lang="de-DE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789040"/>
            <a:ext cx="3527877" cy="1219598"/>
          </a:xfrm>
          <a:prstGeom prst="rect">
            <a:avLst/>
          </a:prstGeom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6" y="1420663"/>
            <a:ext cx="2311137" cy="2296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92302"/>
            <a:ext cx="2164102" cy="17989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373215"/>
            <a:ext cx="3336457" cy="1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de-DE" dirty="0" err="1" smtClean="0"/>
              <a:t>Hue</a:t>
            </a:r>
            <a:r>
              <a:rPr lang="de-DE" dirty="0" smtClean="0"/>
              <a:t> über REST ansprechbar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Einbindung  von Q42.HueApi in das Speech-Projekt</a:t>
            </a:r>
          </a:p>
          <a:p>
            <a:r>
              <a:rPr lang="de-DE" dirty="0" smtClean="0"/>
              <a:t>Erzeugen eines Clients: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4761791"/>
            <a:ext cx="7056784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/>
              </a:rPr>
              <a:t>IBridgeLocator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HttpBridgeLocator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(BRIDGE_IP);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RegisterAsync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(APP_NAME, APP_KEY);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Initialize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(APP_KEY);</a:t>
            </a:r>
            <a:endParaRPr lang="de-AT" sz="1600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024412"/>
              </p:ext>
            </p:extLst>
          </p:nvPr>
        </p:nvGraphicFramePr>
        <p:xfrm>
          <a:off x="899592" y="2204864"/>
          <a:ext cx="6984776" cy="116055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  <a:lumOff val="15000"/>
                  </a:schemeClr>
                </a:solidFill>
                <a:effectLst/>
                <a:tableStyleId>{5DA37D80-6434-44D0-A028-1B22A696006F}</a:tableStyleId>
              </a:tblPr>
              <a:tblGrid>
                <a:gridCol w="1353330"/>
                <a:gridCol w="56314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http://&lt;bridge 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ip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address&gt;/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newdeveloper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/lights/1/state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{"bri":42}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Method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PUT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de-DE" dirty="0" smtClean="0"/>
              <a:t>Ausschalten einer Lampe: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Grammar</a:t>
            </a:r>
            <a:r>
              <a:rPr lang="de-DE" dirty="0" smtClean="0"/>
              <a:t>-File für Speech Recognition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27584" y="2254644"/>
            <a:ext cx="7344816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public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void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SwitchOff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List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string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&gt;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 {</a:t>
            </a:r>
          </a:p>
          <a:p>
            <a:r>
              <a:rPr lang="de-AT" sz="16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TurnOff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null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endParaRPr lang="de-AT" sz="16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de-AT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5157192"/>
            <a:ext cx="7344816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@"..\..\</a:t>
            </a:r>
            <a:r>
              <a:rPr lang="de-AT" sz="1600" dirty="0" err="1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\Grammar.xml"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6919"/>
          </a:xfrm>
        </p:spPr>
        <p:txBody>
          <a:bodyPr/>
          <a:lstStyle/>
          <a:p>
            <a:r>
              <a:rPr lang="de-DE" dirty="0" smtClean="0"/>
              <a:t>Ansteuerung der Lampen über Sprachkommandos: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2224023"/>
            <a:ext cx="7704856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de-AT" sz="160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SpeechRecognizedEventArgs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e) {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HueUtil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HueManager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A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(elem0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 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"blue\n"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HueManager</a:t>
            </a:r>
            <a:r>
              <a:rPr lang="en-US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"0000ff"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client);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Technische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Herausforderungen und Anmerkungen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Kinect 2 benötigt Windows 8 und USB 3.0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Kinect (Xbox Version) funktioniert nicht in einer VM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funktioniert sehr unzuverlässig und bei manchen Personen besser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Manchmal kommen Befehle nicht bei der </a:t>
            </a:r>
            <a:r>
              <a:rPr lang="de-DE" dirty="0" err="1" smtClean="0"/>
              <a:t>Hue</a:t>
            </a:r>
            <a:r>
              <a:rPr lang="de-DE" dirty="0" smtClean="0"/>
              <a:t> an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Hue</a:t>
            </a:r>
            <a:r>
              <a:rPr lang="de-DE" dirty="0" smtClean="0"/>
              <a:t> Bridge benötigt eine LAN-Verbindung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99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z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215</Words>
  <Application>Microsoft Office PowerPoint</Application>
  <PresentationFormat>Bildschirmpräsentation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Stroh</vt:lpstr>
      <vt:lpstr>Gesture Control for Philips Hue</vt:lpstr>
      <vt:lpstr>Projektidee</vt:lpstr>
      <vt:lpstr>Verwendete Hardware und Software</vt:lpstr>
      <vt:lpstr>Umsetzung</vt:lpstr>
      <vt:lpstr>Umsetzung</vt:lpstr>
      <vt:lpstr>Umsetzung</vt:lpstr>
      <vt:lpstr>Technische Herausforderungen und Anmerkungen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Grebe</dc:creator>
  <cp:lastModifiedBy>Grebe</cp:lastModifiedBy>
  <cp:revision>21</cp:revision>
  <dcterms:created xsi:type="dcterms:W3CDTF">2015-07-05T08:33:42Z</dcterms:created>
  <dcterms:modified xsi:type="dcterms:W3CDTF">2015-07-05T19:06:47Z</dcterms:modified>
</cp:coreProperties>
</file>