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6" r:id="rId2"/>
    <p:sldId id="291" r:id="rId3"/>
    <p:sldId id="327" r:id="rId4"/>
    <p:sldId id="328" r:id="rId5"/>
    <p:sldId id="331" r:id="rId6"/>
    <p:sldId id="329" r:id="rId7"/>
    <p:sldId id="330" r:id="rId8"/>
    <p:sldId id="332" r:id="rId9"/>
    <p:sldId id="303" r:id="rId10"/>
    <p:sldId id="300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pos="7446" userDrawn="1">
          <p15:clr>
            <a:srgbClr val="A4A3A4"/>
          </p15:clr>
        </p15:guide>
        <p15:guide id="4" orient="horz" pos="958" userDrawn="1">
          <p15:clr>
            <a:srgbClr val="A4A3A4"/>
          </p15:clr>
        </p15:guide>
        <p15:guide id="5" pos="7514" userDrawn="1">
          <p15:clr>
            <a:srgbClr val="A4A3A4"/>
          </p15:clr>
        </p15:guide>
        <p15:guide id="6" pos="166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pos="3772" userDrawn="1">
          <p15:clr>
            <a:srgbClr val="A4A3A4"/>
          </p15:clr>
        </p15:guide>
        <p15:guide id="9" pos="3908" userDrawn="1">
          <p15:clr>
            <a:srgbClr val="A4A3A4"/>
          </p15:clr>
        </p15:guide>
        <p15:guide id="10" pos="226">
          <p15:clr>
            <a:srgbClr val="A4A3A4"/>
          </p15:clr>
        </p15:guide>
        <p15:guide id="11" pos="5534">
          <p15:clr>
            <a:srgbClr val="A4A3A4"/>
          </p15:clr>
        </p15:guide>
        <p15:guide id="12" pos="5602">
          <p15:clr>
            <a:srgbClr val="A4A3A4"/>
          </p15:clr>
        </p15:guide>
        <p15:guide id="13" pos="158">
          <p15:clr>
            <a:srgbClr val="A4A3A4"/>
          </p15:clr>
        </p15:guide>
        <p15:guide id="14" pos="2835">
          <p15:clr>
            <a:srgbClr val="A4A3A4"/>
          </p15:clr>
        </p15:guide>
        <p15:guide id="15" pos="2925">
          <p15:clr>
            <a:srgbClr val="A4A3A4"/>
          </p15:clr>
        </p15:guide>
        <p15:guide id="16" pos="34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43" autoAdjust="0"/>
  </p:normalViewPr>
  <p:slideViewPr>
    <p:cSldViewPr showGuides="1">
      <p:cViewPr varScale="1">
        <p:scale>
          <a:sx n="131" d="100"/>
          <a:sy n="131" d="100"/>
        </p:scale>
        <p:origin x="1528" y="184"/>
      </p:cViewPr>
      <p:guideLst>
        <p:guide orient="horz" pos="1139"/>
        <p:guide pos="234"/>
        <p:guide pos="7446"/>
        <p:guide orient="horz" pos="958"/>
        <p:guide pos="7514"/>
        <p:guide pos="166"/>
        <p:guide orient="horz" pos="3929"/>
        <p:guide pos="3772"/>
        <p:guide pos="3908"/>
        <p:guide pos="226"/>
        <p:guide pos="5534"/>
        <p:guide pos="5602"/>
        <p:guide pos="158"/>
        <p:guide pos="2835"/>
        <p:guide pos="2925"/>
        <p:guide pos="34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3" d="100"/>
          <a:sy n="123" d="100"/>
        </p:scale>
        <p:origin x="-10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40CA4-95C5-4BFB-A997-E4C6DCAE2984}" type="datetimeFigureOut">
              <a:rPr lang="de-DE" smtClean="0"/>
              <a:t>07.06.17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9427-D9D7-4E3F-AAB0-F134C14E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070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25995-C0F1-4DBA-A518-A2E36E1024A3}" type="datetimeFigureOut">
              <a:rPr lang="de-DE" smtClean="0"/>
              <a:t>07.06.17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4664" y="4343400"/>
            <a:ext cx="608467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15C53-1FA3-4765-8570-BE15BA179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emf"/><Relationship Id="rId3" Type="http://schemas.openxmlformats.org/officeDocument/2006/relationships/image" Target="../media/image2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25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26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27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28.e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29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2816932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0" name="Bild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37"/>
          <a:stretch/>
        </p:blipFill>
        <p:spPr>
          <a:xfrm>
            <a:off x="5436000" y="0"/>
            <a:ext cx="3708000" cy="68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16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69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77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62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755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665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450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4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468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5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138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66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2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44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58775" y="1052736"/>
            <a:ext cx="3925193" cy="3096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4" y="4257068"/>
            <a:ext cx="3925194" cy="1980220"/>
          </a:xfrm>
          <a:solidFill>
            <a:schemeClr val="accent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5616116" y="1052736"/>
            <a:ext cx="3169109" cy="518455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2" r="3245"/>
          <a:stretch/>
        </p:blipFill>
        <p:spPr>
          <a:xfrm>
            <a:off x="4339180" y="1052736"/>
            <a:ext cx="1227788" cy="518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9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89123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737350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250825" y="1520825"/>
            <a:ext cx="8642350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785516"/>
            <a:ext cx="8426450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0717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250824" y="1520825"/>
            <a:ext cx="4240213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4" y="1785516"/>
            <a:ext cx="4023831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4652962" y="1520825"/>
            <a:ext cx="4240213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22415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250824" y="1520825"/>
            <a:ext cx="8642351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1287287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solidFill>
            <a:schemeClr val="accent6"/>
          </a:solidFill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06673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746443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52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4643438" y="1520825"/>
            <a:ext cx="4249737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4" y="1520825"/>
            <a:ext cx="4240213" cy="4716463"/>
          </a:xfrm>
          <a:solidFill>
            <a:schemeClr val="accent4"/>
          </a:solidFill>
        </p:spPr>
        <p:txBody>
          <a:bodyPr lIns="360000" tIns="720000" rIns="360000" bIns="360000"/>
          <a:lstStyle>
            <a:lvl1pPr marL="0" indent="0" algn="l">
              <a:lnSpc>
                <a:spcPct val="9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2022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5" y="1113408"/>
            <a:ext cx="4942306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64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195473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42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40149289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75"/>
          <a:stretch/>
        </p:blipFill>
        <p:spPr>
          <a:xfrm>
            <a:off x="5435600" y="877480"/>
            <a:ext cx="3708400" cy="5383972"/>
          </a:xfrm>
          <a:prstGeom prst="rect">
            <a:avLst/>
          </a:prstGeom>
        </p:spPr>
      </p:pic>
      <p:pic>
        <p:nvPicPr>
          <p:cNvPr id="8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556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ru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91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42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994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95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6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77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8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7" r="13530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34"/>
          <a:stretch/>
        </p:blipFill>
        <p:spPr>
          <a:xfrm>
            <a:off x="5436001" y="0"/>
            <a:ext cx="3708000" cy="6881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6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7"/>
          <a:stretch/>
        </p:blipFill>
        <p:spPr>
          <a:xfrm>
            <a:off x="5436000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5" y="1113408"/>
            <a:ext cx="4942306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0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3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theme" Target="../theme/theme1.xml"/><Relationship Id="rId40" Type="http://schemas.openxmlformats.org/officeDocument/2006/relationships/image" Target="../media/image1.jpeg"/><Relationship Id="rId41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8775" y="374651"/>
            <a:ext cx="6373465" cy="5700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8775" y="1785516"/>
            <a:ext cx="8426450" cy="40197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77888" y="6312715"/>
            <a:ext cx="6794512" cy="2960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Vorname Name  Titel der Präsentation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   00.00.2015</a:t>
            </a:r>
          </a:p>
        </p:txBody>
      </p:sp>
      <p:cxnSp>
        <p:nvCxnSpPr>
          <p:cNvPr id="12" name="Gerade Verbindung 11"/>
          <p:cNvCxnSpPr/>
          <p:nvPr/>
        </p:nvCxnSpPr>
        <p:spPr>
          <a:xfrm>
            <a:off x="358775" y="6237288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62525" y="6312716"/>
            <a:ext cx="969115" cy="29607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sz="800"/>
            </a:lvl1pPr>
          </a:lstStyle>
          <a:p>
            <a:pPr lvl="0"/>
            <a:fld id="{3C264D8F-5AC1-4129-BC87-0A070031A248}" type="slidenum">
              <a:rPr lang="de-DE" smtClean="0"/>
              <a:t>‹Nr.›</a:t>
            </a:fld>
            <a:r>
              <a:rPr lang="de-DE" dirty="0"/>
              <a:t> von 00</a:t>
            </a:r>
          </a:p>
        </p:txBody>
      </p:sp>
      <p:pic>
        <p:nvPicPr>
          <p:cNvPr id="13" name="Bild 2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45" y="6312715"/>
            <a:ext cx="474290" cy="520942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70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4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74" r:id="rId5"/>
    <p:sldLayoutId id="2147483659" r:id="rId6"/>
    <p:sldLayoutId id="2147483660" r:id="rId7"/>
    <p:sldLayoutId id="2147483671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72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73" r:id="rId20"/>
    <p:sldLayoutId id="2147483650" r:id="rId21"/>
    <p:sldLayoutId id="2147483661" r:id="rId22"/>
    <p:sldLayoutId id="2147483662" r:id="rId23"/>
    <p:sldLayoutId id="2147483663" r:id="rId24"/>
    <p:sldLayoutId id="2147483664" r:id="rId25"/>
    <p:sldLayoutId id="2147483665" r:id="rId26"/>
    <p:sldLayoutId id="2147483666" r:id="rId27"/>
    <p:sldLayoutId id="2147483667" r:id="rId28"/>
    <p:sldLayoutId id="2147483668" r:id="rId29"/>
    <p:sldLayoutId id="2147483654" r:id="rId30"/>
    <p:sldLayoutId id="2147483670" r:id="rId31"/>
    <p:sldLayoutId id="2147483655" r:id="rId32"/>
    <p:sldLayoutId id="2147483669" r:id="rId33"/>
    <p:sldLayoutId id="2147483685" r:id="rId34"/>
    <p:sldLayoutId id="2147483686" r:id="rId35"/>
    <p:sldLayoutId id="2147483687" r:id="rId36"/>
    <p:sldLayoutId id="2147483688" r:id="rId37"/>
    <p:sldLayoutId id="2147483689" r:id="rId38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/>
              <a:t>Projekt Systementwicklung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825" dirty="0"/>
              <a:t>Alexander </a:t>
            </a:r>
            <a:r>
              <a:rPr lang="de-DE" sz="825" dirty="0" err="1"/>
              <a:t>Gruhlke</a:t>
            </a:r>
            <a:r>
              <a:rPr lang="de-DE" sz="825" dirty="0"/>
              <a:t>, Florian </a:t>
            </a:r>
            <a:r>
              <a:rPr lang="de-DE" sz="825" dirty="0" err="1"/>
              <a:t>Greinus</a:t>
            </a:r>
            <a:r>
              <a:rPr lang="de-DE" sz="825" dirty="0"/>
              <a:t>, Hakan </a:t>
            </a:r>
            <a:r>
              <a:rPr lang="de-DE" sz="825" dirty="0" err="1"/>
              <a:t>Batmaz</a:t>
            </a:r>
            <a:r>
              <a:rPr lang="de-DE" sz="825" dirty="0"/>
              <a:t>, Steffen Schulze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Gruppe 10</a:t>
            </a:r>
          </a:p>
        </p:txBody>
      </p:sp>
    </p:spTree>
    <p:extLst>
      <p:ext uri="{BB962C8B-B14F-4D97-AF65-F5344CB8AC3E}">
        <p14:creationId xmlns:p14="http://schemas.microsoft.com/office/powerpoint/2010/main" val="236056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Ihre Aufmerksamkeit!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Hüfferstraße 27	fon +49 (0)251.83 64-050	praesidium@fh-muenster.de</a:t>
            </a:r>
          </a:p>
          <a:p>
            <a:r>
              <a:rPr lang="de-DE"/>
              <a:t>D-48149 Münster	fax +49 (0)251.83 64-060	www.fh-muenster.de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561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740763"/>
            <a:ext cx="6373465" cy="570074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Aufgabenverteilung</a:t>
            </a:r>
          </a:p>
          <a:p>
            <a:r>
              <a:rPr lang="de-DE" dirty="0"/>
              <a:t>Wie gut hat das funktioniert</a:t>
            </a:r>
            <a:r>
              <a:rPr lang="de-DE" dirty="0" smtClean="0"/>
              <a:t>?</a:t>
            </a:r>
          </a:p>
          <a:p>
            <a:r>
              <a:rPr lang="de-DE" dirty="0" smtClean="0"/>
              <a:t>Arbeitsteilung</a:t>
            </a:r>
            <a:endParaRPr lang="de-DE" dirty="0"/>
          </a:p>
          <a:p>
            <a:r>
              <a:rPr lang="de-DE" dirty="0"/>
              <a:t>Wie war die Qualität des </a:t>
            </a:r>
            <a:r>
              <a:rPr lang="de-DE" dirty="0" smtClean="0"/>
              <a:t>empfangenen </a:t>
            </a:r>
            <a:r>
              <a:rPr lang="de-DE" dirty="0"/>
              <a:t>Quellcodes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Was haben wir daraus gelernt?</a:t>
            </a:r>
            <a:endParaRPr lang="de-DE" dirty="0"/>
          </a:p>
          <a:p>
            <a:r>
              <a:rPr lang="de-DE" dirty="0"/>
              <a:t>Was haben wir gelernt</a:t>
            </a:r>
            <a:r>
              <a:rPr lang="de-DE" dirty="0" smtClean="0"/>
              <a:t>?</a:t>
            </a:r>
          </a:p>
          <a:p>
            <a:r>
              <a:rPr lang="de-DE" dirty="0" smtClean="0"/>
              <a:t>Was würden wir </a:t>
            </a:r>
            <a:r>
              <a:rPr lang="de-DE" smtClean="0"/>
              <a:t>anders machen?</a:t>
            </a:r>
            <a:endParaRPr lang="de-DE" dirty="0"/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1403648" y="6312715"/>
            <a:ext cx="6768752" cy="296072"/>
          </a:xfrm>
        </p:spPr>
        <p:txBody>
          <a:bodyPr/>
          <a:lstStyle/>
          <a:p>
            <a:r>
              <a:rPr lang="de-DE" dirty="0"/>
              <a:t>Alexander </a:t>
            </a:r>
            <a:r>
              <a:rPr lang="de-DE" dirty="0" err="1"/>
              <a:t>Gruhlke</a:t>
            </a:r>
            <a:r>
              <a:rPr lang="de-DE" dirty="0"/>
              <a:t>, Florian </a:t>
            </a:r>
            <a:r>
              <a:rPr lang="de-DE" dirty="0" err="1"/>
              <a:t>Greinus</a:t>
            </a:r>
            <a:r>
              <a:rPr lang="de-DE" dirty="0"/>
              <a:t>, Hakan </a:t>
            </a:r>
            <a:r>
              <a:rPr lang="de-DE" dirty="0" err="1"/>
              <a:t>Batmaz</a:t>
            </a:r>
            <a:r>
              <a:rPr lang="de-DE" dirty="0"/>
              <a:t>, Steffen Schulze	Projekt Systementwicklung Gruppe 10  07.06.2017</a:t>
            </a:r>
          </a:p>
        </p:txBody>
      </p:sp>
    </p:spTree>
    <p:extLst>
      <p:ext uri="{BB962C8B-B14F-4D97-AF65-F5344CB8AC3E}">
        <p14:creationId xmlns:p14="http://schemas.microsoft.com/office/powerpoint/2010/main" val="371313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4B11085-EE0F-4C8E-9438-9B14AADF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732374"/>
            <a:ext cx="6373465" cy="570074"/>
          </a:xfrm>
        </p:spPr>
        <p:txBody>
          <a:bodyPr/>
          <a:lstStyle/>
          <a:p>
            <a:r>
              <a:rPr lang="de-DE" dirty="0"/>
              <a:t>Aufgabenverteilung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4A358BB-FEC9-466A-8E2A-D7C6D178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Alexander </a:t>
            </a:r>
            <a:r>
              <a:rPr lang="de-DE" dirty="0" err="1"/>
              <a:t>Gruhlke</a:t>
            </a:r>
            <a:r>
              <a:rPr lang="de-DE" dirty="0"/>
              <a:t> (Lead-Programmierer, Teamchef)</a:t>
            </a:r>
          </a:p>
          <a:p>
            <a:r>
              <a:rPr lang="de-DE" dirty="0"/>
              <a:t>Florian </a:t>
            </a:r>
            <a:r>
              <a:rPr lang="de-DE" dirty="0" err="1"/>
              <a:t>Greinus</a:t>
            </a:r>
            <a:r>
              <a:rPr lang="de-DE" dirty="0"/>
              <a:t> (Programmierer, Testmanagement, Bugfixing)</a:t>
            </a:r>
          </a:p>
          <a:p>
            <a:r>
              <a:rPr lang="de-DE" dirty="0"/>
              <a:t>Hakan </a:t>
            </a:r>
            <a:r>
              <a:rPr lang="de-DE" dirty="0" err="1"/>
              <a:t>Batmaz</a:t>
            </a:r>
            <a:r>
              <a:rPr lang="de-DE" dirty="0"/>
              <a:t> (Dokumentation)</a:t>
            </a:r>
          </a:p>
          <a:p>
            <a:r>
              <a:rPr lang="de-DE" dirty="0"/>
              <a:t>Steffen Schulze(Programmierer, Dokumentation, Tests)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2206177-CA0A-4C64-A4CE-DADA6375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Alexander </a:t>
            </a:r>
            <a:r>
              <a:rPr lang="de-DE" dirty="0" err="1"/>
              <a:t>Gruhlke</a:t>
            </a:r>
            <a:r>
              <a:rPr lang="de-DE" dirty="0"/>
              <a:t>, Florian </a:t>
            </a:r>
            <a:r>
              <a:rPr lang="de-DE" dirty="0" err="1"/>
              <a:t>Greinus</a:t>
            </a:r>
            <a:r>
              <a:rPr lang="de-DE" dirty="0"/>
              <a:t>, Hakan </a:t>
            </a:r>
            <a:r>
              <a:rPr lang="de-DE" dirty="0" err="1"/>
              <a:t>Batmaz</a:t>
            </a:r>
            <a:r>
              <a:rPr lang="de-DE" dirty="0"/>
              <a:t>, Steffen Schulze	Projekt Systementwicklung Gruppe 10  07.06.2017</a:t>
            </a:r>
          </a:p>
        </p:txBody>
      </p:sp>
    </p:spTree>
    <p:extLst>
      <p:ext uri="{BB962C8B-B14F-4D97-AF65-F5344CB8AC3E}">
        <p14:creationId xmlns:p14="http://schemas.microsoft.com/office/powerpoint/2010/main" val="14907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F34B85D-1A30-4886-88F7-2D3FBE45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707991"/>
            <a:ext cx="6445473" cy="570074"/>
          </a:xfrm>
        </p:spPr>
        <p:txBody>
          <a:bodyPr/>
          <a:lstStyle/>
          <a:p>
            <a:r>
              <a:rPr lang="de-DE" dirty="0"/>
              <a:t>Wie gut hat das funktioniert?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0E64945-C352-4282-B418-C566EA4F4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Anfängliche Schwierigkeiten bei der Absprache (Konventionen)</a:t>
            </a:r>
          </a:p>
          <a:p>
            <a:r>
              <a:rPr lang="de-DE" dirty="0"/>
              <a:t>Plan für die erste Woche war strikt durchgeplant und wurde nicht </a:t>
            </a:r>
            <a:r>
              <a:rPr lang="de-DE" dirty="0" smtClean="0"/>
              <a:t>eingehalten</a:t>
            </a:r>
            <a:endParaRPr lang="de-DE" dirty="0"/>
          </a:p>
          <a:p>
            <a:pPr lvl="1"/>
            <a:r>
              <a:rPr lang="de-DE" dirty="0"/>
              <a:t>Nach Teambesprechung lief die Arbeit dann jedoch gut an</a:t>
            </a:r>
          </a:p>
          <a:p>
            <a:r>
              <a:rPr lang="de-DE" dirty="0"/>
              <a:t>Einteilung der Arbeit erst wage</a:t>
            </a:r>
          </a:p>
          <a:p>
            <a:pPr lvl="1"/>
            <a:r>
              <a:rPr lang="de-DE" dirty="0"/>
              <a:t>Bildung von Experten in einigen Bereichen</a:t>
            </a:r>
          </a:p>
          <a:p>
            <a:r>
              <a:rPr lang="de-DE" dirty="0"/>
              <a:t>Fristen wurden meist nicht eingehalten, Tasks aber dennoch </a:t>
            </a:r>
            <a:r>
              <a:rPr lang="de-DE" dirty="0" smtClean="0"/>
              <a:t>erfüllt</a:t>
            </a:r>
          </a:p>
          <a:p>
            <a:pPr lvl="1"/>
            <a:r>
              <a:rPr lang="de-DE" dirty="0" smtClean="0"/>
              <a:t>Zukünftig wurden Fristen großzügiger gewählt</a:t>
            </a:r>
            <a:endParaRPr lang="de-DE" dirty="0"/>
          </a:p>
          <a:p>
            <a:r>
              <a:rPr lang="de-DE" dirty="0"/>
              <a:t>GIT erst gewöhnungsbedürftig (multiple </a:t>
            </a:r>
            <a:r>
              <a:rPr lang="de-DE" dirty="0" err="1" smtClean="0"/>
              <a:t>contributors</a:t>
            </a:r>
            <a:r>
              <a:rPr lang="de-DE" dirty="0" smtClean="0"/>
              <a:t>, </a:t>
            </a:r>
            <a:r>
              <a:rPr lang="de-DE" dirty="0" err="1" smtClean="0"/>
              <a:t>merges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/>
              <a:t>Später super Werkzeug</a:t>
            </a:r>
          </a:p>
          <a:p>
            <a:pPr lvl="1"/>
            <a:r>
              <a:rPr lang="de-DE" dirty="0" err="1"/>
              <a:t>Branching</a:t>
            </a:r>
            <a:r>
              <a:rPr lang="de-DE" dirty="0"/>
              <a:t> wurde nur selten benutzt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6ADA0F4-10C4-485D-B511-FBB762A8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Alexander </a:t>
            </a:r>
            <a:r>
              <a:rPr lang="de-DE" dirty="0" err="1"/>
              <a:t>Gruhlke</a:t>
            </a:r>
            <a:r>
              <a:rPr lang="de-DE" dirty="0"/>
              <a:t>, Florian </a:t>
            </a:r>
            <a:r>
              <a:rPr lang="de-DE" dirty="0" err="1"/>
              <a:t>Greinus</a:t>
            </a:r>
            <a:r>
              <a:rPr lang="de-DE" dirty="0"/>
              <a:t>, Hakan </a:t>
            </a:r>
            <a:r>
              <a:rPr lang="de-DE" dirty="0" err="1"/>
              <a:t>Batmaz</a:t>
            </a:r>
            <a:r>
              <a:rPr lang="de-DE" dirty="0"/>
              <a:t>, Steffen Schulze	Projekt Systementwicklung Gruppe 10  07.06.2017</a:t>
            </a:r>
          </a:p>
        </p:txBody>
      </p:sp>
    </p:spTree>
    <p:extLst>
      <p:ext uri="{BB962C8B-B14F-4D97-AF65-F5344CB8AC3E}">
        <p14:creationId xmlns:p14="http://schemas.microsoft.com/office/powerpoint/2010/main" val="214158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Arbeitsteilung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028" y="1618945"/>
            <a:ext cx="5106346" cy="401955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Alexander </a:t>
            </a:r>
            <a:r>
              <a:rPr lang="de-DE" dirty="0" err="1"/>
              <a:t>Gruhlke</a:t>
            </a:r>
            <a:r>
              <a:rPr lang="de-DE" dirty="0"/>
              <a:t>, Florian Greinus, Hakan </a:t>
            </a:r>
            <a:r>
              <a:rPr lang="de-DE" dirty="0" err="1"/>
              <a:t>Batmaz</a:t>
            </a:r>
            <a:r>
              <a:rPr lang="de-DE" dirty="0"/>
              <a:t>, Steffen Schulze	Projekt Systementwicklung Gruppe 10  07.06.2017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3059832" y="5157192"/>
            <a:ext cx="576064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4427984" y="5157192"/>
            <a:ext cx="504056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2987824" y="5844561"/>
            <a:ext cx="2045753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 smtClean="0"/>
              <a:t>Die selbe Person</a:t>
            </a:r>
          </a:p>
        </p:txBody>
      </p:sp>
    </p:spTree>
    <p:extLst>
      <p:ext uri="{BB962C8B-B14F-4D97-AF65-F5344CB8AC3E}">
        <p14:creationId xmlns:p14="http://schemas.microsoft.com/office/powerpoint/2010/main" val="29509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6E35CE2-B460-4281-A566-C05C81BF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war die Qualität des e</a:t>
            </a:r>
            <a:r>
              <a:rPr lang="de-DE" dirty="0" smtClean="0"/>
              <a:t>mpfangenen </a:t>
            </a:r>
            <a:r>
              <a:rPr lang="de-DE" dirty="0"/>
              <a:t>Quellcodes?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F411309-58D9-422C-89F9-5E90E0AEB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Schlecht:</a:t>
            </a:r>
          </a:p>
          <a:p>
            <a:pPr lvl="1"/>
            <a:r>
              <a:rPr lang="de-DE" dirty="0" smtClean="0"/>
              <a:t>Keine Nutzung von </a:t>
            </a:r>
            <a:r>
              <a:rPr lang="de-DE" dirty="0" err="1"/>
              <a:t>realpath</a:t>
            </a:r>
            <a:r>
              <a:rPr lang="de-DE" dirty="0"/>
              <a:t>()</a:t>
            </a:r>
          </a:p>
          <a:p>
            <a:pPr lvl="1"/>
            <a:r>
              <a:rPr lang="de-DE" dirty="0"/>
              <a:t>Speicherlecks</a:t>
            </a:r>
          </a:p>
          <a:p>
            <a:pPr lvl="1"/>
            <a:r>
              <a:rPr lang="de-DE" dirty="0"/>
              <a:t>zufällige </a:t>
            </a:r>
            <a:r>
              <a:rPr lang="de-DE" dirty="0" err="1"/>
              <a:t>C</a:t>
            </a:r>
            <a:r>
              <a:rPr lang="de-DE" dirty="0" err="1" smtClean="0"/>
              <a:t>rashes</a:t>
            </a:r>
            <a:endParaRPr lang="de-DE" dirty="0"/>
          </a:p>
          <a:p>
            <a:pPr lvl="1"/>
            <a:r>
              <a:rPr lang="de-DE" dirty="0" smtClean="0"/>
              <a:t>Fragwürdiges/nicht modulares </a:t>
            </a:r>
            <a:r>
              <a:rPr lang="de-DE" dirty="0" err="1"/>
              <a:t>P</a:t>
            </a:r>
            <a:r>
              <a:rPr lang="de-DE" dirty="0" err="1" smtClean="0"/>
              <a:t>arsing</a:t>
            </a:r>
            <a:r>
              <a:rPr lang="de-DE" dirty="0" smtClean="0"/>
              <a:t> (Magic Numbers)</a:t>
            </a:r>
            <a:endParaRPr lang="de-DE" dirty="0"/>
          </a:p>
          <a:p>
            <a:endParaRPr lang="de-DE" dirty="0"/>
          </a:p>
          <a:p>
            <a:r>
              <a:rPr lang="de-DE" dirty="0"/>
              <a:t>Antestat nicht gemacht</a:t>
            </a:r>
          </a:p>
          <a:p>
            <a:pPr lvl="1"/>
            <a:r>
              <a:rPr lang="de-DE" dirty="0"/>
              <a:t>alter Echoserver</a:t>
            </a:r>
          </a:p>
          <a:p>
            <a:pPr lvl="1"/>
            <a:r>
              <a:rPr lang="de-DE" dirty="0" err="1"/>
              <a:t>virtual</a:t>
            </a:r>
            <a:r>
              <a:rPr lang="de-DE" dirty="0"/>
              <a:t> host „intern“ </a:t>
            </a:r>
            <a:r>
              <a:rPr lang="de-DE" dirty="0" err="1"/>
              <a:t>crasht</a:t>
            </a:r>
            <a:endParaRPr lang="de-DE" dirty="0"/>
          </a:p>
          <a:p>
            <a:pPr lvl="1"/>
            <a:r>
              <a:rPr lang="de-DE" dirty="0" smtClean="0"/>
              <a:t>Content-</a:t>
            </a:r>
            <a:r>
              <a:rPr lang="de-DE" dirty="0" err="1" smtClean="0"/>
              <a:t>Length</a:t>
            </a:r>
            <a:r>
              <a:rPr lang="de-DE" dirty="0" smtClean="0"/>
              <a:t> und Content-Type </a:t>
            </a:r>
            <a:r>
              <a:rPr lang="de-DE" dirty="0"/>
              <a:t>fehlten</a:t>
            </a:r>
          </a:p>
          <a:p>
            <a:pPr lvl="1"/>
            <a:r>
              <a:rPr lang="de-DE" dirty="0" smtClean="0"/>
              <a:t>Verbotenes Funktionen (z.B. </a:t>
            </a:r>
            <a:r>
              <a:rPr lang="de-DE" dirty="0" err="1" smtClean="0"/>
              <a:t>sprintf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49D434A-9F23-46A0-8A4F-359B7A79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Alexander </a:t>
            </a:r>
            <a:r>
              <a:rPr lang="de-DE" dirty="0" err="1"/>
              <a:t>Gruhlke</a:t>
            </a:r>
            <a:r>
              <a:rPr lang="de-DE" dirty="0"/>
              <a:t>, Florian </a:t>
            </a:r>
            <a:r>
              <a:rPr lang="de-DE" dirty="0" err="1"/>
              <a:t>Greinus</a:t>
            </a:r>
            <a:r>
              <a:rPr lang="de-DE" dirty="0"/>
              <a:t>, Hakan </a:t>
            </a:r>
            <a:r>
              <a:rPr lang="de-DE" dirty="0" err="1"/>
              <a:t>Batmaz</a:t>
            </a:r>
            <a:r>
              <a:rPr lang="de-DE" dirty="0"/>
              <a:t>, Steffen Schulze	Projekt Systementwicklung Gruppe 10  07.06.2017</a:t>
            </a:r>
          </a:p>
        </p:txBody>
      </p:sp>
    </p:spTree>
    <p:extLst>
      <p:ext uri="{BB962C8B-B14F-4D97-AF65-F5344CB8AC3E}">
        <p14:creationId xmlns:p14="http://schemas.microsoft.com/office/powerpoint/2010/main" val="303080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72B47D0-895F-4386-A704-9D4BBB4B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676680"/>
            <a:ext cx="6373465" cy="570074"/>
          </a:xfrm>
        </p:spPr>
        <p:txBody>
          <a:bodyPr/>
          <a:lstStyle/>
          <a:p>
            <a:r>
              <a:rPr lang="de-DE" dirty="0"/>
              <a:t>Was haben wir gelernt?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6C83BEC-6335-4D2C-A8AD-7CFDFB84A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Speichermanagement!!</a:t>
            </a:r>
          </a:p>
          <a:p>
            <a:r>
              <a:rPr lang="de-DE" dirty="0" smtClean="0"/>
              <a:t>Vorteile/Umgang </a:t>
            </a:r>
            <a:r>
              <a:rPr lang="de-DE" dirty="0"/>
              <a:t>von </a:t>
            </a:r>
            <a:r>
              <a:rPr lang="de-DE" dirty="0" err="1"/>
              <a:t>Versionierungstools</a:t>
            </a:r>
            <a:r>
              <a:rPr lang="de-DE" dirty="0"/>
              <a:t> (GIT)</a:t>
            </a:r>
          </a:p>
          <a:p>
            <a:r>
              <a:rPr lang="de-DE" dirty="0"/>
              <a:t>Bug Fixing</a:t>
            </a:r>
          </a:p>
          <a:p>
            <a:r>
              <a:rPr lang="de-DE" dirty="0"/>
              <a:t>Problembehandlung</a:t>
            </a:r>
          </a:p>
          <a:p>
            <a:r>
              <a:rPr lang="de-DE" dirty="0" smtClean="0"/>
              <a:t>Teamkoordination/-management</a:t>
            </a:r>
            <a:endParaRPr lang="de-DE" dirty="0"/>
          </a:p>
          <a:p>
            <a:r>
              <a:rPr lang="de-DE" dirty="0"/>
              <a:t>Frustration überwinden</a:t>
            </a:r>
          </a:p>
          <a:p>
            <a:r>
              <a:rPr lang="de-DE" dirty="0"/>
              <a:t>Wichtigkeit von </a:t>
            </a:r>
            <a:r>
              <a:rPr lang="de-DE" dirty="0" smtClean="0"/>
              <a:t>Modularität/strukturiertem Aufbau (gerade auch durch Sichtung des Codes der anderen Gruppe)</a:t>
            </a:r>
            <a:endParaRPr lang="de-DE" dirty="0"/>
          </a:p>
          <a:p>
            <a:r>
              <a:rPr lang="de-DE" dirty="0" smtClean="0"/>
              <a:t>„Betriebsblindheit“ </a:t>
            </a:r>
            <a:r>
              <a:rPr lang="mr-IN" dirty="0" smtClean="0"/>
              <a:t>–</a:t>
            </a:r>
            <a:r>
              <a:rPr lang="de-DE" dirty="0" smtClean="0"/>
              <a:t> Kommunikation/Austausch/Hilfe von Gruppenmitgliedern</a:t>
            </a:r>
          </a:p>
          <a:p>
            <a:r>
              <a:rPr lang="de-DE" dirty="0" smtClean="0"/>
              <a:t>Edge Cases (z.B. nicht zwei Mal auf den Socket schreiben)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15425C7-88EF-4FF7-B2E2-39EFBF3B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Alexander </a:t>
            </a:r>
            <a:r>
              <a:rPr lang="de-DE" dirty="0" err="1"/>
              <a:t>Gruhlke</a:t>
            </a:r>
            <a:r>
              <a:rPr lang="de-DE" dirty="0"/>
              <a:t>, Florian </a:t>
            </a:r>
            <a:r>
              <a:rPr lang="de-DE" dirty="0" err="1"/>
              <a:t>Greinus</a:t>
            </a:r>
            <a:r>
              <a:rPr lang="de-DE" dirty="0"/>
              <a:t>, Hakan </a:t>
            </a:r>
            <a:r>
              <a:rPr lang="de-DE" dirty="0" err="1"/>
              <a:t>Batmaz</a:t>
            </a:r>
            <a:r>
              <a:rPr lang="de-DE" dirty="0"/>
              <a:t>, Steffen Schulze	Projekt Systementwicklung Gruppe 10  07.06.2017</a:t>
            </a:r>
          </a:p>
        </p:txBody>
      </p:sp>
    </p:spTree>
    <p:extLst>
      <p:ext uri="{BB962C8B-B14F-4D97-AF65-F5344CB8AC3E}">
        <p14:creationId xmlns:p14="http://schemas.microsoft.com/office/powerpoint/2010/main" val="320003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würden wir anders machen?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Ggf. mehr zusammen programmieren / in einem Raum arbeiten</a:t>
            </a:r>
          </a:p>
          <a:p>
            <a:r>
              <a:rPr lang="de-DE" dirty="0" smtClean="0"/>
              <a:t>Stetigere Kommunikation / gegenseitige Updates zum aktuellen Stand</a:t>
            </a:r>
          </a:p>
          <a:p>
            <a:r>
              <a:rPr lang="de-DE" dirty="0" smtClean="0"/>
              <a:t>Eher mit automatisierten Tests anfangen (man merkt schneller, wenn man im Prozess Dinge wieder kaputt macht)</a:t>
            </a:r>
          </a:p>
          <a:p>
            <a:r>
              <a:rPr lang="de-DE" dirty="0" smtClean="0"/>
              <a:t>Allgemeine </a:t>
            </a:r>
            <a:r>
              <a:rPr lang="de-DE" dirty="0" err="1" smtClean="0"/>
              <a:t>Coding</a:t>
            </a:r>
            <a:r>
              <a:rPr lang="de-DE" dirty="0" err="1"/>
              <a:t>-</a:t>
            </a:r>
            <a:r>
              <a:rPr lang="de-DE" dirty="0" err="1" smtClean="0"/>
              <a:t>Conventionen</a:t>
            </a:r>
            <a:r>
              <a:rPr lang="de-DE" dirty="0" smtClean="0"/>
              <a:t> / Best </a:t>
            </a:r>
            <a:r>
              <a:rPr lang="de-DE" dirty="0" err="1" smtClean="0"/>
              <a:t>practices</a:t>
            </a:r>
            <a:r>
              <a:rPr lang="de-DE" dirty="0" smtClean="0"/>
              <a:t> zu Anfang austauschen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Alexander </a:t>
            </a:r>
            <a:r>
              <a:rPr lang="de-DE" dirty="0" err="1"/>
              <a:t>Gruhlke</a:t>
            </a:r>
            <a:r>
              <a:rPr lang="de-DE" dirty="0"/>
              <a:t>, Florian Greinus, Hakan </a:t>
            </a:r>
            <a:r>
              <a:rPr lang="de-DE" dirty="0" err="1"/>
              <a:t>Batmaz</a:t>
            </a:r>
            <a:r>
              <a:rPr lang="de-DE" dirty="0"/>
              <a:t>, Steffen Schulze	Projekt Systementwicklung Gruppe 10  07.06.2017</a:t>
            </a:r>
          </a:p>
        </p:txBody>
      </p:sp>
    </p:spTree>
    <p:extLst>
      <p:ext uri="{BB962C8B-B14F-4D97-AF65-F5344CB8AC3E}">
        <p14:creationId xmlns:p14="http://schemas.microsoft.com/office/powerpoint/2010/main" val="40506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4" r="12514"/>
          <a:stretch>
            <a:fillRect/>
          </a:stretch>
        </p:blipFill>
        <p:spPr/>
      </p:pic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200" dirty="0"/>
              <a:t>Gibt es Fragen oder Anmerkungen?</a:t>
            </a:r>
          </a:p>
        </p:txBody>
      </p:sp>
    </p:spTree>
    <p:extLst>
      <p:ext uri="{BB962C8B-B14F-4D97-AF65-F5344CB8AC3E}">
        <p14:creationId xmlns:p14="http://schemas.microsoft.com/office/powerpoint/2010/main" val="3003284512"/>
      </p:ext>
    </p:extLst>
  </p:cSld>
  <p:clrMapOvr>
    <a:masterClrMapping/>
  </p:clrMapOvr>
</p:sld>
</file>

<file path=ppt/theme/theme1.xml><?xml version="1.0" encoding="utf-8"?>
<a:theme xmlns:a="http://schemas.openxmlformats.org/drawingml/2006/main" name="FHM_PowerPoint_4x3_ETI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lnSpc>
            <a:spcPct val="110000"/>
          </a:lnSpc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FHM_PowerPoint_4x3_ETI</Template>
  <TotalTime>0</TotalTime>
  <Words>405</Words>
  <Application>Microsoft Macintosh PowerPoint</Application>
  <PresentationFormat>Bildschirmpräsentation 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2" baseType="lpstr">
      <vt:lpstr>Arial</vt:lpstr>
      <vt:lpstr>FHM_PowerPoint_4x3_ETI</vt:lpstr>
      <vt:lpstr>Projekt Systementwicklung</vt:lpstr>
      <vt:lpstr>Agenda</vt:lpstr>
      <vt:lpstr>Aufgabenverteilung</vt:lpstr>
      <vt:lpstr>Wie gut hat das funktioniert?</vt:lpstr>
      <vt:lpstr>Arbeitsteilung</vt:lpstr>
      <vt:lpstr>Wie war die Qualität des empfangenen Quellcodes? </vt:lpstr>
      <vt:lpstr>Was haben wir gelernt?</vt:lpstr>
      <vt:lpstr>Was würden wir anders machen?</vt:lpstr>
      <vt:lpstr>Gibt es Fragen oder Anmerkungen?</vt:lpstr>
      <vt:lpstr>Vielen Dank für Ihre Aufmerksamkeit!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Petra Michel-Fabian</dc:creator>
  <cp:lastModifiedBy>Florian Greinus</cp:lastModifiedBy>
  <cp:revision>24</cp:revision>
  <dcterms:created xsi:type="dcterms:W3CDTF">2016-11-14T17:11:06Z</dcterms:created>
  <dcterms:modified xsi:type="dcterms:W3CDTF">2017-06-07T11:53:53Z</dcterms:modified>
</cp:coreProperties>
</file>