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F3C3-B422-4936-8CE7-ECF3A8B1D78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3A60-0D27-4C24-B4A1-4FA5F3E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F3C3-B422-4936-8CE7-ECF3A8B1D78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3A60-0D27-4C24-B4A1-4FA5F3E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F3C3-B422-4936-8CE7-ECF3A8B1D78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3A60-0D27-4C24-B4A1-4FA5F3E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3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F3C3-B422-4936-8CE7-ECF3A8B1D78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3A60-0D27-4C24-B4A1-4FA5F3E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F3C3-B422-4936-8CE7-ECF3A8B1D78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3A60-0D27-4C24-B4A1-4FA5F3E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F3C3-B422-4936-8CE7-ECF3A8B1D78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3A60-0D27-4C24-B4A1-4FA5F3E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0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F3C3-B422-4936-8CE7-ECF3A8B1D78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3A60-0D27-4C24-B4A1-4FA5F3E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9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F3C3-B422-4936-8CE7-ECF3A8B1D78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3A60-0D27-4C24-B4A1-4FA5F3E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6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F3C3-B422-4936-8CE7-ECF3A8B1D78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3A60-0D27-4C24-B4A1-4FA5F3E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1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F3C3-B422-4936-8CE7-ECF3A8B1D78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3A60-0D27-4C24-B4A1-4FA5F3E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8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F3C3-B422-4936-8CE7-ECF3A8B1D78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3A60-0D27-4C24-B4A1-4FA5F3E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F3C3-B422-4936-8CE7-ECF3A8B1D78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3A60-0D27-4C24-B4A1-4FA5F3E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8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Pembanding</a:t>
            </a:r>
            <a:r>
              <a:rPr lang="en-US" dirty="0" smtClean="0"/>
              <a:t> (</a:t>
            </a:r>
            <a:r>
              <a:rPr lang="en-US" dirty="0" err="1" smtClean="0"/>
              <a:t>Sombong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Ikhlas</a:t>
            </a:r>
            <a:r>
              <a:rPr lang="en-US" dirty="0" smtClean="0"/>
              <a:t> (</a:t>
            </a:r>
            <a:r>
              <a:rPr lang="en-US" dirty="0" err="1" smtClean="0"/>
              <a:t>Siap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3 Tipe Peserta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2021-08-15T18:11:56Z</dcterms:created>
  <dcterms:modified xsi:type="dcterms:W3CDTF">2021-08-15T19:45:54Z</dcterms:modified>
</cp:coreProperties>
</file>