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9" r:id="rId6"/>
    <p:sldId id="263" r:id="rId7"/>
    <p:sldId id="264" r:id="rId8"/>
    <p:sldId id="260" r:id="rId9"/>
    <p:sldId id="270" r:id="rId10"/>
    <p:sldId id="265" r:id="rId11"/>
    <p:sldId id="261" r:id="rId12"/>
    <p:sldId id="271" r:id="rId13"/>
    <p:sldId id="266" r:id="rId14"/>
    <p:sldId id="267" r:id="rId15"/>
    <p:sldId id="268" r:id="rId16"/>
    <p:sldId id="275" r:id="rId17"/>
    <p:sldId id="276" r:id="rId18"/>
    <p:sldId id="277" r:id="rId19"/>
    <p:sldId id="262" r:id="rId20"/>
    <p:sldId id="272" r:id="rId21"/>
    <p:sldId id="273" r:id="rId22"/>
    <p:sldId id="274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43806E4-A98E-4459-B94A-4E413A0C159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43806E4-A98E-4459-B94A-4E413A0C159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bl.me/fgroupindonesi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ONLINE MARKETING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DENGAN SOCNET SDK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9197" y="4191000"/>
            <a:ext cx="8077200" cy="606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Gumuruh</a:t>
            </a:r>
            <a:r>
              <a:rPr lang="en-US" sz="2400" dirty="0" smtClean="0">
                <a:solidFill>
                  <a:schemeClr val="tx1"/>
                </a:solidFill>
              </a:rPr>
              <a:t> 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IT Trainer &amp; </a:t>
            </a:r>
            <a:r>
              <a:rPr lang="en-US" sz="2400" dirty="0" err="1" smtClean="0">
                <a:solidFill>
                  <a:schemeClr val="tx1"/>
                </a:solidFill>
              </a:rPr>
              <a:t>Praktisi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Seri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Belajar</a:t>
              </a:r>
              <a:r>
                <a:rPr lang="en-US" sz="2400" dirty="0" smtClean="0">
                  <a:solidFill>
                    <a:schemeClr val="tx1"/>
                  </a:solidFill>
                </a:rPr>
                <a:t> IT Online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yang: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dirty="0" smtClean="0"/>
              <a:t>auto-update status</a:t>
            </a:r>
            <a:r>
              <a:rPr lang="en-US" dirty="0" smtClean="0"/>
              <a:t> di </a:t>
            </a:r>
            <a:r>
              <a:rPr lang="en-US" dirty="0" err="1" smtClean="0"/>
              <a:t>sosmed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 </a:t>
            </a:r>
            <a:r>
              <a:rPr lang="en-US" b="1" dirty="0" err="1" smtClean="0"/>
              <a:t>facebook</a:t>
            </a:r>
            <a:r>
              <a:rPr lang="en-US" dirty="0" smtClean="0"/>
              <a:t>, </a:t>
            </a:r>
            <a:r>
              <a:rPr lang="en-US" b="1" dirty="0" err="1" smtClean="0"/>
              <a:t>google</a:t>
            </a:r>
            <a:r>
              <a:rPr lang="en-US" dirty="0" smtClean="0"/>
              <a:t>, </a:t>
            </a:r>
            <a:r>
              <a:rPr lang="en-US" b="1" dirty="0" smtClean="0"/>
              <a:t>twitter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linkedin</a:t>
            </a:r>
            <a:r>
              <a:rPr lang="en-US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r>
              <a:rPr lang="en-US" dirty="0" smtClean="0"/>
              <a:t> via </a:t>
            </a:r>
            <a:r>
              <a:rPr lang="en-US" b="1" dirty="0" smtClean="0"/>
              <a:t>marketing online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b="1" dirty="0" err="1" smtClean="0"/>
              <a:t>otomatis</a:t>
            </a:r>
            <a:r>
              <a:rPr lang="en-US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dirty="0" smtClean="0"/>
              <a:t>effective marketing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paling </a:t>
            </a:r>
            <a:r>
              <a:rPr lang="en-US" dirty="0" err="1" smtClean="0"/>
              <a:t>mudah</a:t>
            </a:r>
            <a:r>
              <a:rPr lang="en-US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Kenapa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Pakai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9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APA SYARAT MENGGUNAKAN  SOCNET SDK?</a:t>
            </a:r>
            <a:endParaRPr lang="en-US" sz="72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Apa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Syarat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Menggunakan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5812"/>
            <a:ext cx="8229600" cy="3824001"/>
          </a:xfrm>
        </p:spPr>
      </p:pic>
    </p:spTree>
    <p:extLst>
      <p:ext uri="{BB962C8B-B14F-4D97-AF65-F5344CB8AC3E}">
        <p14:creationId xmlns:p14="http://schemas.microsoft.com/office/powerpoint/2010/main" val="12277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Crosscheck #1 </a:t>
            </a:r>
            <a:r>
              <a:rPr lang="en-US" dirty="0" err="1" smtClean="0"/>
              <a:t>tanya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:</a:t>
            </a:r>
          </a:p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	</a:t>
            </a:r>
            <a:r>
              <a:rPr lang="en-US" b="1" dirty="0"/>
              <a:t>Software Developers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bukan</a:t>
            </a:r>
            <a:r>
              <a:rPr lang="en-US" b="1" dirty="0"/>
              <a:t>?</a:t>
            </a:r>
          </a:p>
          <a:p>
            <a:pPr marL="11887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Apa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Syarat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Menggunakan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8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Developers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: </a:t>
            </a:r>
          </a:p>
          <a:p>
            <a:pPr marL="841248" lvl="2" indent="-457200">
              <a:spcBef>
                <a:spcPts val="0"/>
              </a:spcBef>
              <a:buClr>
                <a:schemeClr val="accent1"/>
              </a:buClr>
              <a:buSzPct val="80000"/>
              <a:buBlip>
                <a:blip r:embed="rId2"/>
              </a:buBlip>
            </a:pPr>
            <a:r>
              <a:rPr lang="en-US" b="1" dirty="0" err="1" smtClean="0"/>
              <a:t>Berkontribusi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pengembangan</a:t>
            </a:r>
            <a:r>
              <a:rPr lang="en-US" b="1" dirty="0" smtClean="0"/>
              <a:t> </a:t>
            </a:r>
            <a:r>
              <a:rPr lang="en-US" b="1" dirty="0" err="1" smtClean="0"/>
              <a:t>SocNet</a:t>
            </a:r>
            <a:r>
              <a:rPr lang="en-US" b="1" dirty="0" smtClean="0"/>
              <a:t> SDK </a:t>
            </a:r>
            <a:r>
              <a:rPr lang="en-US" b="1" dirty="0" err="1" smtClean="0"/>
              <a:t>secara</a:t>
            </a:r>
            <a:r>
              <a:rPr lang="en-US" b="1" dirty="0" smtClean="0"/>
              <a:t> open source.</a:t>
            </a:r>
          </a:p>
          <a:p>
            <a:pPr marL="841248" lvl="2" indent="-457200">
              <a:spcBef>
                <a:spcPts val="0"/>
              </a:spcBef>
              <a:buClr>
                <a:schemeClr val="accent1"/>
              </a:buClr>
              <a:buSzPct val="80000"/>
              <a:buBlip>
                <a:blip r:embed="rId2"/>
              </a:buBlip>
            </a:pPr>
            <a:r>
              <a:rPr lang="en-US" b="1" dirty="0" err="1" smtClean="0"/>
              <a:t>Menyertakan</a:t>
            </a:r>
            <a:r>
              <a:rPr lang="en-US" b="1" dirty="0" smtClean="0"/>
              <a:t> testimony positive </a:t>
            </a:r>
            <a:r>
              <a:rPr lang="en-US" b="1" dirty="0" err="1" smtClean="0"/>
              <a:t>tentang</a:t>
            </a:r>
            <a:r>
              <a:rPr lang="en-US" b="1" dirty="0" smtClean="0"/>
              <a:t> </a:t>
            </a:r>
            <a:r>
              <a:rPr lang="en-US" b="1" dirty="0" err="1" smtClean="0"/>
              <a:t>integrasi</a:t>
            </a:r>
            <a:r>
              <a:rPr lang="en-US" b="1" dirty="0" smtClean="0"/>
              <a:t> </a:t>
            </a:r>
            <a:r>
              <a:rPr lang="en-US" b="1" dirty="0" err="1" smtClean="0"/>
              <a:t>SocNet</a:t>
            </a:r>
            <a:r>
              <a:rPr lang="en-US" b="1" dirty="0" smtClean="0"/>
              <a:t> SDK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system </a:t>
            </a:r>
            <a:r>
              <a:rPr lang="en-US" b="1" dirty="0" err="1" smtClean="0"/>
              <a:t>masing-masing</a:t>
            </a:r>
            <a:r>
              <a:rPr lang="en-US" b="1" dirty="0" smtClean="0"/>
              <a:t>.</a:t>
            </a:r>
          </a:p>
          <a:p>
            <a:pPr marL="841248" lvl="2" indent="-457200">
              <a:spcBef>
                <a:spcPts val="0"/>
              </a:spcBef>
              <a:buClr>
                <a:schemeClr val="accent1"/>
              </a:buClr>
              <a:buSzPct val="80000"/>
              <a:buBlip>
                <a:blip r:embed="rId2"/>
              </a:buBlip>
            </a:pPr>
            <a:endParaRPr lang="en-US" b="1" dirty="0"/>
          </a:p>
          <a:p>
            <a:pPr marL="11887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Apa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Syarat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Menggunakan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3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Software Developers,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: </a:t>
            </a:r>
          </a:p>
          <a:p>
            <a:pPr marL="841248" lvl="2" indent="-457200">
              <a:spcBef>
                <a:spcPts val="0"/>
              </a:spcBef>
              <a:buClr>
                <a:schemeClr val="accent1"/>
              </a:buClr>
              <a:buSzPct val="80000"/>
              <a:buBlip>
                <a:blip r:embed="rId2"/>
              </a:buBlip>
            </a:pPr>
            <a:r>
              <a:rPr lang="en-US" b="1" dirty="0" err="1" smtClean="0"/>
              <a:t>Menyebarluaskan</a:t>
            </a:r>
            <a:r>
              <a:rPr lang="en-US" b="1" dirty="0" smtClean="0"/>
              <a:t> </a:t>
            </a:r>
            <a:r>
              <a:rPr lang="en-US" b="1" dirty="0" err="1" smtClean="0"/>
              <a:t>kabar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sesegera</a:t>
            </a:r>
            <a:r>
              <a:rPr lang="en-US" b="1" dirty="0" smtClean="0"/>
              <a:t> </a:t>
            </a:r>
            <a:r>
              <a:rPr lang="en-US" b="1" dirty="0" err="1" smtClean="0"/>
              <a:t>mungkin</a:t>
            </a:r>
            <a:r>
              <a:rPr lang="en-US" b="1" dirty="0" smtClean="0"/>
              <a:t>!</a:t>
            </a:r>
          </a:p>
          <a:p>
            <a:pPr marL="841248" lvl="2" indent="-457200">
              <a:spcBef>
                <a:spcPts val="0"/>
              </a:spcBef>
              <a:buClr>
                <a:schemeClr val="accent1"/>
              </a:buClr>
              <a:buSzPct val="80000"/>
              <a:buBlip>
                <a:blip r:embed="rId2"/>
              </a:buBlip>
            </a:pPr>
            <a:r>
              <a:rPr lang="en-US" b="1" dirty="0" err="1" smtClean="0"/>
              <a:t>Mengajarkan</a:t>
            </a:r>
            <a:r>
              <a:rPr lang="en-US" b="1" dirty="0" smtClean="0"/>
              <a:t> </a:t>
            </a:r>
            <a:r>
              <a:rPr lang="en-US" b="1" dirty="0" err="1" smtClean="0"/>
              <a:t>kepada</a:t>
            </a:r>
            <a:r>
              <a:rPr lang="en-US" b="1" dirty="0" smtClean="0"/>
              <a:t> yang lain </a:t>
            </a:r>
            <a:r>
              <a:rPr lang="en-US" b="1" dirty="0" err="1" smtClean="0"/>
              <a:t>cara</a:t>
            </a:r>
            <a:r>
              <a:rPr lang="en-US" b="1" dirty="0" smtClean="0"/>
              <a:t> </a:t>
            </a:r>
            <a:r>
              <a:rPr lang="en-US" b="1" dirty="0" err="1" smtClean="0"/>
              <a:t>pakai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juga</a:t>
            </a:r>
            <a:r>
              <a:rPr lang="en-US" b="1" dirty="0" smtClean="0"/>
              <a:t> </a:t>
            </a:r>
            <a:r>
              <a:rPr lang="en-US" b="1" dirty="0" err="1" smtClean="0"/>
              <a:t>trik</a:t>
            </a:r>
            <a:r>
              <a:rPr lang="en-US" b="1" dirty="0" smtClean="0"/>
              <a:t> lain </a:t>
            </a:r>
            <a:r>
              <a:rPr lang="en-US" b="1" dirty="0" err="1" smtClean="0"/>
              <a:t>terkait</a:t>
            </a:r>
            <a:r>
              <a:rPr lang="en-US" b="1" dirty="0" smtClean="0"/>
              <a:t> </a:t>
            </a:r>
            <a:r>
              <a:rPr lang="en-US" b="1" dirty="0" err="1" smtClean="0"/>
              <a:t>SocNet</a:t>
            </a:r>
            <a:r>
              <a:rPr lang="en-US" b="1" dirty="0" smtClean="0"/>
              <a:t> SDK!</a:t>
            </a:r>
          </a:p>
          <a:p>
            <a:pPr marL="384048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b="1" dirty="0"/>
          </a:p>
          <a:p>
            <a:pPr marL="11887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Apa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Syarat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Menggunakan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5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Crosscheck #2 </a:t>
            </a:r>
            <a:r>
              <a:rPr lang="en-US" dirty="0" err="1" smtClean="0"/>
              <a:t>tanya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:</a:t>
            </a:r>
          </a:p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	</a:t>
            </a:r>
            <a:r>
              <a:rPr lang="en-US" b="1" dirty="0" err="1" smtClean="0"/>
              <a:t>Mampu</a:t>
            </a:r>
            <a:r>
              <a:rPr lang="en-US" b="1" dirty="0" smtClean="0"/>
              <a:t> </a:t>
            </a:r>
            <a:r>
              <a:rPr lang="en-US" b="1" dirty="0" err="1" smtClean="0"/>
              <a:t>mengoprasikan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r>
              <a:rPr lang="en-US" b="1" dirty="0" smtClean="0"/>
              <a:t>?</a:t>
            </a:r>
            <a:endParaRPr lang="en-US" b="1" dirty="0"/>
          </a:p>
          <a:p>
            <a:pPr marL="11887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Apa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Syarat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Menggunakan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2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SocNet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aktifitas</a:t>
            </a:r>
            <a:r>
              <a:rPr lang="en-US" dirty="0" smtClean="0"/>
              <a:t>: </a:t>
            </a:r>
            <a:endParaRPr lang="en-US" dirty="0" smtClean="0"/>
          </a:p>
          <a:p>
            <a:pPr marL="841248" lvl="2" indent="-457200">
              <a:spcBef>
                <a:spcPts val="0"/>
              </a:spcBef>
              <a:buClr>
                <a:schemeClr val="accent1"/>
              </a:buClr>
              <a:buSzPct val="80000"/>
              <a:buBlip>
                <a:blip r:embed="rId2"/>
              </a:buBlip>
            </a:pPr>
            <a:r>
              <a:rPr lang="en-US" b="1" dirty="0" smtClean="0"/>
              <a:t>Login </a:t>
            </a:r>
            <a:r>
              <a:rPr lang="en-US" b="1" dirty="0" err="1" smtClean="0"/>
              <a:t>Sosmed</a:t>
            </a:r>
            <a:r>
              <a:rPr lang="en-US" b="1" dirty="0" smtClean="0"/>
              <a:t> </a:t>
            </a:r>
          </a:p>
          <a:p>
            <a:pPr marL="841248" lvl="2" indent="-457200">
              <a:spcBef>
                <a:spcPts val="0"/>
              </a:spcBef>
              <a:buClr>
                <a:schemeClr val="accent1"/>
              </a:buClr>
              <a:buSzPct val="80000"/>
              <a:buBlip>
                <a:blip r:embed="rId2"/>
              </a:buBlip>
            </a:pPr>
            <a:r>
              <a:rPr lang="en-US" b="1" dirty="0" smtClean="0"/>
              <a:t>Auto-posting  Status </a:t>
            </a:r>
            <a:r>
              <a:rPr lang="en-US" b="1" dirty="0" err="1" smtClean="0"/>
              <a:t>dengan</a:t>
            </a:r>
            <a:r>
              <a:rPr lang="en-US" b="1" dirty="0" smtClean="0"/>
              <a:t> / </a:t>
            </a:r>
            <a:r>
              <a:rPr lang="en-US" b="1" dirty="0" err="1" smtClean="0"/>
              <a:t>tanpa</a:t>
            </a:r>
            <a:r>
              <a:rPr lang="en-US" b="1" dirty="0" smtClean="0"/>
              <a:t> </a:t>
            </a:r>
            <a:r>
              <a:rPr lang="en-US" b="1" dirty="0" smtClean="0"/>
              <a:t>picture</a:t>
            </a:r>
            <a:endParaRPr lang="en-US" b="1" dirty="0" smtClean="0"/>
          </a:p>
          <a:p>
            <a:pPr marL="384048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b="1" dirty="0"/>
          </a:p>
          <a:p>
            <a:pPr marL="11887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Apa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Syarat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Menggunakan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: </a:t>
            </a:r>
          </a:p>
          <a:p>
            <a:pPr marL="841248" lvl="2" indent="-457200">
              <a:spcBef>
                <a:spcPts val="0"/>
              </a:spcBef>
              <a:buClr>
                <a:schemeClr val="accent1"/>
              </a:buClr>
              <a:buSzPct val="80000"/>
              <a:buBlip>
                <a:blip r:embed="rId2"/>
              </a:buBlip>
            </a:pPr>
            <a:r>
              <a:rPr lang="en-US" b="1" dirty="0" err="1" smtClean="0"/>
              <a:t>Mengerti</a:t>
            </a:r>
            <a:r>
              <a:rPr lang="en-US" b="1" dirty="0" smtClean="0"/>
              <a:t> </a:t>
            </a:r>
            <a:r>
              <a:rPr lang="en-US" b="1" dirty="0" err="1" smtClean="0"/>
              <a:t>tentang</a:t>
            </a:r>
            <a:r>
              <a:rPr lang="en-US" b="1" dirty="0" smtClean="0"/>
              <a:t> </a:t>
            </a:r>
            <a:r>
              <a:rPr lang="en-US" b="1" dirty="0" err="1" smtClean="0"/>
              <a:t>Sosmed</a:t>
            </a:r>
            <a:r>
              <a:rPr lang="en-US" b="1" dirty="0"/>
              <a:t>.</a:t>
            </a:r>
            <a:endParaRPr lang="en-US" b="1" dirty="0" smtClean="0"/>
          </a:p>
          <a:p>
            <a:pPr marL="841248" lvl="2" indent="-457200">
              <a:spcBef>
                <a:spcPts val="0"/>
              </a:spcBef>
              <a:buClr>
                <a:schemeClr val="accent1"/>
              </a:buClr>
              <a:buSzPct val="80000"/>
              <a:buBlip>
                <a:blip r:embed="rId2"/>
              </a:buBlip>
            </a:pPr>
            <a:r>
              <a:rPr lang="en-US" b="1" dirty="0" err="1" smtClean="0"/>
              <a:t>cara</a:t>
            </a:r>
            <a:r>
              <a:rPr lang="en-US" b="1" dirty="0" smtClean="0"/>
              <a:t> </a:t>
            </a:r>
            <a:r>
              <a:rPr lang="en-US" b="1" dirty="0" err="1" smtClean="0"/>
              <a:t>umum</a:t>
            </a:r>
            <a:r>
              <a:rPr lang="en-US" b="1" dirty="0" smtClean="0"/>
              <a:t> update status.</a:t>
            </a:r>
          </a:p>
          <a:p>
            <a:pPr marL="841248" lvl="2" indent="-457200">
              <a:spcBef>
                <a:spcPts val="0"/>
              </a:spcBef>
              <a:buClr>
                <a:schemeClr val="accent1"/>
              </a:buClr>
              <a:buSzPct val="80000"/>
              <a:buBlip>
                <a:blip r:embed="rId2"/>
              </a:buBlip>
            </a:pPr>
            <a:r>
              <a:rPr lang="en-US" b="1" dirty="0" err="1" smtClean="0"/>
              <a:t>Datang</a:t>
            </a:r>
            <a:r>
              <a:rPr lang="en-US" b="1" dirty="0" smtClean="0"/>
              <a:t> </a:t>
            </a:r>
            <a:r>
              <a:rPr lang="en-US" b="1" dirty="0" err="1" smtClean="0"/>
              <a:t>kemari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dilatih</a:t>
            </a:r>
            <a:r>
              <a:rPr lang="en-US" b="1" dirty="0" smtClean="0"/>
              <a:t> (basic </a:t>
            </a:r>
            <a:r>
              <a:rPr lang="en-US" b="1" dirty="0" err="1" smtClean="0"/>
              <a:t>dari</a:t>
            </a:r>
            <a:r>
              <a:rPr lang="en-US" b="1" dirty="0" smtClean="0"/>
              <a:t> –O–)</a:t>
            </a:r>
          </a:p>
          <a:p>
            <a:pPr marL="384048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b="1" dirty="0"/>
          </a:p>
          <a:p>
            <a:pPr marL="11887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Apa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Syarat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Menggunakan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APA KEUNTUNGAN &amp; KERUGIAN MENGGUNAKAN  SOCNET SDK?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Ubah</a:t>
            </a:r>
            <a:r>
              <a:rPr lang="en-US" dirty="0" smtClean="0"/>
              <a:t> Mindset </a:t>
            </a:r>
            <a:r>
              <a:rPr lang="en-US" dirty="0" err="1" smtClean="0"/>
              <a:t>dengan</a:t>
            </a:r>
            <a:r>
              <a:rPr lang="en-US" dirty="0" smtClean="0"/>
              <a:t> Marketing</a:t>
            </a:r>
          </a:p>
          <a:p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berkala</a:t>
            </a:r>
            <a:r>
              <a:rPr lang="en-US" dirty="0" smtClean="0"/>
              <a:t>  = Marketing ?</a:t>
            </a:r>
          </a:p>
          <a:p>
            <a:r>
              <a:rPr lang="en-US" dirty="0" err="1" smtClean="0"/>
              <a:t>Rajin</a:t>
            </a:r>
            <a:r>
              <a:rPr lang="en-US" dirty="0" smtClean="0"/>
              <a:t> update status = </a:t>
            </a:r>
            <a:r>
              <a:rPr lang="en-US" dirty="0" err="1" smtClean="0"/>
              <a:t>rajin</a:t>
            </a:r>
            <a:r>
              <a:rPr lang="en-US" dirty="0" smtClean="0"/>
              <a:t> Marketing?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Motivasi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0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 fontScale="92500"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Apa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Keuntungan</a:t>
              </a:r>
              <a:r>
                <a:rPr lang="en-US" sz="2400" dirty="0" smtClean="0">
                  <a:solidFill>
                    <a:schemeClr val="bg1"/>
                  </a:solidFill>
                </a:rPr>
                <a:t> &amp;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Kerugian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Menggunakan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5385924" cy="5254388"/>
          </a:xfrm>
        </p:spPr>
      </p:pic>
    </p:spTree>
    <p:extLst>
      <p:ext uri="{BB962C8B-B14F-4D97-AF65-F5344CB8AC3E}">
        <p14:creationId xmlns:p14="http://schemas.microsoft.com/office/powerpoint/2010/main" val="32923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Murni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terbantu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online marketing </a:t>
            </a:r>
            <a:r>
              <a:rPr lang="en-US" dirty="0" err="1" smtClean="0"/>
              <a:t>produknya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komunitas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statusnya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Dan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…</a:t>
            </a:r>
          </a:p>
          <a:p>
            <a:pPr marL="457200" lvl="1" indent="0">
              <a:buNone/>
            </a:pPr>
            <a:endParaRPr lang="en-US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 fontScale="92500"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>
                  <a:solidFill>
                    <a:schemeClr val="bg1"/>
                  </a:solidFill>
                </a:rPr>
                <a:t>Apa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Keuntungan</a:t>
              </a:r>
              <a:r>
                <a:rPr lang="en-US" sz="2400" dirty="0">
                  <a:solidFill>
                    <a:schemeClr val="bg1"/>
                  </a:solidFill>
                </a:rPr>
                <a:t> &amp; </a:t>
              </a:r>
              <a:r>
                <a:rPr lang="en-US" sz="2400" dirty="0" err="1">
                  <a:solidFill>
                    <a:schemeClr val="bg1"/>
                  </a:solidFill>
                </a:rPr>
                <a:t>Kerugian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Menggunakan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SocNet</a:t>
              </a:r>
              <a:r>
                <a:rPr lang="en-US" sz="2400" dirty="0">
                  <a:solidFill>
                    <a:schemeClr val="bg1"/>
                  </a:solidFill>
                </a:rPr>
                <a:t> SDK?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7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Kerugian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tanya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…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(I don’t have it).</a:t>
            </a:r>
          </a:p>
          <a:p>
            <a:pPr marL="457200" lvl="1" indent="0">
              <a:buNone/>
            </a:pPr>
            <a:endParaRPr lang="en-US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 fontScale="92500"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>
                  <a:solidFill>
                    <a:schemeClr val="bg1"/>
                  </a:solidFill>
                </a:rPr>
                <a:t>Apa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Keuntungan</a:t>
              </a:r>
              <a:r>
                <a:rPr lang="en-US" sz="2400" dirty="0">
                  <a:solidFill>
                    <a:schemeClr val="bg1"/>
                  </a:solidFill>
                </a:rPr>
                <a:t> &amp; </a:t>
              </a:r>
              <a:r>
                <a:rPr lang="en-US" sz="2400" dirty="0" err="1">
                  <a:solidFill>
                    <a:schemeClr val="bg1"/>
                  </a:solidFill>
                </a:rPr>
                <a:t>Kerugian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Menggunakan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SocNet</a:t>
              </a:r>
              <a:r>
                <a:rPr lang="en-US" sz="2400" dirty="0">
                  <a:solidFill>
                    <a:schemeClr val="bg1"/>
                  </a:solidFill>
                </a:rPr>
                <a:t> SDK?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1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2514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Twitter : @</a:t>
            </a:r>
            <a:r>
              <a:rPr lang="en-US" b="1" dirty="0" err="1" smtClean="0">
                <a:solidFill>
                  <a:schemeClr val="tx1"/>
                </a:solidFill>
              </a:rPr>
              <a:t>fgroupindonesia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FB 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fbl.me/fgroupindonesia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Tel / SMS / </a:t>
            </a:r>
            <a:r>
              <a:rPr lang="en-US" dirty="0" err="1" smtClean="0">
                <a:solidFill>
                  <a:schemeClr val="tx1"/>
                </a:solidFill>
              </a:rPr>
              <a:t>WhatsApp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+62-857-9556-9337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+62-857-2126-1437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tx1"/>
                  </a:solidFill>
                </a:rPr>
                <a:t>Kontak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3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SocNet</a:t>
            </a:r>
            <a:r>
              <a:rPr lang="en-US" dirty="0" smtClean="0"/>
              <a:t> SDK?</a:t>
            </a:r>
          </a:p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pakai</a:t>
            </a:r>
            <a:r>
              <a:rPr lang="en-US" dirty="0" smtClean="0"/>
              <a:t> </a:t>
            </a:r>
            <a:r>
              <a:rPr lang="en-US" dirty="0" err="1" smtClean="0"/>
              <a:t>SocNet</a:t>
            </a:r>
            <a:r>
              <a:rPr lang="en-US" dirty="0" smtClean="0"/>
              <a:t> SDK?</a:t>
            </a:r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SocNet</a:t>
            </a:r>
            <a:r>
              <a:rPr lang="en-US" dirty="0" smtClean="0"/>
              <a:t> SDK?</a:t>
            </a:r>
          </a:p>
          <a:p>
            <a:r>
              <a:rPr lang="en-US" dirty="0" err="1" smtClean="0"/>
              <a:t>Keuntungan</a:t>
            </a:r>
            <a:r>
              <a:rPr lang="en-US" dirty="0" smtClean="0"/>
              <a:t> &amp; </a:t>
            </a:r>
            <a:r>
              <a:rPr lang="en-US" dirty="0" err="1" smtClean="0"/>
              <a:t>Kerugian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SocNet</a:t>
            </a:r>
            <a:r>
              <a:rPr lang="en-US" dirty="0" smtClean="0"/>
              <a:t> SDK?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Point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Pembahasan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7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APA ITU SOCNET SDK?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Apa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itu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2230437"/>
            <a:ext cx="5905500" cy="3714750"/>
          </a:xfrm>
        </p:spPr>
      </p:pic>
    </p:spTree>
    <p:extLst>
      <p:ext uri="{BB962C8B-B14F-4D97-AF65-F5344CB8AC3E}">
        <p14:creationId xmlns:p14="http://schemas.microsoft.com/office/powerpoint/2010/main" val="26058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tool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, </a:t>
            </a:r>
            <a:r>
              <a:rPr lang="en-US" dirty="0" err="1" smtClean="0"/>
              <a:t>saya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auto </a:t>
            </a:r>
            <a:r>
              <a:rPr lang="en-US" b="1" dirty="0" smtClean="0"/>
              <a:t>update status </a:t>
            </a:r>
            <a:r>
              <a:rPr lang="en-US" dirty="0" smtClean="0"/>
              <a:t>di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sosmed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berkala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SocNet</a:t>
            </a:r>
            <a:r>
              <a:rPr lang="en-US" dirty="0" smtClean="0"/>
              <a:t> = Social Network</a:t>
            </a:r>
          </a:p>
          <a:p>
            <a:r>
              <a:rPr lang="en-US" dirty="0" smtClean="0"/>
              <a:t>SDK = Software Development Kit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Apa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itu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5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SocNet</a:t>
            </a:r>
            <a:r>
              <a:rPr lang="en-US" b="1" dirty="0" smtClean="0"/>
              <a:t> SDK </a:t>
            </a:r>
            <a:r>
              <a:rPr lang="en-US" dirty="0" err="1" smtClean="0"/>
              <a:t>berupa</a:t>
            </a:r>
            <a:r>
              <a:rPr lang="en-US" dirty="0" smtClean="0"/>
              <a:t> file *.jar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b="1" dirty="0" smtClean="0"/>
              <a:t>Software Developers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auto-posting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systemnya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Apa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itu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4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tx1"/>
                </a:solidFill>
              </a:rPr>
              <a:t>KENAPA PAKAI SOCNET SDK?</a:t>
            </a:r>
            <a:endParaRPr lang="en-US" sz="8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Kenapa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Pakai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429000"/>
            <a:ext cx="1219200" cy="1219200"/>
          </a:xfrm>
        </p:spPr>
      </p:pic>
      <p:pic>
        <p:nvPicPr>
          <p:cNvPr id="12" name="Content Placeholder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78" y="3505834"/>
            <a:ext cx="1067752" cy="1065532"/>
          </a:xfrm>
          <a:prstGeom prst="rect">
            <a:avLst/>
          </a:prstGeom>
        </p:spPr>
      </p:pic>
      <p:pic>
        <p:nvPicPr>
          <p:cNvPr id="13" name="Content Placeholder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429000"/>
            <a:ext cx="1219200" cy="1219200"/>
          </a:xfrm>
          <a:prstGeom prst="rect">
            <a:avLst/>
          </a:prstGeom>
        </p:spPr>
      </p:pic>
      <p:pic>
        <p:nvPicPr>
          <p:cNvPr id="14" name="Content Placeholder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64" y="34290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46</TotalTime>
  <Words>450</Words>
  <Application>Microsoft Office PowerPoint</Application>
  <PresentationFormat>On-screen Show (4:3)</PresentationFormat>
  <Paragraphs>85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ONLINE MARKETING DENGAN SOCNET SDK</vt:lpstr>
      <vt:lpstr>PowerPoint Presentation</vt:lpstr>
      <vt:lpstr>PowerPoint Presentation</vt:lpstr>
      <vt:lpstr>APA ITU SOCNET SDK?</vt:lpstr>
      <vt:lpstr>PowerPoint Presentation</vt:lpstr>
      <vt:lpstr>PowerPoint Presentation</vt:lpstr>
      <vt:lpstr>PowerPoint Presentation</vt:lpstr>
      <vt:lpstr>KENAPA PAKAI SOCNET SDK?</vt:lpstr>
      <vt:lpstr>PowerPoint Presentation</vt:lpstr>
      <vt:lpstr>PowerPoint Presentation</vt:lpstr>
      <vt:lpstr>APA SYARAT MENGGUNAKAN  SOCNET SDK?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APA KEUNTUNGAN &amp; KERUGIAN MENGGUNAKAN  SOCNET SDK?</vt:lpstr>
      <vt:lpstr>PowerPoint Presentation</vt:lpstr>
      <vt:lpstr>PowerPoint Presentation</vt:lpstr>
      <vt:lpstr>PowerPoint Presentation</vt:lpstr>
      <vt:lpstr>Twitter : @fgroupindonesia FB : http://fbl.me/fgroupindonesia Tel / SMS / WhatsApp :  +62-857-9556-9337  +62-857-2126-1437</vt:lpstr>
    </vt:vector>
  </TitlesOfParts>
  <Company>fgroupindonesia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MARKETING DENGAN SOCNET SDK</dc:title>
  <dc:creator>fgroupindonesia</dc:creator>
  <cp:lastModifiedBy>fgroupindonesia</cp:lastModifiedBy>
  <cp:revision>11</cp:revision>
  <dcterms:created xsi:type="dcterms:W3CDTF">2017-05-06T07:05:23Z</dcterms:created>
  <dcterms:modified xsi:type="dcterms:W3CDTF">2019-06-26T09:52:07Z</dcterms:modified>
</cp:coreProperties>
</file>