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310" r:id="rId6"/>
    <p:sldId id="309" r:id="rId7"/>
    <p:sldId id="269" r:id="rId8"/>
    <p:sldId id="264" r:id="rId9"/>
    <p:sldId id="279" r:id="rId10"/>
    <p:sldId id="260" r:id="rId11"/>
    <p:sldId id="270" r:id="rId12"/>
    <p:sldId id="265" r:id="rId13"/>
    <p:sldId id="280" r:id="rId14"/>
    <p:sldId id="281" r:id="rId15"/>
    <p:sldId id="282" r:id="rId16"/>
    <p:sldId id="283" r:id="rId17"/>
    <p:sldId id="285" r:id="rId18"/>
    <p:sldId id="287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86" r:id="rId33"/>
    <p:sldId id="288" r:id="rId34"/>
    <p:sldId id="291" r:id="rId35"/>
    <p:sldId id="292" r:id="rId36"/>
    <p:sldId id="289" r:id="rId37"/>
    <p:sldId id="290" r:id="rId38"/>
    <p:sldId id="293" r:id="rId39"/>
    <p:sldId id="294" r:id="rId40"/>
    <p:sldId id="295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28@yahoo.com;bukalangsung28;faceboo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nina99@hotmail.com;abcd;twit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bl.me/fgroupindonesi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ONLINE MARKETING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WITH SOCNET </a:t>
            </a:r>
            <a:r>
              <a:rPr lang="en-US" b="1" dirty="0" smtClean="0">
                <a:solidFill>
                  <a:schemeClr val="tx1"/>
                </a:solidFill>
              </a:rPr>
              <a:t>SDK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(PRACTICAL)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9197" y="4191000"/>
            <a:ext cx="8077200" cy="606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Gumuruh</a:t>
            </a:r>
            <a:r>
              <a:rPr lang="en-US" sz="2400" dirty="0" smtClean="0">
                <a:solidFill>
                  <a:schemeClr val="tx1"/>
                </a:solidFill>
              </a:rPr>
              <a:t> 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IT Trainer &amp; </a:t>
            </a:r>
            <a:r>
              <a:rPr lang="en-US" sz="2400" dirty="0" smtClean="0">
                <a:solidFill>
                  <a:schemeClr val="tx1"/>
                </a:solidFill>
              </a:rPr>
              <a:t>Practitioner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Learn IT Online Series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818" y="1905000"/>
            <a:ext cx="8077200" cy="167335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   </a:t>
            </a:r>
            <a:r>
              <a:rPr lang="en-US" sz="8800" dirty="0" smtClean="0">
                <a:solidFill>
                  <a:schemeClr val="tx1"/>
                </a:solidFill>
              </a:rPr>
              <a:t>   </a:t>
            </a:r>
            <a:r>
              <a:rPr lang="en-US" sz="8800" b="1" dirty="0" smtClean="0">
                <a:solidFill>
                  <a:schemeClr val="tx1"/>
                </a:solidFill>
              </a:rPr>
              <a:t>MAIN FILES</a:t>
            </a:r>
            <a:endParaRPr lang="en-US" sz="8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2845" y="762000"/>
            <a:ext cx="2895600" cy="167335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9900" dirty="0" smtClean="0">
                <a:solidFill>
                  <a:schemeClr val="tx1"/>
                </a:solidFill>
              </a:rPr>
              <a:t>3</a:t>
            </a:r>
            <a:endParaRPr 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</a:t>
              </a:r>
              <a:r>
                <a:rPr lang="en-US" sz="2400" dirty="0" smtClean="0">
                  <a:solidFill>
                    <a:schemeClr val="bg1"/>
                  </a:solidFill>
                </a:rPr>
                <a:t>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28" y="3604062"/>
            <a:ext cx="1294263" cy="1294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63" y="3599513"/>
            <a:ext cx="1294263" cy="12942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63" y="3657600"/>
            <a:ext cx="1294263" cy="12942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94313" y="3607812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9876" y="3518848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.post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9702" y="2939588"/>
            <a:ext cx="168549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A small file containing user </a:t>
            </a:r>
            <a:r>
              <a:rPr lang="en-US" dirty="0" smtClean="0"/>
              <a:t>login.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Using fixed-format.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 smtClean="0"/>
              <a:t>This file will be </a:t>
            </a:r>
            <a:r>
              <a:rPr lang="en-US" b="1" dirty="0" smtClean="0"/>
              <a:t>encrypted </a:t>
            </a:r>
            <a:r>
              <a:rPr lang="en-US" dirty="0" smtClean="0"/>
              <a:t>by </a:t>
            </a:r>
            <a:r>
              <a:rPr lang="en-US" b="1" dirty="0" err="1" smtClean="0"/>
              <a:t>SocNet</a:t>
            </a:r>
            <a:r>
              <a:rPr lang="en-US" dirty="0" smtClean="0"/>
              <a:t> </a:t>
            </a:r>
            <a:r>
              <a:rPr lang="en-US" b="1" dirty="0" smtClean="0"/>
              <a:t>SDK</a:t>
            </a:r>
            <a:r>
              <a:rPr lang="en-US" dirty="0" smtClean="0"/>
              <a:t> </a:t>
            </a:r>
            <a:r>
              <a:rPr lang="en-US" dirty="0" smtClean="0"/>
              <a:t>when first running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</a:t>
            </a:r>
            <a:r>
              <a:rPr lang="en-US" dirty="0" err="1" smtClean="0"/>
              <a:t>username;pass;sosmed</a:t>
            </a:r>
            <a:r>
              <a:rPr lang="en-US" dirty="0" smtClean="0"/>
              <a:t>]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Example: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3"/>
              </a:rPr>
              <a:t>brian28@yahoo.com;bukalangsung28;facebook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4"/>
              </a:rPr>
              <a:t>nina99@hotmail.com;abcd;twitter</a:t>
            </a:r>
            <a:endParaRPr lang="en-US" dirty="0" smtClean="0"/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*.post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A </a:t>
            </a:r>
            <a:r>
              <a:rPr lang="en-US" dirty="0" smtClean="0"/>
              <a:t>file containing any text to be published. Each post is separated by new line</a:t>
            </a:r>
            <a:r>
              <a:rPr lang="en-US" dirty="0" smtClean="0"/>
              <a:t>.</a:t>
            </a:r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0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*.post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[text-based]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Example: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/>
              <a:t>Wow, that’s cool!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/>
              <a:t>Now we’re © </a:t>
            </a:r>
            <a:r>
              <a:rPr lang="en-US" dirty="0" smtClean="0"/>
              <a:t>YourBrand.com </a:t>
            </a:r>
            <a:r>
              <a:rPr lang="en-US" dirty="0" smtClean="0"/>
              <a:t>for public!</a:t>
            </a:r>
            <a:endParaRPr lang="en-US" dirty="0" smtClean="0"/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Chrome Engine 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 smtClean="0"/>
              <a:t>It Is </a:t>
            </a:r>
            <a:r>
              <a:rPr lang="en-US" b="1" dirty="0" smtClean="0"/>
              <a:t>*.</a:t>
            </a:r>
            <a:r>
              <a:rPr lang="en-US" b="1" dirty="0" smtClean="0"/>
              <a:t>exe </a:t>
            </a:r>
            <a:r>
              <a:rPr lang="en-US" b="1" dirty="0" smtClean="0"/>
              <a:t>file</a:t>
            </a:r>
            <a:r>
              <a:rPr lang="en-US" dirty="0" smtClean="0"/>
              <a:t> used by </a:t>
            </a:r>
            <a:r>
              <a:rPr lang="en-US" b="1" dirty="0" smtClean="0"/>
              <a:t>Windows </a:t>
            </a:r>
            <a:r>
              <a:rPr lang="en-US" b="1" dirty="0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*.</a:t>
            </a:r>
            <a:r>
              <a:rPr lang="en-US" b="1" dirty="0" err="1" smtClean="0"/>
              <a:t>sh</a:t>
            </a:r>
            <a:r>
              <a:rPr lang="en-US" b="1" dirty="0" smtClean="0"/>
              <a:t> </a:t>
            </a:r>
            <a:r>
              <a:rPr lang="en-US" b="1" dirty="0" smtClean="0"/>
              <a:t>file </a:t>
            </a:r>
            <a:r>
              <a:rPr lang="en-US" dirty="0" smtClean="0"/>
              <a:t>used by </a:t>
            </a:r>
            <a:r>
              <a:rPr lang="en-US" dirty="0" smtClean="0"/>
              <a:t>Linux</a:t>
            </a:r>
            <a:r>
              <a:rPr lang="en-US" dirty="0" smtClean="0"/>
              <a:t>, </a:t>
            </a:r>
            <a:r>
              <a:rPr lang="en-US" dirty="0" smtClean="0"/>
              <a:t>etc.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 smtClean="0"/>
              <a:t>File </a:t>
            </a:r>
            <a:r>
              <a:rPr lang="en-US" dirty="0" smtClean="0"/>
              <a:t>named as </a:t>
            </a:r>
            <a:r>
              <a:rPr lang="en-US" b="1" dirty="0" smtClean="0"/>
              <a:t>chromedriver.exe  </a:t>
            </a:r>
            <a:r>
              <a:rPr lang="en-US" dirty="0" smtClean="0"/>
              <a:t>version 2.36</a:t>
            </a:r>
            <a:r>
              <a:rPr lang="en-US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Combined by </a:t>
            </a:r>
            <a:r>
              <a:rPr lang="en-US" b="1" dirty="0" err="1" smtClean="0"/>
              <a:t>jxbrowser</a:t>
            </a:r>
            <a:r>
              <a:rPr lang="en-US" b="1" dirty="0" smtClean="0"/>
              <a:t> </a:t>
            </a:r>
            <a:r>
              <a:rPr lang="en-US" b="1" dirty="0" smtClean="0"/>
              <a:t>(java library)</a:t>
            </a:r>
            <a:r>
              <a:rPr lang="en-US" dirty="0" smtClean="0"/>
              <a:t> </a:t>
            </a:r>
            <a:r>
              <a:rPr lang="en-US" dirty="0" smtClean="0"/>
              <a:t>version 6.22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1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CREATIVE STEPS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For publishing anything that has a good effects will require:</a:t>
            </a:r>
            <a:endParaRPr lang="en-US" dirty="0" smtClean="0"/>
          </a:p>
          <a:p>
            <a:pPr marL="768096" lvl="2" indent="0">
              <a:buNone/>
            </a:pPr>
            <a:r>
              <a:rPr lang="en-US" dirty="0" smtClean="0"/>
              <a:t>1) </a:t>
            </a:r>
            <a:r>
              <a:rPr lang="en-US" dirty="0" smtClean="0"/>
              <a:t>Strategic Plan</a:t>
            </a:r>
            <a:endParaRPr lang="en-US" dirty="0" smtClean="0"/>
          </a:p>
          <a:p>
            <a:pPr marL="768096" lvl="2" indent="0">
              <a:buNone/>
            </a:pPr>
            <a:r>
              <a:rPr lang="en-US" dirty="0" smtClean="0"/>
              <a:t>2) Implementation Time</a:t>
            </a:r>
            <a:endParaRPr lang="en-US" dirty="0" smtClean="0"/>
          </a:p>
          <a:p>
            <a:pPr marL="768096" lvl="2" indent="0">
              <a:buNone/>
            </a:pPr>
            <a:r>
              <a:rPr lang="en-US" dirty="0" smtClean="0"/>
              <a:t>3) </a:t>
            </a:r>
            <a:r>
              <a:rPr lang="en-US" dirty="0" smtClean="0"/>
              <a:t>Execution Schedule</a:t>
            </a:r>
            <a:endParaRPr lang="en-US" dirty="0" smtClean="0"/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r>
              <a:rPr lang="en-US" dirty="0" smtClean="0"/>
              <a:t>By using those 3 points above </a:t>
            </a:r>
            <a:r>
              <a:rPr lang="en-US" b="1" dirty="0" smtClean="0"/>
              <a:t>*Creative Steps*</a:t>
            </a:r>
            <a:r>
              <a:rPr lang="en-US" dirty="0" smtClean="0"/>
              <a:t> are easy to be measured weekly, </a:t>
            </a:r>
            <a:r>
              <a:rPr lang="en-US" dirty="0" smtClean="0"/>
              <a:t>go and have a try</a:t>
            </a:r>
            <a:r>
              <a:rPr lang="en-US" dirty="0" smtClean="0"/>
              <a:t>!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Creative Steps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6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SUMMARY OF PARAMETER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Types </a:t>
            </a:r>
            <a:r>
              <a:rPr lang="en-US" dirty="0"/>
              <a:t>of </a:t>
            </a:r>
            <a:r>
              <a:rPr lang="en-US" dirty="0" err="1"/>
              <a:t>SocNet</a:t>
            </a:r>
            <a:r>
              <a:rPr lang="en-US" dirty="0"/>
              <a:t> SDK User</a:t>
            </a:r>
            <a:endParaRPr lang="en-US" dirty="0" smtClean="0"/>
          </a:p>
          <a:p>
            <a:r>
              <a:rPr lang="en-US" dirty="0" smtClean="0"/>
              <a:t>How does </a:t>
            </a:r>
            <a:r>
              <a:rPr lang="en-US" dirty="0" err="1" smtClean="0"/>
              <a:t>SocNet</a:t>
            </a:r>
            <a:r>
              <a:rPr lang="en-US" dirty="0" smtClean="0"/>
              <a:t> SDK work?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smtClean="0"/>
              <a:t>Main Files</a:t>
            </a:r>
            <a:endParaRPr lang="en-US" dirty="0" smtClean="0"/>
          </a:p>
          <a:p>
            <a:r>
              <a:rPr lang="en-US" dirty="0" smtClean="0"/>
              <a:t>Creative Steps</a:t>
            </a:r>
            <a:endParaRPr lang="en-US" dirty="0" smtClean="0"/>
          </a:p>
          <a:p>
            <a:r>
              <a:rPr lang="en-US" dirty="0" smtClean="0"/>
              <a:t>Summary of Parameter</a:t>
            </a:r>
            <a:endParaRPr lang="en-US" dirty="0" smtClean="0"/>
          </a:p>
          <a:p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Simulation</a:t>
            </a:r>
            <a:endParaRPr lang="en-US" sz="2800" dirty="0" smtClean="0"/>
          </a:p>
          <a:p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Simulation</a:t>
            </a:r>
            <a:endParaRPr lang="en-US" sz="2800" dirty="0" smtClean="0"/>
          </a:p>
          <a:p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Simulation</a:t>
            </a:r>
            <a:endParaRPr lang="en-US" sz="2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Discussion Point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7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Each time </a:t>
            </a:r>
            <a:r>
              <a:rPr lang="en-US" b="1" dirty="0" err="1" smtClean="0"/>
              <a:t>SocnetSDK</a:t>
            </a:r>
            <a:r>
              <a:rPr lang="en-US" b="1" dirty="0" smtClean="0"/>
              <a:t> </a:t>
            </a:r>
            <a:r>
              <a:rPr lang="en-US" dirty="0" smtClean="0"/>
              <a:t>runs via </a:t>
            </a:r>
            <a:r>
              <a:rPr lang="en-US" b="1" dirty="0" smtClean="0"/>
              <a:t>Command Prompt, </a:t>
            </a:r>
            <a:r>
              <a:rPr lang="en-US" dirty="0" smtClean="0"/>
              <a:t>there are several parameters, such as:</a:t>
            </a:r>
            <a:endParaRPr lang="en-US" dirty="0" smtClean="0"/>
          </a:p>
          <a:p>
            <a:pPr marL="768096" lvl="2" indent="0">
              <a:buNone/>
            </a:pPr>
            <a:endParaRPr lang="en-US" dirty="0"/>
          </a:p>
          <a:p>
            <a:pPr marL="1346200" lvl="2" indent="0">
              <a:buNone/>
            </a:pPr>
            <a:r>
              <a:rPr lang="en-US" b="1" dirty="0" smtClean="0"/>
              <a:t>-visibility</a:t>
            </a:r>
          </a:p>
          <a:p>
            <a:pPr marL="1346200" lvl="2" indent="0">
              <a:buNone/>
            </a:pPr>
            <a:r>
              <a:rPr lang="en-US" b="1" dirty="0" smtClean="0"/>
              <a:t>-path</a:t>
            </a:r>
          </a:p>
          <a:p>
            <a:pPr marL="1346200" lvl="2" indent="0">
              <a:buNone/>
            </a:pPr>
            <a:r>
              <a:rPr lang="en-US" b="1" dirty="0" smtClean="0"/>
              <a:t>-post</a:t>
            </a:r>
          </a:p>
          <a:p>
            <a:pPr marL="1346200" lvl="2" indent="0">
              <a:buNone/>
            </a:pPr>
            <a:r>
              <a:rPr lang="en-US" b="1" dirty="0" smtClean="0"/>
              <a:t>-account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6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-visibility</a:t>
            </a:r>
          </a:p>
          <a:p>
            <a:pPr marL="768096" lvl="2" indent="0">
              <a:buNone/>
            </a:pPr>
            <a:r>
              <a:rPr lang="en-US" dirty="0" smtClean="0"/>
              <a:t>Used for showing Frame when executed. Only 2 values used either one of these:</a:t>
            </a:r>
            <a:endParaRPr lang="en-US" dirty="0" smtClean="0"/>
          </a:p>
          <a:p>
            <a:pPr marL="768096" lvl="2" indent="0">
              <a:buNone/>
            </a:pPr>
            <a:endParaRPr lang="en-US" dirty="0"/>
          </a:p>
          <a:p>
            <a:pPr marL="1346200" lvl="2" indent="0">
              <a:buNone/>
            </a:pPr>
            <a:r>
              <a:rPr lang="en-US" b="1" dirty="0" smtClean="0"/>
              <a:t>- gone</a:t>
            </a:r>
            <a:endParaRPr lang="en-US" b="1" dirty="0" smtClean="0"/>
          </a:p>
          <a:p>
            <a:pPr marL="1346200" lvl="2" indent="0">
              <a:buNone/>
            </a:pPr>
            <a:r>
              <a:rPr lang="en-US" b="1" dirty="0" smtClean="0"/>
              <a:t>- </a:t>
            </a:r>
            <a:r>
              <a:rPr lang="en-US" b="1" dirty="0" smtClean="0"/>
              <a:t>show </a:t>
            </a:r>
            <a:endParaRPr lang="en-US" b="1" dirty="0" smtClean="0"/>
          </a:p>
          <a:p>
            <a:pPr marL="7080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6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-visibility</a:t>
            </a:r>
          </a:p>
          <a:p>
            <a:pPr marL="768096" lvl="2" indent="0">
              <a:buNone/>
            </a:pPr>
            <a:r>
              <a:rPr lang="en-US" dirty="0" smtClean="0"/>
              <a:t>By </a:t>
            </a:r>
            <a:r>
              <a:rPr lang="en-US" b="1" dirty="0" smtClean="0"/>
              <a:t>default</a:t>
            </a:r>
            <a:r>
              <a:rPr lang="en-US" dirty="0"/>
              <a:t>, </a:t>
            </a:r>
            <a:r>
              <a:rPr lang="en-US" b="1" dirty="0" err="1"/>
              <a:t>SocNet</a:t>
            </a:r>
            <a:r>
              <a:rPr lang="en-US" b="1" dirty="0"/>
              <a:t> </a:t>
            </a:r>
            <a:r>
              <a:rPr lang="en-US" b="1" dirty="0" smtClean="0"/>
              <a:t>SDK </a:t>
            </a:r>
            <a:r>
              <a:rPr lang="en-US" dirty="0" smtClean="0"/>
              <a:t>will </a:t>
            </a:r>
            <a:r>
              <a:rPr lang="en-US" b="1" dirty="0" smtClean="0"/>
              <a:t>show running Frame</a:t>
            </a:r>
            <a:r>
              <a:rPr lang="en-US" dirty="0" smtClean="0"/>
              <a:t>, it’s same effect as if giving</a:t>
            </a:r>
            <a:r>
              <a:rPr lang="en-US" b="1" dirty="0" smtClean="0"/>
              <a:t> show parameter.</a:t>
            </a:r>
          </a:p>
          <a:p>
            <a:pPr marL="768096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dirty="0" smtClean="0"/>
              <a:t>Example:</a:t>
            </a:r>
            <a:endParaRPr lang="en-US" b="1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-visibility=gone</a:t>
            </a:r>
          </a:p>
          <a:p>
            <a:pPr marL="809625" lvl="2" indent="0">
              <a:buNone/>
            </a:pPr>
            <a:r>
              <a:rPr lang="en-US" dirty="0" smtClean="0"/>
              <a:t>Or</a:t>
            </a:r>
            <a:endParaRPr lang="en-US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-visibility=show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5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-path</a:t>
            </a:r>
          </a:p>
          <a:p>
            <a:pPr marL="768096" lvl="2" indent="0">
              <a:buNone/>
            </a:pPr>
            <a:r>
              <a:rPr lang="en-US" dirty="0" smtClean="0"/>
              <a:t>Used for pointing the location of </a:t>
            </a:r>
            <a:r>
              <a:rPr lang="en-US" b="1" dirty="0" smtClean="0"/>
              <a:t>chromedriver.exe</a:t>
            </a:r>
            <a:r>
              <a:rPr lang="en-US" dirty="0" smtClean="0"/>
              <a:t> and the rest of main files. This Parameter is a must when running the execution.</a:t>
            </a:r>
          </a:p>
          <a:p>
            <a:pPr marL="768096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dirty="0" smtClean="0"/>
              <a:t>If there’s an empty space for the path, thus we have to put </a:t>
            </a:r>
            <a:r>
              <a:rPr lang="en-US" b="1" dirty="0" smtClean="0"/>
              <a:t>double quote characters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4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-path</a:t>
            </a:r>
          </a:p>
          <a:p>
            <a:pPr marL="768096" lvl="2" indent="0">
              <a:buNone/>
            </a:pPr>
            <a:r>
              <a:rPr lang="en-US" b="1" dirty="0" smtClean="0"/>
              <a:t>Example:</a:t>
            </a:r>
            <a:endParaRPr lang="en-US" b="1" dirty="0" smtClean="0"/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-path=C:\myfolder</a:t>
            </a:r>
          </a:p>
          <a:p>
            <a:pPr marL="809625" lvl="2" indent="0">
              <a:buNone/>
            </a:pPr>
            <a:r>
              <a:rPr lang="en-US" dirty="0" smtClean="0"/>
              <a:t>Or</a:t>
            </a:r>
            <a:endParaRPr lang="en-US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-path=“C:\</a:t>
            </a:r>
            <a:r>
              <a:rPr lang="en-US" b="1" i="1" dirty="0" err="1" smtClean="0">
                <a:solidFill>
                  <a:srgbClr val="FF0000"/>
                </a:solidFill>
              </a:rPr>
              <a:t>lokasi</a:t>
            </a:r>
            <a:r>
              <a:rPr lang="en-US" b="1" i="1" dirty="0" smtClean="0">
                <a:solidFill>
                  <a:srgbClr val="FF0000"/>
                </a:solidFill>
              </a:rPr>
              <a:t> lain\</a:t>
            </a:r>
            <a:r>
              <a:rPr lang="en-US" b="1" i="1" dirty="0" err="1" smtClean="0">
                <a:solidFill>
                  <a:srgbClr val="FF0000"/>
                </a:solidFill>
              </a:rPr>
              <a:t>myfolder</a:t>
            </a:r>
            <a:r>
              <a:rPr lang="en-US" b="1" i="1" dirty="0" smtClean="0">
                <a:solidFill>
                  <a:srgbClr val="FF0000"/>
                </a:solidFill>
              </a:rPr>
              <a:t>”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-post</a:t>
            </a:r>
          </a:p>
          <a:p>
            <a:pPr marL="768096" lvl="2" indent="0">
              <a:buNone/>
            </a:pPr>
            <a:r>
              <a:rPr lang="en-US" dirty="0" smtClean="0"/>
              <a:t>Used for making a text to be published as a status. </a:t>
            </a:r>
            <a:endParaRPr lang="en-US" dirty="0" smtClean="0"/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dirty="0"/>
              <a:t>If there’s an empty space for the </a:t>
            </a:r>
            <a:r>
              <a:rPr lang="en-US" dirty="0" smtClean="0"/>
              <a:t>post, </a:t>
            </a:r>
            <a:r>
              <a:rPr lang="en-US" dirty="0"/>
              <a:t>thus we have to put </a:t>
            </a:r>
            <a:r>
              <a:rPr lang="en-US" b="1" dirty="0"/>
              <a:t>double quote characters</a:t>
            </a:r>
            <a:r>
              <a:rPr lang="en-US" dirty="0"/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-post</a:t>
            </a:r>
          </a:p>
          <a:p>
            <a:pPr marL="768096" lvl="2" indent="0">
              <a:buNone/>
            </a:pPr>
            <a:r>
              <a:rPr lang="en-US" b="1" dirty="0" smtClean="0"/>
              <a:t>Example:</a:t>
            </a:r>
            <a:endParaRPr lang="en-US" b="1" dirty="0" smtClean="0"/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</a:t>
            </a:r>
            <a:r>
              <a:rPr lang="en-US" b="1" i="1" dirty="0" smtClean="0">
                <a:solidFill>
                  <a:srgbClr val="FF0000"/>
                </a:solidFill>
              </a:rPr>
              <a:t>post=happy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809625" lvl="2" indent="0">
              <a:buNone/>
            </a:pPr>
            <a:r>
              <a:rPr lang="en-US" dirty="0" smtClean="0"/>
              <a:t>Or</a:t>
            </a:r>
            <a:endParaRPr lang="en-US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-post</a:t>
            </a:r>
            <a:r>
              <a:rPr lang="en-US" b="1" i="1" dirty="0" smtClean="0">
                <a:solidFill>
                  <a:srgbClr val="FF0000"/>
                </a:solidFill>
              </a:rPr>
              <a:t>=“try visit us © </a:t>
            </a:r>
            <a:r>
              <a:rPr lang="en-US" b="1" i="1" dirty="0" smtClean="0">
                <a:solidFill>
                  <a:srgbClr val="FF0000"/>
                </a:solidFill>
              </a:rPr>
              <a:t>YourBrand.com ”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0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smtClean="0"/>
              <a:t>Used for account logging in for each social media. The fixed pattern for thi</a:t>
            </a:r>
            <a:r>
              <a:rPr lang="en-US" dirty="0" smtClean="0"/>
              <a:t>s parameter is 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-account=</a:t>
            </a:r>
            <a:r>
              <a:rPr lang="en-US" i="1" dirty="0" err="1" smtClean="0">
                <a:solidFill>
                  <a:srgbClr val="FF0000"/>
                </a:solidFill>
              </a:rPr>
              <a:t>username,password,socialmedia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2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smtClean="0"/>
              <a:t>With either one of the </a:t>
            </a:r>
            <a:r>
              <a:rPr lang="en-US" b="1" dirty="0" err="1" smtClean="0"/>
              <a:t>socialmedia</a:t>
            </a:r>
            <a:r>
              <a:rPr lang="en-US" dirty="0" smtClean="0"/>
              <a:t> choices:</a:t>
            </a:r>
            <a:endParaRPr lang="en-US" dirty="0" smtClean="0"/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Facebook/twitter/</a:t>
            </a:r>
            <a:r>
              <a:rPr lang="en-US" i="1" dirty="0" err="1" smtClean="0">
                <a:solidFill>
                  <a:srgbClr val="FF0000"/>
                </a:solidFill>
              </a:rPr>
              <a:t>google</a:t>
            </a:r>
            <a:r>
              <a:rPr lang="en-US" i="1" dirty="0" smtClean="0">
                <a:solidFill>
                  <a:srgbClr val="FF0000"/>
                </a:solidFill>
              </a:rPr>
              <a:t>/</a:t>
            </a:r>
            <a:r>
              <a:rPr lang="en-US" i="1" dirty="0" err="1" smtClean="0">
                <a:solidFill>
                  <a:srgbClr val="FF0000"/>
                </a:solidFill>
              </a:rPr>
              <a:t>linkedin</a:t>
            </a:r>
            <a:r>
              <a:rPr lang="en-US" i="1" dirty="0" smtClean="0">
                <a:solidFill>
                  <a:srgbClr val="FF0000"/>
                </a:solidFill>
              </a:rPr>
              <a:t>/all</a:t>
            </a:r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7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smtClean="0"/>
              <a:t>Thus, it’s implemented as :</a:t>
            </a:r>
            <a:endParaRPr lang="en-US" dirty="0" smtClean="0"/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-</a:t>
            </a:r>
            <a:r>
              <a:rPr lang="en-US" i="1" dirty="0" smtClean="0">
                <a:solidFill>
                  <a:srgbClr val="FF0000"/>
                </a:solidFill>
              </a:rPr>
              <a:t>account=my@gmail.com,konci123,facebook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809625" lvl="2" indent="0">
              <a:buNone/>
            </a:pPr>
            <a:r>
              <a:rPr lang="en-US" dirty="0" smtClean="0"/>
              <a:t>Or</a:t>
            </a:r>
            <a:endParaRPr lang="en-US" dirty="0" smtClean="0"/>
          </a:p>
          <a:p>
            <a:pPr marL="809625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smtClean="0">
                <a:solidFill>
                  <a:srgbClr val="FF0000"/>
                </a:solidFill>
              </a:rPr>
              <a:t>account=your@gmail.com,konci123,facebook,twitter</a:t>
            </a:r>
            <a:endParaRPr lang="en-US" dirty="0" smtClean="0"/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7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077200" cy="44958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2 </a:t>
            </a:r>
            <a:r>
              <a:rPr lang="en-US" sz="9600" b="1" dirty="0" smtClean="0">
                <a:solidFill>
                  <a:schemeClr val="tx1"/>
                </a:solidFill>
              </a:rPr>
              <a:t>TYPES OF SOCNET SDK</a:t>
            </a:r>
            <a:br>
              <a:rPr lang="en-US" sz="9600" b="1" dirty="0" smtClean="0">
                <a:solidFill>
                  <a:schemeClr val="tx1"/>
                </a:solidFill>
              </a:rPr>
            </a:br>
            <a:r>
              <a:rPr lang="en-US" sz="9600" dirty="0" smtClean="0">
                <a:solidFill>
                  <a:schemeClr val="tx1"/>
                </a:solidFill>
              </a:rPr>
              <a:t>USER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smtClean="0"/>
              <a:t>And you may use a same account for all social medias login, such as :</a:t>
            </a:r>
            <a:endParaRPr lang="en-US" dirty="0" smtClean="0"/>
          </a:p>
          <a:p>
            <a:pPr marL="768096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-</a:t>
            </a:r>
            <a:r>
              <a:rPr lang="en-US" i="1" dirty="0" smtClean="0">
                <a:solidFill>
                  <a:srgbClr val="FF0000"/>
                </a:solidFill>
              </a:rPr>
              <a:t>account=our@gmail.com,konci123,all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smtClean="0"/>
              <a:t>This parameter is a must if there is no </a:t>
            </a:r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</a:t>
            </a:r>
            <a:r>
              <a:rPr lang="en-US" b="1" dirty="0" smtClean="0"/>
              <a:t>file </a:t>
            </a:r>
            <a:r>
              <a:rPr lang="en-US" dirty="0" smtClean="0"/>
              <a:t>used inside the </a:t>
            </a:r>
            <a:r>
              <a:rPr lang="en-US" b="1" dirty="0" smtClean="0"/>
              <a:t>path</a:t>
            </a:r>
            <a:r>
              <a:rPr lang="en-US" dirty="0" smtClean="0"/>
              <a:t>.</a:t>
            </a:r>
            <a:endParaRPr lang="en-US" dirty="0" smtClean="0"/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Summary of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167640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tx1"/>
                </a:solidFill>
              </a:rPr>
              <a:t>1</a:t>
            </a:r>
            <a:r>
              <a:rPr lang="en-US" sz="115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1500" b="1" dirty="0" smtClean="0">
                <a:solidFill>
                  <a:schemeClr val="tx1"/>
                </a:solidFill>
              </a:rPr>
              <a:t> SIMULATION</a:t>
            </a:r>
            <a:endParaRPr lang="en-US" sz="115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Here we’re going to publish </a:t>
            </a:r>
            <a:r>
              <a:rPr lang="en-US" b="1" dirty="0" smtClean="0"/>
              <a:t>WITHOUT using :</a:t>
            </a:r>
            <a:endParaRPr lang="en-US" b="1" dirty="0" smtClean="0"/>
          </a:p>
          <a:p>
            <a:pPr lvl="2">
              <a:buFontTx/>
              <a:buChar char="-"/>
            </a:pPr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file</a:t>
            </a:r>
            <a:endParaRPr lang="en-US" b="1" dirty="0"/>
          </a:p>
          <a:p>
            <a:pPr lvl="2">
              <a:buFontTx/>
              <a:buChar char="-"/>
            </a:pPr>
            <a:r>
              <a:rPr lang="en-US" b="1" dirty="0" smtClean="0"/>
              <a:t>*.</a:t>
            </a:r>
            <a:r>
              <a:rPr lang="en-US" b="1" dirty="0" smtClean="0"/>
              <a:t>post file</a:t>
            </a:r>
            <a:endParaRPr lang="en-US" b="1" dirty="0" smtClean="0"/>
          </a:p>
          <a:p>
            <a:pPr lvl="2">
              <a:buFontTx/>
              <a:buChar char="-"/>
            </a:pPr>
            <a:endParaRPr lang="en-US" b="1" dirty="0"/>
          </a:p>
          <a:p>
            <a:pPr marL="768096" lvl="2" indent="0">
              <a:buNone/>
            </a:pPr>
            <a:r>
              <a:rPr lang="en-US" dirty="0" smtClean="0"/>
              <a:t>We’re required to use several parameters when it’s executed.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r>
                <a:rPr lang="en-US" sz="2400" baseline="30000" dirty="0" smtClean="0">
                  <a:solidFill>
                    <a:schemeClr val="bg1"/>
                  </a:solidFill>
                </a:rPr>
                <a:t>st</a:t>
              </a:r>
              <a:r>
                <a:rPr lang="en-US" sz="2400" dirty="0" smtClean="0">
                  <a:solidFill>
                    <a:schemeClr val="bg1"/>
                  </a:solidFill>
                </a:rPr>
                <a:t>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9154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smtClean="0"/>
              <a:t>In </a:t>
            </a:r>
            <a:r>
              <a:rPr lang="en-US" b="1" dirty="0" smtClean="0"/>
              <a:t>Command </a:t>
            </a:r>
            <a:r>
              <a:rPr lang="en-US" b="1" dirty="0"/>
              <a:t>Prompt </a:t>
            </a:r>
            <a:r>
              <a:rPr lang="en-US" dirty="0" smtClean="0"/>
              <a:t>we’re going to use:</a:t>
            </a:r>
            <a:endParaRPr lang="en-US" dirty="0"/>
          </a:p>
          <a:p>
            <a:pPr marL="768096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&gt; socnetsdk.exe </a:t>
            </a:r>
            <a:r>
              <a:rPr lang="en-US" b="1" i="1" dirty="0">
                <a:solidFill>
                  <a:srgbClr val="FF0000"/>
                </a:solidFill>
              </a:rPr>
              <a:t>–path=C:\mysocnet –</a:t>
            </a:r>
            <a:r>
              <a:rPr lang="en-US" b="1" i="1" dirty="0" smtClean="0">
                <a:solidFill>
                  <a:srgbClr val="FF0000"/>
                </a:solidFill>
              </a:rPr>
              <a:t>account=your@gmail.com,kunci1234,facebook </a:t>
            </a:r>
            <a:r>
              <a:rPr lang="en-US" b="1" i="1" dirty="0" smtClean="0">
                <a:solidFill>
                  <a:srgbClr val="FF0000"/>
                </a:solidFill>
              </a:rPr>
              <a:t>–post=cool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  <a:r>
                <a:rPr lang="en-US" sz="2400" baseline="30000" dirty="0">
                  <a:solidFill>
                    <a:schemeClr val="bg1"/>
                  </a:solidFill>
                </a:rPr>
                <a:t>st</a:t>
              </a:r>
              <a:r>
                <a:rPr lang="en-US" sz="2400" dirty="0">
                  <a:solidFill>
                    <a:schemeClr val="bg1"/>
                  </a:solidFill>
                </a:rPr>
                <a:t>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2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smtClean="0"/>
              <a:t>But if there’s an empty spaces </a:t>
            </a:r>
            <a:r>
              <a:rPr lang="en-US" dirty="0" err="1" smtClean="0"/>
              <a:t>withint</a:t>
            </a:r>
            <a:r>
              <a:rPr lang="en-US" dirty="0" smtClean="0"/>
              <a:t> </a:t>
            </a:r>
            <a:r>
              <a:rPr lang="en-US" b="1" dirty="0" smtClean="0"/>
              <a:t>the post </a:t>
            </a:r>
            <a:r>
              <a:rPr lang="en-US" dirty="0" smtClean="0"/>
              <a:t>, so we use </a:t>
            </a:r>
            <a:r>
              <a:rPr lang="en-US" b="1" dirty="0" smtClean="0"/>
              <a:t>double quotes:</a:t>
            </a:r>
            <a:endParaRPr lang="en-US" dirty="0"/>
          </a:p>
          <a:p>
            <a:pPr marL="768096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&gt; socnetsdk.exe </a:t>
            </a:r>
            <a:r>
              <a:rPr lang="en-US" b="1" i="1" dirty="0">
                <a:solidFill>
                  <a:srgbClr val="FF0000"/>
                </a:solidFill>
              </a:rPr>
              <a:t>–path=C:\mysocnet –</a:t>
            </a:r>
            <a:r>
              <a:rPr lang="en-US" b="1" i="1" dirty="0" smtClean="0">
                <a:solidFill>
                  <a:srgbClr val="FF0000"/>
                </a:solidFill>
              </a:rPr>
              <a:t>account=your@gmail.com,kunci1234,facebook</a:t>
            </a: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–post</a:t>
            </a:r>
            <a:r>
              <a:rPr lang="en-US" b="1" i="1" dirty="0" smtClean="0">
                <a:solidFill>
                  <a:srgbClr val="FF0000"/>
                </a:solidFill>
              </a:rPr>
              <a:t>=“our office at http</a:t>
            </a:r>
            <a:r>
              <a:rPr lang="en-US" b="1" i="1" dirty="0" smtClean="0">
                <a:solidFill>
                  <a:srgbClr val="FF0000"/>
                </a:solidFill>
              </a:rPr>
              <a:t>://tinyurl.com/example-map”</a:t>
            </a: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  <a:r>
                <a:rPr lang="en-US" sz="2400" baseline="30000" dirty="0">
                  <a:solidFill>
                    <a:schemeClr val="bg1"/>
                  </a:solidFill>
                </a:rPr>
                <a:t>st</a:t>
              </a:r>
              <a:r>
                <a:rPr lang="en-US" sz="2400" dirty="0">
                  <a:solidFill>
                    <a:schemeClr val="bg1"/>
                  </a:solidFill>
                </a:rPr>
                <a:t>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5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915400" cy="167640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tx1"/>
                </a:solidFill>
              </a:rPr>
              <a:t>2</a:t>
            </a:r>
            <a:r>
              <a:rPr lang="en-US" sz="11500" b="1" baseline="30000" dirty="0" smtClean="0">
                <a:solidFill>
                  <a:schemeClr val="tx1"/>
                </a:solidFill>
              </a:rPr>
              <a:t>nd</a:t>
            </a:r>
            <a:r>
              <a:rPr lang="en-US" sz="11500" b="1" dirty="0" smtClean="0">
                <a:solidFill>
                  <a:schemeClr val="tx1"/>
                </a:solidFill>
              </a:rPr>
              <a:t> SIMULATION</a:t>
            </a:r>
            <a:endParaRPr lang="en-US" sz="115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Now we’re going to publish a status </a:t>
            </a:r>
            <a:r>
              <a:rPr lang="en-US" b="1" dirty="0" smtClean="0"/>
              <a:t>WITH :</a:t>
            </a:r>
            <a:endParaRPr lang="en-US" b="1" dirty="0" smtClean="0"/>
          </a:p>
          <a:p>
            <a:pPr lvl="2">
              <a:buFontTx/>
              <a:buChar char="-"/>
            </a:pPr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file</a:t>
            </a:r>
            <a:endParaRPr lang="en-US" b="1" dirty="0"/>
          </a:p>
          <a:p>
            <a:pPr lvl="2">
              <a:buFontTx/>
              <a:buChar char="-"/>
            </a:pPr>
            <a:r>
              <a:rPr lang="en-US" b="1" dirty="0" smtClean="0"/>
              <a:t>*.</a:t>
            </a:r>
            <a:r>
              <a:rPr lang="en-US" b="1" dirty="0" smtClean="0"/>
              <a:t>post file</a:t>
            </a:r>
            <a:endParaRPr lang="en-US" b="1" dirty="0" smtClean="0"/>
          </a:p>
          <a:p>
            <a:pPr marL="768096" lvl="2" indent="0">
              <a:buNone/>
            </a:pPr>
            <a:endParaRPr lang="en-US" dirty="0" smtClean="0"/>
          </a:p>
          <a:p>
            <a:pPr marL="768096" lvl="2" indent="0">
              <a:buNone/>
            </a:pPr>
            <a:r>
              <a:rPr lang="en-US" dirty="0" smtClean="0"/>
              <a:t>By this execution we don’t need to put a long </a:t>
            </a:r>
            <a:r>
              <a:rPr lang="en-US" b="1" dirty="0" smtClean="0"/>
              <a:t>parameter</a:t>
            </a:r>
            <a:r>
              <a:rPr lang="en-US" dirty="0" smtClean="0"/>
              <a:t>.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2</a:t>
              </a:r>
              <a:r>
                <a:rPr lang="en-US" sz="2400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US" sz="2400" dirty="0" smtClean="0">
                  <a:solidFill>
                    <a:schemeClr val="bg1"/>
                  </a:solidFill>
                </a:rPr>
                <a:t>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4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See the </a:t>
            </a:r>
            <a:r>
              <a:rPr lang="en-US" dirty="0" smtClean="0"/>
              <a:t>difference below in </a:t>
            </a:r>
            <a:r>
              <a:rPr lang="en-US" b="1" dirty="0" smtClean="0"/>
              <a:t>Command </a:t>
            </a:r>
            <a:r>
              <a:rPr lang="en-US" b="1" dirty="0" smtClean="0"/>
              <a:t>Prompt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&gt; socnetsdk.exe –path=“C</a:t>
            </a:r>
            <a:r>
              <a:rPr lang="en-US" b="1" i="1" dirty="0" smtClean="0">
                <a:solidFill>
                  <a:srgbClr val="FF0000"/>
                </a:solidFill>
              </a:rPr>
              <a:t>:\work path\</a:t>
            </a:r>
            <a:r>
              <a:rPr lang="en-US" b="1" i="1" dirty="0" err="1" smtClean="0">
                <a:solidFill>
                  <a:srgbClr val="FF0000"/>
                </a:solidFill>
              </a:rPr>
              <a:t>mysocnet</a:t>
            </a:r>
            <a:r>
              <a:rPr lang="en-US" b="1" i="1" dirty="0" smtClean="0">
                <a:solidFill>
                  <a:srgbClr val="FF0000"/>
                </a:solidFill>
              </a:rPr>
              <a:t>”</a:t>
            </a: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dirty="0" smtClean="0"/>
              <a:t>And since there’s an empty space, </a:t>
            </a:r>
            <a:r>
              <a:rPr lang="en-US" b="1" dirty="0" smtClean="0"/>
              <a:t>thus </a:t>
            </a:r>
            <a:r>
              <a:rPr lang="en-US" dirty="0" smtClean="0"/>
              <a:t>we </a:t>
            </a:r>
            <a:r>
              <a:rPr lang="en-US" dirty="0" smtClean="0"/>
              <a:t>put </a:t>
            </a:r>
            <a:r>
              <a:rPr lang="en-US" b="1" dirty="0" smtClean="0"/>
              <a:t>double quotes </a:t>
            </a:r>
            <a:r>
              <a:rPr lang="en-US" dirty="0" smtClean="0"/>
              <a:t>for the </a:t>
            </a:r>
            <a:r>
              <a:rPr lang="en-US" b="1" dirty="0" smtClean="0"/>
              <a:t>path.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  <a:r>
                <a:rPr lang="en-US" sz="2400" baseline="30000" dirty="0">
                  <a:solidFill>
                    <a:schemeClr val="bg1"/>
                  </a:solidFill>
                </a:rPr>
                <a:t>nd</a:t>
              </a:r>
              <a:r>
                <a:rPr lang="en-US" sz="2400" dirty="0">
                  <a:solidFill>
                    <a:schemeClr val="bg1"/>
                  </a:solidFill>
                </a:rPr>
                <a:t>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066800"/>
            <a:ext cx="8763000" cy="182880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tx1"/>
                </a:solidFill>
              </a:rPr>
              <a:t>3</a:t>
            </a:r>
            <a:r>
              <a:rPr lang="en-US" sz="11500" b="1" baseline="30000" dirty="0" smtClean="0">
                <a:solidFill>
                  <a:schemeClr val="tx1"/>
                </a:solidFill>
              </a:rPr>
              <a:t>rd</a:t>
            </a:r>
            <a:r>
              <a:rPr lang="en-US" sz="11500" b="1" dirty="0" smtClean="0">
                <a:solidFill>
                  <a:schemeClr val="tx1"/>
                </a:solidFill>
              </a:rPr>
              <a:t> SIMULATION</a:t>
            </a:r>
            <a:endParaRPr lang="en-US" sz="115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SocNet</a:t>
            </a:r>
            <a:r>
              <a:rPr lang="en-US" sz="2800" b="1" dirty="0" smtClean="0"/>
              <a:t> SDK </a:t>
            </a:r>
            <a:r>
              <a:rPr lang="en-US" sz="2800" dirty="0" smtClean="0"/>
              <a:t>has 2 types of user:</a:t>
            </a:r>
            <a:endParaRPr lang="en-US" sz="2800" dirty="0"/>
          </a:p>
          <a:p>
            <a:pPr marL="633222" indent="-514350">
              <a:buFont typeface="+mj-lt"/>
              <a:buAutoNum type="arabicPeriod"/>
            </a:pPr>
            <a:r>
              <a:rPr lang="en-US" sz="2800" b="1" dirty="0" smtClean="0"/>
              <a:t>Non-Developers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b="1" dirty="0" smtClean="0"/>
              <a:t>Calling via </a:t>
            </a:r>
            <a:r>
              <a:rPr lang="en-US" sz="2400" b="1" dirty="0" smtClean="0"/>
              <a:t>Parameter Call </a:t>
            </a:r>
            <a:r>
              <a:rPr lang="en-US" sz="2400" b="1" dirty="0" smtClean="0"/>
              <a:t>within Command </a:t>
            </a:r>
            <a:r>
              <a:rPr lang="en-US" sz="2400" b="1" dirty="0" smtClean="0"/>
              <a:t>Prompt</a:t>
            </a:r>
          </a:p>
          <a:p>
            <a:pPr marL="411480" lvl="1" indent="0">
              <a:buNone/>
            </a:pPr>
            <a:r>
              <a:rPr lang="en-US" sz="2400" b="1" dirty="0" smtClean="0"/>
              <a:t>(Discussion within this slide)</a:t>
            </a:r>
            <a:endParaRPr lang="en-US" sz="2400" b="1" dirty="0" smtClean="0"/>
          </a:p>
          <a:p>
            <a:pPr marL="925830" lvl="1" indent="-514350">
              <a:buFont typeface="+mj-lt"/>
              <a:buAutoNum type="arabicPeriod"/>
            </a:pPr>
            <a:endParaRPr lang="en-US" sz="24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 smtClean="0"/>
              <a:t>Calling via Java </a:t>
            </a:r>
            <a:r>
              <a:rPr lang="en-US" sz="2400" dirty="0" smtClean="0"/>
              <a:t>Code </a:t>
            </a:r>
            <a:r>
              <a:rPr lang="en-US" sz="2400" dirty="0" smtClean="0"/>
              <a:t>as Library</a:t>
            </a:r>
            <a:endParaRPr lang="en-US" sz="2400" dirty="0" smtClean="0"/>
          </a:p>
          <a:p>
            <a:pPr marL="411480" lvl="1" indent="0">
              <a:buNone/>
            </a:pPr>
            <a:r>
              <a:rPr lang="en-US" sz="2400" dirty="0" smtClean="0"/>
              <a:t>(Different slide)</a:t>
            </a:r>
            <a:endParaRPr lang="en-US" sz="2400" dirty="0"/>
          </a:p>
          <a:p>
            <a:pPr marL="411480" lvl="1" indent="0">
              <a:buNone/>
            </a:pPr>
            <a:endParaRPr lang="en-US" sz="24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2 Types of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 User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5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How about hiding a Frame</a:t>
            </a:r>
            <a:r>
              <a:rPr lang="en-US" dirty="0" smtClean="0"/>
              <a:t>?</a:t>
            </a:r>
            <a:r>
              <a:rPr lang="en-US" b="1" dirty="0" smtClean="0"/>
              <a:t> </a:t>
            </a:r>
            <a:r>
              <a:rPr lang="en-US" dirty="0" smtClean="0"/>
              <a:t>Just add the following parameter </a:t>
            </a:r>
            <a:r>
              <a:rPr lang="en-US" b="1" dirty="0" smtClean="0"/>
              <a:t>–visibility=gone.</a:t>
            </a:r>
          </a:p>
          <a:p>
            <a:pPr marL="768096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dirty="0" smtClean="0"/>
              <a:t>But if </a:t>
            </a:r>
            <a:r>
              <a:rPr lang="en-US" dirty="0" smtClean="0"/>
              <a:t>there’s </a:t>
            </a:r>
            <a:r>
              <a:rPr lang="en-US" dirty="0" smtClean="0"/>
              <a:t>no parameter given, the default will have the same effect as if </a:t>
            </a:r>
            <a:r>
              <a:rPr lang="en-US" b="1" dirty="0" smtClean="0"/>
              <a:t>–visibility=show </a:t>
            </a:r>
            <a:r>
              <a:rPr lang="en-US" dirty="0" smtClean="0"/>
              <a:t>parameter is given.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r>
                <a:rPr lang="en-US" sz="2400" baseline="30000" dirty="0" smtClean="0">
                  <a:solidFill>
                    <a:schemeClr val="bg1"/>
                  </a:solidFill>
                </a:rPr>
                <a:t>rd</a:t>
              </a:r>
              <a:r>
                <a:rPr lang="en-US" sz="2400" dirty="0" smtClean="0">
                  <a:solidFill>
                    <a:schemeClr val="bg1"/>
                  </a:solidFill>
                </a:rPr>
                <a:t>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3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2514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Twitter : @</a:t>
            </a:r>
            <a:r>
              <a:rPr lang="en-US" b="1" dirty="0" err="1" smtClean="0">
                <a:solidFill>
                  <a:schemeClr val="tx1"/>
                </a:solidFill>
              </a:rPr>
              <a:t>fgroupindonesia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FB 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fbl.me/fgroupindonesia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Tel / SMS / </a:t>
            </a:r>
            <a:r>
              <a:rPr lang="en-US" dirty="0" err="1" smtClean="0">
                <a:solidFill>
                  <a:schemeClr val="tx1"/>
                </a:solidFill>
              </a:rPr>
              <a:t>WhatsApp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+62-857-9556-9337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+62-857-2126-1437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Contact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3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HOW DOES SOCNET SDK WORKS?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SocNet</a:t>
            </a:r>
            <a:r>
              <a:rPr lang="en-US" sz="2800" dirty="0" smtClean="0"/>
              <a:t> </a:t>
            </a:r>
            <a:r>
              <a:rPr lang="en-US" sz="2800" b="1" dirty="0" smtClean="0"/>
              <a:t>SDK </a:t>
            </a:r>
            <a:r>
              <a:rPr lang="en-US" sz="2800" dirty="0" smtClean="0"/>
              <a:t>will use several main files such as: </a:t>
            </a:r>
            <a:endParaRPr lang="en-US" sz="2800" dirty="0" smtClean="0"/>
          </a:p>
          <a:p>
            <a:pPr lvl="1"/>
            <a:r>
              <a:rPr lang="en-US" sz="2400" b="1" dirty="0" err="1" smtClean="0"/>
              <a:t>Chromedriver</a:t>
            </a:r>
            <a:r>
              <a:rPr lang="en-US" sz="2400" b="1" dirty="0" smtClean="0"/>
              <a:t> : </a:t>
            </a:r>
            <a:r>
              <a:rPr lang="en-US" sz="2400" dirty="0" smtClean="0"/>
              <a:t>main engine.</a:t>
            </a:r>
            <a:endParaRPr lang="en-US" sz="2400" dirty="0" smtClean="0"/>
          </a:p>
          <a:p>
            <a:pPr lvl="1"/>
            <a:r>
              <a:rPr lang="en-US" sz="2400" b="1" dirty="0" smtClean="0"/>
              <a:t>*.</a:t>
            </a:r>
            <a:r>
              <a:rPr lang="en-US" sz="2400" b="1" dirty="0" err="1"/>
              <a:t>acc</a:t>
            </a:r>
            <a:r>
              <a:rPr lang="en-US" sz="2400" b="1" dirty="0"/>
              <a:t> </a:t>
            </a:r>
            <a:r>
              <a:rPr lang="en-US" sz="2400" dirty="0"/>
              <a:t>: </a:t>
            </a:r>
            <a:r>
              <a:rPr lang="en-US" sz="2400" dirty="0" smtClean="0"/>
              <a:t>user login detail.</a:t>
            </a:r>
            <a:endParaRPr lang="en-US" sz="2400" dirty="0"/>
          </a:p>
          <a:p>
            <a:pPr lvl="1"/>
            <a:r>
              <a:rPr lang="en-US" sz="2400" b="1" dirty="0" smtClean="0"/>
              <a:t>*.post </a:t>
            </a:r>
            <a:r>
              <a:rPr lang="en-US" sz="2400" dirty="0" smtClean="0"/>
              <a:t>: </a:t>
            </a:r>
            <a:r>
              <a:rPr lang="en-US" sz="2400" dirty="0" smtClean="0"/>
              <a:t>status to be published.</a:t>
            </a:r>
            <a:endParaRPr lang="en-US" sz="28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 work?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6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0" y="5120755"/>
            <a:ext cx="745509" cy="74550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>
                  <a:solidFill>
                    <a:schemeClr val="bg1"/>
                  </a:solidFill>
                </a:rPr>
                <a:t>SocNet</a:t>
              </a:r>
              <a:r>
                <a:rPr lang="en-US" sz="2400" dirty="0">
                  <a:solidFill>
                    <a:schemeClr val="bg1"/>
                  </a:solidFill>
                </a:rPr>
                <a:t> SDK work?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01" y="3075115"/>
            <a:ext cx="1389797" cy="1389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7" y="2391004"/>
            <a:ext cx="866635" cy="866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8" y="3521411"/>
            <a:ext cx="866635" cy="866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74" y="2410902"/>
            <a:ext cx="2887423" cy="2165566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3" idx="3"/>
          </p:cNvCxnSpPr>
          <p:nvPr/>
        </p:nvCxnSpPr>
        <p:spPr>
          <a:xfrm>
            <a:off x="1886362" y="2824322"/>
            <a:ext cx="1202140" cy="5071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1886363" y="3770014"/>
            <a:ext cx="1514905" cy="1847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7383" y="4303864"/>
            <a:ext cx="1323885" cy="11896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5316498" y="3770014"/>
            <a:ext cx="13534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7371" y="2118515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371" y="3354466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.post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8194" y="4605666"/>
            <a:ext cx="144882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38736" y="4183220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bot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‘Bot’</a:t>
            </a:r>
            <a:r>
              <a:rPr lang="en-US" dirty="0" smtClean="0"/>
              <a:t> word here means any program’s activity that works </a:t>
            </a:r>
            <a:r>
              <a:rPr lang="en-US" dirty="0" smtClean="0"/>
              <a:t>without </a:t>
            </a:r>
            <a:r>
              <a:rPr lang="en-US" dirty="0" smtClean="0"/>
              <a:t>any user interference.</a:t>
            </a:r>
            <a:endParaRPr lang="en-US" dirty="0" smtClean="0"/>
          </a:p>
          <a:p>
            <a:r>
              <a:rPr lang="en-US" b="1" dirty="0" err="1" smtClean="0"/>
              <a:t>SocNet</a:t>
            </a:r>
            <a:r>
              <a:rPr lang="en-US" b="1" dirty="0" smtClean="0"/>
              <a:t> SDK</a:t>
            </a:r>
            <a:r>
              <a:rPr lang="en-US" dirty="0" smtClean="0"/>
              <a:t> </a:t>
            </a:r>
            <a:r>
              <a:rPr lang="en-US" dirty="0" smtClean="0"/>
              <a:t>consists of </a:t>
            </a:r>
            <a:r>
              <a:rPr lang="en-US" b="1" dirty="0" err="1" smtClean="0"/>
              <a:t>jxbrowser</a:t>
            </a:r>
            <a:r>
              <a:rPr lang="en-US" b="1" dirty="0" smtClean="0"/>
              <a:t>, Selenium, </a:t>
            </a:r>
            <a:r>
              <a:rPr lang="en-US" dirty="0" smtClean="0"/>
              <a:t>and also </a:t>
            </a:r>
            <a:r>
              <a:rPr lang="en-US" b="1" dirty="0" smtClean="0"/>
              <a:t>Chrome </a:t>
            </a:r>
            <a:r>
              <a:rPr lang="en-US" b="1" dirty="0" smtClean="0"/>
              <a:t>Engine</a:t>
            </a:r>
            <a:r>
              <a:rPr lang="en-US" dirty="0" smtClean="0"/>
              <a:t> </a:t>
            </a:r>
            <a:r>
              <a:rPr lang="en-US" dirty="0" smtClean="0"/>
              <a:t>that run as a </a:t>
            </a:r>
            <a:r>
              <a:rPr lang="en-US" b="1" dirty="0" smtClean="0"/>
              <a:t>bot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>
                  <a:solidFill>
                    <a:schemeClr val="bg1"/>
                  </a:solidFill>
                </a:rPr>
                <a:t>SocNet</a:t>
              </a:r>
              <a:r>
                <a:rPr lang="en-US" sz="2400" dirty="0">
                  <a:solidFill>
                    <a:schemeClr val="bg1"/>
                  </a:solidFill>
                </a:rPr>
                <a:t> SDK work?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‘</a:t>
            </a:r>
            <a:r>
              <a:rPr lang="en-US" b="1" dirty="0" smtClean="0"/>
              <a:t>bot’ </a:t>
            </a:r>
            <a:r>
              <a:rPr lang="en-US" dirty="0" smtClean="0"/>
              <a:t>will execute such as: </a:t>
            </a:r>
            <a:endParaRPr lang="en-US" dirty="0" smtClean="0"/>
          </a:p>
          <a:p>
            <a:pPr lvl="1"/>
            <a:r>
              <a:rPr lang="en-US" dirty="0" smtClean="0"/>
              <a:t>Clicking </a:t>
            </a:r>
            <a:r>
              <a:rPr lang="en-US" dirty="0" smtClean="0"/>
              <a:t>button, </a:t>
            </a:r>
          </a:p>
          <a:p>
            <a:pPr lvl="1"/>
            <a:r>
              <a:rPr lang="en-US" dirty="0" smtClean="0"/>
              <a:t>Typing text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Pressing enter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Going to another page</a:t>
            </a:r>
            <a:r>
              <a:rPr lang="en-US" dirty="0" smtClean="0"/>
              <a:t>, </a:t>
            </a:r>
            <a:r>
              <a:rPr lang="en-US" dirty="0" smtClean="0"/>
              <a:t>etc...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>
                  <a:solidFill>
                    <a:schemeClr val="bg1"/>
                  </a:solidFill>
                </a:rPr>
                <a:t>SocNet</a:t>
              </a:r>
              <a:r>
                <a:rPr lang="en-US" sz="2400" dirty="0">
                  <a:solidFill>
                    <a:schemeClr val="bg1"/>
                  </a:solidFill>
                </a:rPr>
                <a:t> SDK work?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8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1165</TotalTime>
  <Words>974</Words>
  <Application>Microsoft Office PowerPoint</Application>
  <PresentationFormat>On-screen Show (4:3)</PresentationFormat>
  <Paragraphs>222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Module</vt:lpstr>
      <vt:lpstr>ONLINE MARKETING WITH SOCNET SDK (PRACTICAL)</vt:lpstr>
      <vt:lpstr>PowerPoint Presentation</vt:lpstr>
      <vt:lpstr>2 TYPES OF SOCNET SDK USER</vt:lpstr>
      <vt:lpstr>PowerPoint Presentation</vt:lpstr>
      <vt:lpstr>HOW DOES SOCNET SDK WORKS?</vt:lpstr>
      <vt:lpstr>PowerPoint Presentation</vt:lpstr>
      <vt:lpstr>PowerPoint Presentation</vt:lpstr>
      <vt:lpstr>PowerPoint Presentation</vt:lpstr>
      <vt:lpstr>PowerPoint Presentation</vt:lpstr>
      <vt:lpstr>      MAIN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CREATIVE STEPS</vt:lpstr>
      <vt:lpstr>PowerPoint Presentation</vt:lpstr>
      <vt:lpstr>SUMMARY OF PARAMETER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1st SIMULATION</vt:lpstr>
      <vt:lpstr>PowerPoint Presentation</vt:lpstr>
      <vt:lpstr>PowerPoint Presentation</vt:lpstr>
      <vt:lpstr>PowerPoint Presentation</vt:lpstr>
      <vt:lpstr>2nd SIMULATION</vt:lpstr>
      <vt:lpstr>PowerPoint Presentation</vt:lpstr>
      <vt:lpstr>PowerPoint Presentation</vt:lpstr>
      <vt:lpstr>3rd SIMULATION</vt:lpstr>
      <vt:lpstr>PowerPoint Presentation</vt:lpstr>
      <vt:lpstr>Twitter : @fgroupindonesia FB : http://fbl.me/fgroupindonesia Tel / SMS / WhatsApp :  +62-857-9556-9337  +62-857-2126-1437</vt:lpstr>
    </vt:vector>
  </TitlesOfParts>
  <Company>fgroupindonesia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DENGAN SOCNET SDK</dc:title>
  <dc:creator>fgroupindonesia</dc:creator>
  <cp:lastModifiedBy>fgroupindonesia</cp:lastModifiedBy>
  <cp:revision>198</cp:revision>
  <dcterms:created xsi:type="dcterms:W3CDTF">2017-05-06T07:05:23Z</dcterms:created>
  <dcterms:modified xsi:type="dcterms:W3CDTF">2019-07-20T10:06:33Z</dcterms:modified>
</cp:coreProperties>
</file>