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310" r:id="rId6"/>
    <p:sldId id="309" r:id="rId7"/>
    <p:sldId id="269" r:id="rId8"/>
    <p:sldId id="264" r:id="rId9"/>
    <p:sldId id="279" r:id="rId10"/>
    <p:sldId id="260" r:id="rId11"/>
    <p:sldId id="270" r:id="rId12"/>
    <p:sldId id="265" r:id="rId13"/>
    <p:sldId id="280" r:id="rId14"/>
    <p:sldId id="281" r:id="rId15"/>
    <p:sldId id="282" r:id="rId16"/>
    <p:sldId id="283" r:id="rId17"/>
    <p:sldId id="285" r:id="rId18"/>
    <p:sldId id="287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86" r:id="rId33"/>
    <p:sldId id="288" r:id="rId34"/>
    <p:sldId id="291" r:id="rId35"/>
    <p:sldId id="292" r:id="rId36"/>
    <p:sldId id="289" r:id="rId37"/>
    <p:sldId id="290" r:id="rId38"/>
    <p:sldId id="293" r:id="rId39"/>
    <p:sldId id="294" r:id="rId40"/>
    <p:sldId id="295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28@yahoo.com;bukalangsung28;fac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nina99@hotmail.com;abcd;twit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DENGAN SOCNET SDK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Praktek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err="1" smtClean="0">
                <a:solidFill>
                  <a:schemeClr val="tx1"/>
                </a:solidFill>
              </a:rPr>
              <a:t>Praktisi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Seri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Belajar</a:t>
              </a:r>
              <a:r>
                <a:rPr lang="en-US" sz="2400" dirty="0" smtClean="0">
                  <a:solidFill>
                    <a:schemeClr val="tx1"/>
                  </a:solidFill>
                </a:rPr>
                <a:t> IT Online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18" y="19050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  </a:t>
            </a:r>
            <a:r>
              <a:rPr lang="en-US" sz="8800" dirty="0" smtClean="0">
                <a:solidFill>
                  <a:schemeClr val="tx1"/>
                </a:solidFill>
              </a:rPr>
              <a:t>   </a:t>
            </a:r>
            <a:r>
              <a:rPr lang="en-US" sz="8800" b="1" dirty="0" smtClean="0">
                <a:solidFill>
                  <a:schemeClr val="tx1"/>
                </a:solidFill>
              </a:rPr>
              <a:t>FILE POKOK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2845" y="762000"/>
            <a:ext cx="2895600" cy="16733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9900" dirty="0" smtClean="0">
                <a:solidFill>
                  <a:schemeClr val="tx1"/>
                </a:solidFill>
              </a:rPr>
              <a:t>3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3604062"/>
            <a:ext cx="1294263" cy="1294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63" y="3599513"/>
            <a:ext cx="1294263" cy="1294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63" y="3657600"/>
            <a:ext cx="1294263" cy="1294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94313" y="3607812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9876" y="3518848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.norm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9702" y="2939588"/>
            <a:ext cx="16854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berisikan</a:t>
            </a:r>
            <a:r>
              <a:rPr lang="en-US" dirty="0" smtClean="0"/>
              <a:t> user login.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Menggunakan</a:t>
            </a:r>
            <a:r>
              <a:rPr lang="en-US" dirty="0" smtClean="0"/>
              <a:t> format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fixed </a:t>
            </a:r>
            <a:r>
              <a:rPr lang="en-US" dirty="0" err="1" smtClean="0"/>
              <a:t>urutannya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/>
              <a:t>SocNet</a:t>
            </a:r>
            <a:r>
              <a:rPr lang="en-US" dirty="0" smtClean="0"/>
              <a:t> </a:t>
            </a:r>
            <a:r>
              <a:rPr lang="en-US" b="1" dirty="0" smtClean="0"/>
              <a:t>SDK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smtClean="0"/>
              <a:t>encrypted *.</a:t>
            </a:r>
            <a:r>
              <a:rPr lang="en-US" b="1" dirty="0" err="1" smtClean="0"/>
              <a:t>acc</a:t>
            </a:r>
            <a:r>
              <a:rPr lang="en-US" b="1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stlah</a:t>
            </a:r>
            <a:r>
              <a:rPr lang="en-US" dirty="0" smtClean="0"/>
              <a:t> running.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</a:t>
            </a:r>
            <a:r>
              <a:rPr lang="en-US" dirty="0" err="1" smtClean="0"/>
              <a:t>username;pass;sosmed</a:t>
            </a:r>
            <a:r>
              <a:rPr lang="en-US" dirty="0" smtClean="0"/>
              <a:t>]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3"/>
              </a:rPr>
              <a:t>brian28@yahoo.com;bukalangsung28;facebook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4"/>
              </a:rPr>
              <a:t>nina99@hotmail.com;abcd;twitter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*.norm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berisikan</a:t>
            </a:r>
            <a:r>
              <a:rPr lang="en-US" dirty="0" smtClean="0"/>
              <a:t> status post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dipublish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text. </a:t>
            </a:r>
            <a:r>
              <a:rPr lang="en-US" dirty="0" err="1" smtClean="0"/>
              <a:t>Setiap</a:t>
            </a:r>
            <a:r>
              <a:rPr lang="en-US" dirty="0" smtClean="0"/>
              <a:t> post </a:t>
            </a:r>
            <a:r>
              <a:rPr lang="en-US" dirty="0" err="1" smtClean="0"/>
              <a:t>terpisah</a:t>
            </a:r>
            <a:r>
              <a:rPr lang="en-US" dirty="0" smtClean="0"/>
              <a:t> line by line.</a:t>
            </a:r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*.norm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[text-based]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>
              <a:buBlip>
                <a:blip r:embed="rId2"/>
              </a:buBlip>
            </a:pP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nih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err="1" smtClean="0"/>
              <a:t>Sebentar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© YourBrand.com </a:t>
            </a:r>
            <a:r>
              <a:rPr lang="en-US" dirty="0" err="1" smtClean="0"/>
              <a:t>mulai</a:t>
            </a:r>
            <a:r>
              <a:rPr lang="en-US" dirty="0" smtClean="0"/>
              <a:t> alive </a:t>
            </a:r>
            <a:r>
              <a:rPr lang="en-US" dirty="0" err="1" smtClean="0"/>
              <a:t>kembali</a:t>
            </a:r>
            <a:r>
              <a:rPr lang="en-US" dirty="0" smtClean="0"/>
              <a:t>!</a:t>
            </a:r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Chrome Engine 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Berupa</a:t>
            </a:r>
            <a:r>
              <a:rPr lang="en-US" dirty="0" smtClean="0"/>
              <a:t> file *.exe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Windows OS, </a:t>
            </a:r>
            <a:r>
              <a:rPr lang="en-US" dirty="0" err="1" smtClean="0"/>
              <a:t>dan</a:t>
            </a:r>
            <a:r>
              <a:rPr lang="en-US" dirty="0" smtClean="0"/>
              <a:t> *.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Linux,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smtClean="0"/>
              <a:t>chromedriver.exe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2.36.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Dikombinasikan</a:t>
            </a:r>
            <a:r>
              <a:rPr lang="en-US" dirty="0" smtClean="0"/>
              <a:t> pula </a:t>
            </a:r>
            <a:r>
              <a:rPr lang="en-US" b="1" dirty="0" err="1" smtClean="0"/>
              <a:t>jxbrowser</a:t>
            </a:r>
            <a:r>
              <a:rPr lang="en-US" b="1" dirty="0" smtClean="0"/>
              <a:t> (java library)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6.22.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LANGKAH</a:t>
            </a:r>
            <a:br>
              <a:rPr lang="en-US" sz="9600" b="1" dirty="0" smtClean="0">
                <a:solidFill>
                  <a:schemeClr val="tx1"/>
                </a:solidFill>
              </a:rPr>
            </a:br>
            <a:r>
              <a:rPr lang="en-US" sz="9600" dirty="0" smtClean="0">
                <a:solidFill>
                  <a:schemeClr val="tx1"/>
                </a:solidFill>
              </a:rPr>
              <a:t>KREATIF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publish status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mendongkrak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r>
              <a:rPr lang="en-US" dirty="0" smtClean="0"/>
              <a:t>1) Strategy </a:t>
            </a:r>
            <a:r>
              <a:rPr lang="en-US" dirty="0" err="1" smtClean="0"/>
              <a:t>Pola</a:t>
            </a:r>
            <a:r>
              <a:rPr lang="en-US" dirty="0" smtClean="0"/>
              <a:t> / </a:t>
            </a:r>
            <a:r>
              <a:rPr lang="en-US" dirty="0" err="1" smtClean="0"/>
              <a:t>Tema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b="1" dirty="0" smtClean="0"/>
              <a:t>*</a:t>
            </a:r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Kreatif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hitungan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. </a:t>
            </a:r>
            <a:r>
              <a:rPr lang="en-US" dirty="0" err="1" smtClean="0"/>
              <a:t>Cobalah</a:t>
            </a:r>
            <a:r>
              <a:rPr lang="en-US" smtClean="0"/>
              <a:t>!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Langkah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Kreatif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RINGKASAN PARAMETER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3 File </a:t>
            </a:r>
            <a:r>
              <a:rPr lang="en-US" dirty="0" err="1" smtClean="0"/>
              <a:t>pokok</a:t>
            </a:r>
            <a:endParaRPr lang="en-US" dirty="0" smtClean="0"/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endParaRPr lang="en-US" dirty="0" smtClean="0"/>
          </a:p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smtClean="0"/>
              <a:t>Parameter</a:t>
            </a:r>
          </a:p>
          <a:p>
            <a:r>
              <a:rPr lang="en-US" sz="2800" dirty="0" err="1" smtClean="0"/>
              <a:t>Simulasi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1</a:t>
            </a:r>
          </a:p>
          <a:p>
            <a:r>
              <a:rPr lang="en-US" sz="2800" dirty="0" err="1" smtClean="0"/>
              <a:t>Simulasi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2</a:t>
            </a:r>
          </a:p>
          <a:p>
            <a:r>
              <a:rPr lang="en-US" sz="2800" dirty="0" err="1" smtClean="0"/>
              <a:t>Simulasi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Point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Pembahasan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b="1" dirty="0" err="1" smtClean="0"/>
              <a:t>SocnetSDK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Command Prompt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parameter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dirty="0"/>
          </a:p>
          <a:p>
            <a:pPr marL="1346200" lvl="2" indent="0">
              <a:buNone/>
            </a:pPr>
            <a:r>
              <a:rPr lang="en-US" b="1" dirty="0" smtClean="0"/>
              <a:t>-visibility</a:t>
            </a:r>
          </a:p>
          <a:p>
            <a:pPr marL="1346200" lvl="2" indent="0">
              <a:buNone/>
            </a:pPr>
            <a:r>
              <a:rPr lang="en-US" b="1" dirty="0" smtClean="0"/>
              <a:t>-path</a:t>
            </a:r>
          </a:p>
          <a:p>
            <a:pPr marL="1346200" lvl="2" indent="0">
              <a:buNone/>
            </a:pPr>
            <a:r>
              <a:rPr lang="en-US" b="1" dirty="0" smtClean="0"/>
              <a:t>-post</a:t>
            </a:r>
          </a:p>
          <a:p>
            <a:pPr marL="1346200" lvl="2" indent="0">
              <a:buNone/>
            </a:pPr>
            <a:r>
              <a:rPr lang="en-US" b="1" dirty="0" smtClean="0"/>
              <a:t>-account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-visibility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/</a:t>
            </a:r>
            <a:r>
              <a:rPr lang="en-US" dirty="0" err="1" smtClean="0"/>
              <a:t>menyembunyikan</a:t>
            </a:r>
            <a:r>
              <a:rPr lang="en-US" dirty="0" smtClean="0"/>
              <a:t> Frame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exekusi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pilihannya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dirty="0"/>
          </a:p>
          <a:p>
            <a:pPr marL="1803400" lvl="2" indent="-457200">
              <a:buAutoNum type="alphaLcPeriod"/>
            </a:pPr>
            <a:r>
              <a:rPr lang="en-US" b="1" dirty="0" smtClean="0"/>
              <a:t>gone</a:t>
            </a:r>
          </a:p>
          <a:p>
            <a:pPr marL="1803400" lvl="2" indent="-457200">
              <a:buAutoNum type="alphaLcPeriod"/>
            </a:pPr>
            <a:r>
              <a:rPr lang="en-US" b="1" dirty="0" smtClean="0"/>
              <a:t>show </a:t>
            </a:r>
          </a:p>
          <a:p>
            <a:pPr marL="7080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-visibility</a:t>
            </a:r>
          </a:p>
          <a:p>
            <a:pPr marL="768096" lvl="2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dirty="0" err="1"/>
              <a:t>SocNet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frame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show</a:t>
            </a:r>
            <a:r>
              <a:rPr lang="en-US" dirty="0"/>
              <a:t>.</a:t>
            </a:r>
            <a:endParaRPr lang="en-US" b="1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-visibility=gone</a:t>
            </a: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-visibility=show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-path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b="1" dirty="0" smtClean="0"/>
              <a:t>chromedriver.exe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file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Parameter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exekusi</a:t>
            </a:r>
            <a:r>
              <a:rPr lang="en-US" dirty="0" smtClean="0"/>
              <a:t>.</a:t>
            </a:r>
            <a:endParaRPr lang="en-US" b="1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lokasi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smtClean="0"/>
              <a:t>double quote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4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-path</a:t>
            </a:r>
          </a:p>
          <a:p>
            <a:pPr marL="768096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-path=C:\myfolder</a:t>
            </a: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-path=“C:\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lain\</a:t>
            </a:r>
            <a:r>
              <a:rPr lang="en-US" b="1" i="1" dirty="0" err="1" smtClean="0">
                <a:solidFill>
                  <a:srgbClr val="FF0000"/>
                </a:solidFill>
              </a:rPr>
              <a:t>myfolder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-post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text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dipublish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status. 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b="1" dirty="0" err="1"/>
              <a:t>spasi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 smtClean="0"/>
              <a:t>pesan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/>
              <a:t>double quote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-post</a:t>
            </a:r>
          </a:p>
          <a:p>
            <a:pPr marL="768096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-post=</a:t>
            </a:r>
            <a:r>
              <a:rPr lang="en-US" b="1" i="1" dirty="0" err="1" smtClean="0">
                <a:solidFill>
                  <a:srgbClr val="FF0000"/>
                </a:solidFill>
              </a:rPr>
              <a:t>senang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-post=“</a:t>
            </a:r>
            <a:r>
              <a:rPr lang="en-US" b="1" i="1" dirty="0" err="1" smtClean="0">
                <a:solidFill>
                  <a:srgbClr val="FF0000"/>
                </a:solidFill>
              </a:rPr>
              <a:t>cobalah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untuk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berkunjung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kemari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ya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sblm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pkl</a:t>
            </a:r>
            <a:r>
              <a:rPr lang="en-US" b="1" i="1" dirty="0" smtClean="0">
                <a:solidFill>
                  <a:srgbClr val="FF0000"/>
                </a:solidFill>
              </a:rPr>
              <a:t> 17:00 WIB © YourBrand.com ”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0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login </a:t>
            </a:r>
            <a:r>
              <a:rPr lang="en-US" dirty="0" err="1" smtClean="0"/>
              <a:t>masing-masing</a:t>
            </a:r>
            <a:r>
              <a:rPr lang="en-US" dirty="0" smtClean="0"/>
              <a:t> social media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. Parameter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</a:t>
            </a:r>
            <a:r>
              <a:rPr lang="en-US" i="1" dirty="0" err="1" smtClean="0">
                <a:solidFill>
                  <a:srgbClr val="FF0000"/>
                </a:solidFill>
              </a:rPr>
              <a:t>username,password,socialmedia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2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b="1" dirty="0" err="1" smtClean="0"/>
              <a:t>socialmedia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Facebook/twitter/</a:t>
            </a:r>
            <a:r>
              <a:rPr lang="en-US" i="1" dirty="0" err="1" smtClean="0">
                <a:solidFill>
                  <a:srgbClr val="FF0000"/>
                </a:solidFill>
              </a:rPr>
              <a:t>google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r>
              <a:rPr lang="en-US" i="1" dirty="0" err="1" smtClean="0">
                <a:solidFill>
                  <a:srgbClr val="FF0000"/>
                </a:solidFill>
              </a:rPr>
              <a:t>linkedin</a:t>
            </a:r>
            <a:r>
              <a:rPr lang="en-US" i="1" dirty="0" smtClean="0">
                <a:solidFill>
                  <a:srgbClr val="FF0000"/>
                </a:solidFill>
              </a:rPr>
              <a:t>/all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penggunaannya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-account=gumuruh@gmail.com,konci123,facebook</a:t>
            </a: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account=gumuruh@gmail.com,konci123,facebook,twitter</a:t>
            </a:r>
            <a:endParaRPr lang="en-US" dirty="0" smtClean="0"/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7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4495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2 JENIS PENGGUNA SOCNET SDK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social media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-account=gumuruh@gmail.com,konci123,all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Parameter </a:t>
            </a:r>
            <a:r>
              <a:rPr lang="en-US" b="1" dirty="0" smtClean="0"/>
              <a:t>–account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file </a:t>
            </a: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TIDAK ADA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b="1" dirty="0" smtClean="0"/>
              <a:t>–path </a:t>
            </a:r>
            <a:r>
              <a:rPr lang="en-US" dirty="0" err="1" smtClean="0"/>
              <a:t>tadi</a:t>
            </a:r>
            <a:r>
              <a:rPr lang="en-US" dirty="0" smtClean="0"/>
              <a:t>.</a:t>
            </a:r>
          </a:p>
          <a:p>
            <a:pPr marL="768096" lvl="2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smtClean="0"/>
              <a:t>file *.</a:t>
            </a:r>
            <a:r>
              <a:rPr lang="en-US" b="1" dirty="0" err="1" smtClean="0"/>
              <a:t>acc</a:t>
            </a:r>
            <a:r>
              <a:rPr lang="en-US" b="1" dirty="0" smtClean="0"/>
              <a:t> ADA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b="1" dirty="0" smtClean="0"/>
              <a:t>–path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parameter –account</a:t>
            </a:r>
            <a:r>
              <a:rPr lang="en-US" dirty="0" smtClean="0"/>
              <a:t>.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167335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tx1"/>
                </a:solidFill>
              </a:rPr>
              <a:t>SIMULASI</a:t>
            </a:r>
            <a:br>
              <a:rPr lang="en-US" sz="13800" b="1" dirty="0" smtClean="0">
                <a:solidFill>
                  <a:schemeClr val="tx1"/>
                </a:solidFill>
              </a:rPr>
            </a:br>
            <a:r>
              <a:rPr lang="en-US" sz="13800" b="1" dirty="0" smtClean="0">
                <a:solidFill>
                  <a:schemeClr val="tx1"/>
                </a:solidFill>
              </a:rPr>
              <a:t>KE </a:t>
            </a:r>
            <a:r>
              <a:rPr lang="en-US" sz="13800" dirty="0" smtClean="0">
                <a:solidFill>
                  <a:schemeClr val="tx1"/>
                </a:solidFill>
              </a:rPr>
              <a:t>1</a:t>
            </a:r>
            <a:endParaRPr lang="en-US" sz="1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post status </a:t>
            </a:r>
            <a:r>
              <a:rPr lang="en-US" b="1" dirty="0" smtClean="0"/>
              <a:t>TANPA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endParaRPr lang="en-US" b="1" dirty="0"/>
          </a:p>
          <a:p>
            <a:pPr lvl="2">
              <a:buFontTx/>
              <a:buChar char="-"/>
            </a:pPr>
            <a:r>
              <a:rPr lang="en-US" b="1" dirty="0" smtClean="0"/>
              <a:t>*.norm</a:t>
            </a:r>
          </a:p>
          <a:p>
            <a:pPr lvl="2">
              <a:buFontTx/>
              <a:buChar char="-"/>
            </a:pPr>
            <a:endParaRPr lang="en-US" b="1" dirty="0"/>
          </a:p>
          <a:p>
            <a:pPr marL="768096" lvl="2" indent="0">
              <a:buNone/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parameter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9154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/>
              <a:t>Command Prompt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:</a:t>
            </a:r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</a:t>
            </a:r>
            <a:r>
              <a:rPr lang="en-US" b="1" i="1" dirty="0">
                <a:solidFill>
                  <a:srgbClr val="FF0000"/>
                </a:solidFill>
              </a:rPr>
              <a:t>–path=C:\mysocnet –account=gumuruh@gmail,kunci1234,facebook </a:t>
            </a:r>
            <a:r>
              <a:rPr lang="en-US" b="1" i="1" dirty="0" smtClean="0">
                <a:solidFill>
                  <a:srgbClr val="FF0000"/>
                </a:solidFill>
              </a:rPr>
              <a:t>–post=</a:t>
            </a:r>
            <a:r>
              <a:rPr lang="en-US" b="1" i="1" dirty="0" err="1" smtClean="0">
                <a:solidFill>
                  <a:srgbClr val="FF0000"/>
                </a:solidFill>
              </a:rPr>
              <a:t>keren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b="1" dirty="0" smtClean="0"/>
              <a:t>post yang </a:t>
            </a:r>
            <a:r>
              <a:rPr lang="en-US" b="1" dirty="0" err="1" smtClean="0"/>
              <a:t>terkandung</a:t>
            </a:r>
            <a:r>
              <a:rPr lang="en-US" b="1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dalamnya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</a:t>
            </a:r>
            <a:r>
              <a:rPr lang="en-US" b="1" i="1" dirty="0">
                <a:solidFill>
                  <a:srgbClr val="FF0000"/>
                </a:solidFill>
              </a:rPr>
              <a:t>–path=C:\mysocnet –</a:t>
            </a:r>
            <a:r>
              <a:rPr lang="en-US" b="1" i="1" dirty="0" smtClean="0">
                <a:solidFill>
                  <a:srgbClr val="FF0000"/>
                </a:solidFill>
              </a:rPr>
              <a:t>account=gumuruh@gmail,kunci1234,facebook</a:t>
            </a: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–post=“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baru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kita</a:t>
            </a:r>
            <a:r>
              <a:rPr lang="en-US" b="1" i="1" dirty="0" smtClean="0">
                <a:solidFill>
                  <a:srgbClr val="FF0000"/>
                </a:solidFill>
              </a:rPr>
              <a:t> di http://tinyurl.com/example-map”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5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167335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tx1"/>
                </a:solidFill>
              </a:rPr>
              <a:t>SIMULASI</a:t>
            </a:r>
            <a:br>
              <a:rPr lang="en-US" sz="13800" b="1" dirty="0" smtClean="0">
                <a:solidFill>
                  <a:schemeClr val="tx1"/>
                </a:solidFill>
              </a:rPr>
            </a:br>
            <a:r>
              <a:rPr lang="en-US" sz="13800" b="1" dirty="0" smtClean="0">
                <a:solidFill>
                  <a:schemeClr val="tx1"/>
                </a:solidFill>
              </a:rPr>
              <a:t>KE </a:t>
            </a:r>
            <a:r>
              <a:rPr lang="en-US" sz="13800" dirty="0" smtClean="0">
                <a:solidFill>
                  <a:schemeClr val="tx1"/>
                </a:solidFill>
              </a:rPr>
              <a:t>2</a:t>
            </a:r>
            <a:endParaRPr lang="en-US" sz="1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post status </a:t>
            </a:r>
            <a:r>
              <a:rPr lang="en-US" b="1" dirty="0" smtClean="0"/>
              <a:t>DENGAN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endParaRPr lang="en-US" b="1" dirty="0"/>
          </a:p>
          <a:p>
            <a:pPr lvl="2">
              <a:buFontTx/>
              <a:buChar char="-"/>
            </a:pPr>
            <a:r>
              <a:rPr lang="en-US" b="1" dirty="0" smtClean="0"/>
              <a:t>*.norm</a:t>
            </a:r>
          </a:p>
          <a:p>
            <a:pPr marL="768096" lvl="2" indent="0">
              <a:buNone/>
            </a:pPr>
            <a:endParaRPr lang="en-US" dirty="0" smtClean="0"/>
          </a:p>
          <a:p>
            <a:pPr marL="768096" lvl="2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parameter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sertakan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.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4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exekusi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Command Prompt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–path=“C:\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baru</a:t>
            </a:r>
            <a:r>
              <a:rPr lang="en-US" b="1" i="1" dirty="0" smtClean="0">
                <a:solidFill>
                  <a:srgbClr val="FF0000"/>
                </a:solidFill>
              </a:rPr>
              <a:t>\</a:t>
            </a:r>
            <a:r>
              <a:rPr lang="en-US" b="1" i="1" dirty="0" err="1" smtClean="0">
                <a:solidFill>
                  <a:srgbClr val="FF0000"/>
                </a:solidFill>
              </a:rPr>
              <a:t>mysocnet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b="1" dirty="0" err="1" smtClean="0"/>
              <a:t>terdapat</a:t>
            </a:r>
            <a:r>
              <a:rPr lang="en-US" b="1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–path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smtClean="0"/>
              <a:t>double quotes </a:t>
            </a:r>
            <a:r>
              <a:rPr lang="en-US" dirty="0" smtClean="0"/>
              <a:t>pun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167335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tx1"/>
                </a:solidFill>
              </a:rPr>
              <a:t>SIMULASI</a:t>
            </a:r>
            <a:br>
              <a:rPr lang="en-US" sz="13800" b="1" dirty="0" smtClean="0">
                <a:solidFill>
                  <a:schemeClr val="tx1"/>
                </a:solidFill>
              </a:rPr>
            </a:br>
            <a:r>
              <a:rPr lang="en-US" sz="13800" b="1" dirty="0" smtClean="0">
                <a:solidFill>
                  <a:schemeClr val="tx1"/>
                </a:solidFill>
              </a:rPr>
              <a:t>KE </a:t>
            </a:r>
            <a:r>
              <a:rPr lang="en-US" sz="13800" dirty="0" smtClean="0">
                <a:solidFill>
                  <a:schemeClr val="tx1"/>
                </a:solidFill>
              </a:rPr>
              <a:t>3</a:t>
            </a:r>
            <a:endParaRPr lang="en-US" sz="1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SocNet</a:t>
            </a:r>
            <a:r>
              <a:rPr lang="en-US" sz="2800" dirty="0" smtClean="0"/>
              <a:t> SDK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2 </a:t>
            </a:r>
            <a:r>
              <a:rPr lang="en-US" sz="2800" dirty="0" err="1" smtClean="0"/>
              <a:t>jenis</a:t>
            </a:r>
            <a:r>
              <a:rPr lang="en-US" sz="2800" dirty="0" smtClean="0"/>
              <a:t> user:</a:t>
            </a:r>
            <a:endParaRPr lang="en-US" sz="2800" dirty="0"/>
          </a:p>
          <a:p>
            <a:pPr marL="633222" indent="-514350">
              <a:buFont typeface="+mj-lt"/>
              <a:buAutoNum type="arabicPeriod"/>
            </a:pPr>
            <a:r>
              <a:rPr lang="en-US" sz="2800" b="1" dirty="0" smtClean="0"/>
              <a:t>Non-Developers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via Parameter Call di Command Prompt</a:t>
            </a:r>
          </a:p>
          <a:p>
            <a:pPr marL="411480" lvl="1" indent="0">
              <a:buNone/>
            </a:pPr>
            <a:r>
              <a:rPr lang="en-US" sz="2400" b="1" dirty="0" smtClean="0"/>
              <a:t>(</a:t>
            </a:r>
            <a:r>
              <a:rPr lang="en-US" sz="2400" b="1" dirty="0" err="1" smtClean="0"/>
              <a:t>Dibahas</a:t>
            </a:r>
            <a:r>
              <a:rPr lang="en-US" sz="2400" b="1" dirty="0" smtClean="0"/>
              <a:t> di slide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)</a:t>
            </a:r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Java Code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Library</a:t>
            </a:r>
          </a:p>
          <a:p>
            <a:pPr marL="411480" lvl="1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Dibahas</a:t>
            </a:r>
            <a:r>
              <a:rPr lang="en-US" sz="2400" dirty="0"/>
              <a:t> di slide </a:t>
            </a:r>
            <a:r>
              <a:rPr lang="en-US" sz="2400" dirty="0" smtClean="0"/>
              <a:t>lain)</a:t>
            </a:r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Frame?</a:t>
            </a:r>
            <a:r>
              <a:rPr lang="en-US" b="1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parameter </a:t>
            </a:r>
            <a:r>
              <a:rPr lang="en-US" b="1" dirty="0" smtClean="0"/>
              <a:t>–visibility=gone.</a:t>
            </a:r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b="1" dirty="0" smtClean="0"/>
              <a:t>–visibility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tx1"/>
                  </a:solidFill>
                </a:rPr>
                <a:t>Kontak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CARA KERJA SOCNET SDK?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SocNet</a:t>
            </a:r>
            <a:r>
              <a:rPr lang="en-US" sz="2800" dirty="0" smtClean="0"/>
              <a:t> SDK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file yang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b="1" dirty="0" err="1" smtClean="0"/>
              <a:t>Chromedriver</a:t>
            </a:r>
            <a:r>
              <a:rPr lang="en-US" sz="2400" b="1" dirty="0" smtClean="0"/>
              <a:t> : </a:t>
            </a:r>
            <a:r>
              <a:rPr lang="en-US" sz="2400" dirty="0" smtClean="0"/>
              <a:t>engine </a:t>
            </a:r>
            <a:r>
              <a:rPr lang="en-US" sz="2400" dirty="0" err="1" smtClean="0"/>
              <a:t>utama</a:t>
            </a:r>
            <a:endParaRPr lang="en-US" sz="2400" dirty="0" smtClean="0"/>
          </a:p>
          <a:p>
            <a:pPr lvl="1"/>
            <a:r>
              <a:rPr lang="en-US" sz="2400" b="1" dirty="0" smtClean="0"/>
              <a:t>*.</a:t>
            </a:r>
            <a:r>
              <a:rPr lang="en-US" sz="2400" b="1" dirty="0" err="1"/>
              <a:t>acc</a:t>
            </a:r>
            <a:r>
              <a:rPr lang="en-US" sz="2400" b="1" dirty="0"/>
              <a:t> </a:t>
            </a:r>
            <a:r>
              <a:rPr lang="en-US" sz="2400" dirty="0"/>
              <a:t>: detail user login</a:t>
            </a:r>
          </a:p>
          <a:p>
            <a:pPr lvl="1"/>
            <a:r>
              <a:rPr lang="en-US" sz="2400" b="1" dirty="0"/>
              <a:t>*.norm </a:t>
            </a:r>
            <a:r>
              <a:rPr lang="en-US" sz="2400" dirty="0"/>
              <a:t>: status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di posting </a:t>
            </a:r>
            <a:r>
              <a:rPr lang="en-US" sz="2400" dirty="0" err="1"/>
              <a:t>berupa</a:t>
            </a:r>
            <a:r>
              <a:rPr lang="en-US" sz="2400" dirty="0"/>
              <a:t> text </a:t>
            </a: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5120755"/>
            <a:ext cx="745509" cy="7455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1" y="3075115"/>
            <a:ext cx="1389797" cy="138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" y="2391004"/>
            <a:ext cx="866635" cy="86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8" y="3521411"/>
            <a:ext cx="866635" cy="86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2410902"/>
            <a:ext cx="2887423" cy="216556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" idx="3"/>
          </p:cNvCxnSpPr>
          <p:nvPr/>
        </p:nvCxnSpPr>
        <p:spPr>
          <a:xfrm>
            <a:off x="1886362" y="2824322"/>
            <a:ext cx="1202140" cy="50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886363" y="3770014"/>
            <a:ext cx="1514905" cy="184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7383" y="4303864"/>
            <a:ext cx="1323885" cy="1189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5316498" y="3770014"/>
            <a:ext cx="13534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7371" y="2118515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371" y="3354466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.norm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194" y="4605666"/>
            <a:ext cx="1448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8736" y="4183220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bot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b="1" dirty="0"/>
              <a:t>bot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program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user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aksinya</a:t>
            </a:r>
            <a:r>
              <a:rPr lang="en-US" dirty="0"/>
              <a:t> (click / enter</a:t>
            </a:r>
            <a:r>
              <a:rPr lang="en-US" dirty="0" smtClean="0"/>
              <a:t>).</a:t>
            </a:r>
          </a:p>
          <a:p>
            <a:r>
              <a:rPr lang="en-US" b="1" dirty="0" err="1" smtClean="0"/>
              <a:t>SocNet</a:t>
            </a:r>
            <a:r>
              <a:rPr lang="en-US" b="1" dirty="0" smtClean="0"/>
              <a:t> SDK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b="1" dirty="0" err="1" smtClean="0"/>
              <a:t>jxbrowser</a:t>
            </a:r>
            <a:r>
              <a:rPr lang="en-US" b="1" dirty="0" smtClean="0"/>
              <a:t>, Selenium,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b="1" dirty="0" smtClean="0"/>
              <a:t>Chrome Engine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b="1" dirty="0" smtClean="0"/>
              <a:t>bot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b="1" dirty="0" smtClean="0"/>
              <a:t>bot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</a:p>
          <a:p>
            <a:pPr lvl="1"/>
            <a:r>
              <a:rPr lang="en-US" dirty="0" smtClean="0"/>
              <a:t>click button, </a:t>
            </a:r>
          </a:p>
          <a:p>
            <a:pPr lvl="1"/>
            <a:r>
              <a:rPr lang="en-US" dirty="0" err="1" smtClean="0"/>
              <a:t>mengetik</a:t>
            </a:r>
            <a:r>
              <a:rPr lang="en-US" dirty="0" smtClean="0"/>
              <a:t> text, </a:t>
            </a:r>
          </a:p>
          <a:p>
            <a:pPr lvl="1"/>
            <a:r>
              <a:rPr lang="en-US" dirty="0" err="1" smtClean="0"/>
              <a:t>menekan</a:t>
            </a:r>
            <a:r>
              <a:rPr lang="en-US" dirty="0" smtClean="0"/>
              <a:t> enter, </a:t>
            </a:r>
          </a:p>
          <a:p>
            <a:pPr lvl="1"/>
            <a:r>
              <a:rPr lang="en-US" dirty="0" err="1" smtClean="0"/>
              <a:t>pindah</a:t>
            </a:r>
            <a:r>
              <a:rPr lang="en-US" dirty="0" smtClean="0"/>
              <a:t> page, </a:t>
            </a:r>
            <a:r>
              <a:rPr lang="en-US" dirty="0" err="1" smtClean="0"/>
              <a:t>dsb</a:t>
            </a:r>
            <a:r>
              <a:rPr lang="en-US" dirty="0" smtClean="0"/>
              <a:t>….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1135</TotalTime>
  <Words>941</Words>
  <Application>Microsoft Office PowerPoint</Application>
  <PresentationFormat>On-screen Show (4:3)</PresentationFormat>
  <Paragraphs>224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ONLINE MARKETING DENGAN SOCNET SDK (Sesi Praktek)</vt:lpstr>
      <vt:lpstr>PowerPoint Presentation</vt:lpstr>
      <vt:lpstr>2 JENIS PENGGUNA SOCNET SDK</vt:lpstr>
      <vt:lpstr>PowerPoint Presentation</vt:lpstr>
      <vt:lpstr>CARA KERJA SOCNET SDK?</vt:lpstr>
      <vt:lpstr>PowerPoint Presentation</vt:lpstr>
      <vt:lpstr>PowerPoint Presentation</vt:lpstr>
      <vt:lpstr>PowerPoint Presentation</vt:lpstr>
      <vt:lpstr>PowerPoint Presentation</vt:lpstr>
      <vt:lpstr>      FILE POKOK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LANGKAH KREATIF</vt:lpstr>
      <vt:lpstr>PowerPoint Presentation</vt:lpstr>
      <vt:lpstr>RINGKASAN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SIMULASI KE 1</vt:lpstr>
      <vt:lpstr>PowerPoint Presentation</vt:lpstr>
      <vt:lpstr>PowerPoint Presentation</vt:lpstr>
      <vt:lpstr>PowerPoint Presentation</vt:lpstr>
      <vt:lpstr>SIMULASI KE 2</vt:lpstr>
      <vt:lpstr>PowerPoint Presentation</vt:lpstr>
      <vt:lpstr>PowerPoint Presentation</vt:lpstr>
      <vt:lpstr>SIMULASI KE 3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144</cp:revision>
  <dcterms:created xsi:type="dcterms:W3CDTF">2017-05-06T07:05:23Z</dcterms:created>
  <dcterms:modified xsi:type="dcterms:W3CDTF">2019-07-06T14:19:47Z</dcterms:modified>
</cp:coreProperties>
</file>