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310" r:id="rId6"/>
    <p:sldId id="309" r:id="rId7"/>
    <p:sldId id="269" r:id="rId8"/>
    <p:sldId id="264" r:id="rId9"/>
    <p:sldId id="279" r:id="rId10"/>
    <p:sldId id="260" r:id="rId11"/>
    <p:sldId id="270" r:id="rId12"/>
    <p:sldId id="265" r:id="rId13"/>
    <p:sldId id="280" r:id="rId14"/>
    <p:sldId id="281" r:id="rId15"/>
    <p:sldId id="282" r:id="rId16"/>
    <p:sldId id="283" r:id="rId17"/>
    <p:sldId id="285" r:id="rId18"/>
    <p:sldId id="287" r:id="rId19"/>
    <p:sldId id="311" r:id="rId20"/>
    <p:sldId id="296" r:id="rId21"/>
    <p:sldId id="297" r:id="rId22"/>
    <p:sldId id="314" r:id="rId23"/>
    <p:sldId id="315" r:id="rId24"/>
    <p:sldId id="316" r:id="rId25"/>
    <p:sldId id="317" r:id="rId26"/>
    <p:sldId id="318" r:id="rId27"/>
    <p:sldId id="319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3806E4-A98E-4459-B94A-4E413A0C159F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DBB11E-D0EA-49F7-99F6-57A3E0FBC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28@yahoo.com;bukalangsung28;faceboo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nina99@hotmail.com;abcd;twitt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t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tu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bl.me/fgroupindones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ONLINE MARKETING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WITH SOCNET SDK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(PRACTICAL)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9197" y="4191000"/>
            <a:ext cx="8077200" cy="606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Gumuruh</a:t>
            </a:r>
            <a:r>
              <a:rPr lang="en-US" sz="2400" dirty="0" smtClean="0">
                <a:solidFill>
                  <a:schemeClr val="tx1"/>
                </a:solidFill>
              </a:rPr>
              <a:t> 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Trainer &amp; </a:t>
            </a:r>
            <a:r>
              <a:rPr lang="en-US" sz="2400" dirty="0" err="1" smtClean="0">
                <a:solidFill>
                  <a:schemeClr val="tx1"/>
                </a:solidFill>
              </a:rPr>
              <a:t>Practicioner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Learn IT Online Series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818" y="1905000"/>
            <a:ext cx="8077200" cy="16733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   </a:t>
            </a:r>
            <a:r>
              <a:rPr lang="en-US" sz="8800" dirty="0" smtClean="0">
                <a:solidFill>
                  <a:schemeClr val="tx1"/>
                </a:solidFill>
              </a:rPr>
              <a:t>   </a:t>
            </a:r>
            <a:r>
              <a:rPr lang="en-US" sz="8800" b="1" dirty="0" smtClean="0">
                <a:solidFill>
                  <a:schemeClr val="tx1"/>
                </a:solidFill>
              </a:rPr>
              <a:t>MAIN FILES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2845" y="762000"/>
            <a:ext cx="2895600" cy="167335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9900" dirty="0" smtClean="0">
                <a:solidFill>
                  <a:schemeClr val="tx1"/>
                </a:solidFill>
              </a:rPr>
              <a:t>3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3 Main Files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3604062"/>
            <a:ext cx="1294263" cy="1294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63" y="3599513"/>
            <a:ext cx="1294263" cy="12942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63" y="3657600"/>
            <a:ext cx="1294263" cy="12942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94313" y="3607812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9876" y="3518848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9702" y="2939588"/>
            <a:ext cx="168549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Consists of user login.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The content format is fixed.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This file will be used by </a:t>
            </a:r>
            <a:r>
              <a:rPr lang="en-US" b="1" dirty="0" err="1" smtClean="0"/>
              <a:t>SocNet</a:t>
            </a:r>
            <a:r>
              <a:rPr lang="en-US" dirty="0" smtClean="0"/>
              <a:t> </a:t>
            </a:r>
            <a:r>
              <a:rPr lang="en-US" b="1" dirty="0" smtClean="0"/>
              <a:t>SDK</a:t>
            </a:r>
            <a:r>
              <a:rPr lang="en-US" dirty="0" smtClean="0"/>
              <a:t> and encrypted </a:t>
            </a:r>
            <a:r>
              <a:rPr lang="en-US" b="1" dirty="0" smtClean="0"/>
              <a:t>*.acc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</a:t>
            </a:r>
            <a:r>
              <a:rPr lang="en-US" b="1" dirty="0" err="1" smtClean="0"/>
              <a:t>acc</a:t>
            </a:r>
            <a:r>
              <a:rPr lang="en-US" b="1" dirty="0" smtClean="0"/>
              <a:t>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</a:t>
            </a:r>
            <a:r>
              <a:rPr lang="en-US" dirty="0" err="1" smtClean="0"/>
              <a:t>username;pass;sosmed</a:t>
            </a:r>
            <a:r>
              <a:rPr lang="en-US" dirty="0" smtClean="0"/>
              <a:t>]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Example:</a:t>
            </a:r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3"/>
              </a:rPr>
              <a:t>brian28@yahoo.com;bukalangsung28;facebook</a:t>
            </a:r>
            <a:endParaRPr lang="en-US" dirty="0" smtClean="0"/>
          </a:p>
          <a:p>
            <a:pPr lvl="2">
              <a:buBlip>
                <a:blip r:embed="rId2"/>
              </a:buBlip>
            </a:pPr>
            <a:r>
              <a:rPr lang="en-US" dirty="0" smtClean="0">
                <a:hlinkClick r:id="rId4"/>
              </a:rPr>
              <a:t>nina99@hotmail.com;abcd;twitter</a:t>
            </a:r>
            <a:endParaRPr lang="en-US" dirty="0" smtClean="0"/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File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A file containing text to be published. Each post are separated by new line.</a:t>
            </a:r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*.post Format</a:t>
            </a:r>
            <a:r>
              <a:rPr lang="en-US" dirty="0" smtClean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[text-based]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Example: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Cool man!</a:t>
            </a:r>
          </a:p>
          <a:p>
            <a:pPr lvl="2">
              <a:buBlip>
                <a:blip r:embed="rId2"/>
              </a:buBlip>
            </a:pPr>
            <a:r>
              <a:rPr lang="en-US" dirty="0" smtClean="0"/>
              <a:t>Now we’re joining © YourBrand.com since 2013!</a:t>
            </a:r>
          </a:p>
          <a:p>
            <a:pPr lvl="2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98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Chrome Engine </a:t>
            </a:r>
            <a:endParaRPr lang="en-US" dirty="0" smtClean="0"/>
          </a:p>
          <a:p>
            <a:pPr lvl="1">
              <a:buBlip>
                <a:blip r:embed="rId2"/>
              </a:buBlip>
            </a:pPr>
            <a:r>
              <a:rPr lang="en-US" dirty="0" smtClean="0"/>
              <a:t>*.exe File used in Windows OS, and *.</a:t>
            </a:r>
            <a:r>
              <a:rPr lang="en-US" dirty="0" err="1" smtClean="0"/>
              <a:t>sh</a:t>
            </a:r>
            <a:r>
              <a:rPr lang="en-US" dirty="0" smtClean="0"/>
              <a:t> file used in Linux, etc.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Named as </a:t>
            </a:r>
            <a:r>
              <a:rPr lang="en-US" b="1" dirty="0" smtClean="0"/>
              <a:t>chromedriver.exe </a:t>
            </a:r>
            <a:r>
              <a:rPr lang="en-US" dirty="0" smtClean="0"/>
              <a:t>version of 2.36.</a:t>
            </a:r>
          </a:p>
          <a:p>
            <a:pPr lvl="1">
              <a:buBlip>
                <a:blip r:embed="rId2"/>
              </a:buBlip>
            </a:pPr>
            <a:r>
              <a:rPr lang="en-US" dirty="0" smtClean="0"/>
              <a:t>Combined by </a:t>
            </a:r>
            <a:r>
              <a:rPr lang="en-US" b="1" dirty="0" err="1" smtClean="0"/>
              <a:t>jxbrowser</a:t>
            </a:r>
            <a:r>
              <a:rPr lang="en-US" b="1" dirty="0" smtClean="0"/>
              <a:t> (java library)</a:t>
            </a:r>
            <a:r>
              <a:rPr lang="en-US" dirty="0" smtClean="0"/>
              <a:t> version of 6.22.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Blip>
                <a:blip r:embed="rId2"/>
              </a:buBlip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3 Main Files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1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839200" cy="38100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tx1"/>
                </a:solidFill>
              </a:rPr>
              <a:t>SOFTWARE </a:t>
            </a:r>
            <a:br>
              <a:rPr lang="en-US" sz="8800" b="1" dirty="0" smtClean="0">
                <a:solidFill>
                  <a:schemeClr val="tx1"/>
                </a:solidFill>
              </a:rPr>
            </a:br>
            <a:r>
              <a:rPr lang="en-US" sz="8800" b="1" dirty="0" smtClean="0">
                <a:solidFill>
                  <a:schemeClr val="tx1"/>
                </a:solidFill>
              </a:rPr>
              <a:t>DEV. REQUIREMENTS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To use </a:t>
            </a:r>
            <a:r>
              <a:rPr lang="en-US" b="1" dirty="0" err="1" smtClean="0"/>
              <a:t>SocNet</a:t>
            </a:r>
            <a:r>
              <a:rPr lang="en-US" b="1" dirty="0" smtClean="0"/>
              <a:t> SDK </a:t>
            </a:r>
            <a:r>
              <a:rPr lang="en-US" dirty="0" smtClean="0"/>
              <a:t>as </a:t>
            </a:r>
            <a:r>
              <a:rPr lang="en-US" b="1" dirty="0" smtClean="0"/>
              <a:t>Java Developers </a:t>
            </a:r>
            <a:r>
              <a:rPr lang="en-US" dirty="0" smtClean="0"/>
              <a:t>you have to understand about :</a:t>
            </a:r>
          </a:p>
          <a:p>
            <a:pPr marL="768096" lvl="2" indent="0">
              <a:buNone/>
            </a:pPr>
            <a:endParaRPr lang="en-US" dirty="0"/>
          </a:p>
          <a:p>
            <a:pPr lvl="2">
              <a:buFont typeface="Wingdings"/>
              <a:buChar char="Ø"/>
            </a:pPr>
            <a:r>
              <a:rPr lang="en-US" dirty="0" smtClean="0"/>
              <a:t>OOP Concept</a:t>
            </a:r>
          </a:p>
          <a:p>
            <a:pPr lvl="2">
              <a:buFont typeface="Wingdings"/>
              <a:buChar char="Ø"/>
            </a:pPr>
            <a:r>
              <a:rPr lang="en-US" dirty="0" smtClean="0"/>
              <a:t>Method</a:t>
            </a:r>
          </a:p>
          <a:p>
            <a:pPr lvl="2">
              <a:buFont typeface="Wingdings"/>
              <a:buChar char="Ø"/>
            </a:pPr>
            <a:r>
              <a:rPr lang="en-US" dirty="0" smtClean="0"/>
              <a:t>Thread</a:t>
            </a:r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Software Dev. Requirements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6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And also add the </a:t>
            </a:r>
            <a:r>
              <a:rPr lang="en-US" b="1" dirty="0" err="1" smtClean="0"/>
              <a:t>SocNet</a:t>
            </a:r>
            <a:r>
              <a:rPr lang="en-US" b="1" dirty="0" smtClean="0"/>
              <a:t> SDK *.</a:t>
            </a:r>
            <a:r>
              <a:rPr lang="en-US" b="1" dirty="0"/>
              <a:t>jar</a:t>
            </a:r>
            <a:r>
              <a:rPr lang="en-US" dirty="0"/>
              <a:t> </a:t>
            </a:r>
            <a:r>
              <a:rPr lang="en-US" b="1" dirty="0"/>
              <a:t>file </a:t>
            </a:r>
            <a:r>
              <a:rPr lang="en-US" dirty="0" smtClean="0"/>
              <a:t>within </a:t>
            </a:r>
            <a:r>
              <a:rPr lang="en-US" b="1" dirty="0" smtClean="0"/>
              <a:t>Java Project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Software Dev. Requirements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99" y="2971800"/>
            <a:ext cx="446044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8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Type of </a:t>
            </a:r>
            <a:r>
              <a:rPr lang="en-US" dirty="0" err="1" smtClean="0"/>
              <a:t>SocNet</a:t>
            </a:r>
            <a:r>
              <a:rPr lang="en-US" dirty="0" smtClean="0"/>
              <a:t> SDK User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SocNet</a:t>
            </a:r>
            <a:r>
              <a:rPr lang="en-US" dirty="0" smtClean="0"/>
              <a:t> SDK work?</a:t>
            </a:r>
          </a:p>
          <a:p>
            <a:r>
              <a:rPr lang="en-US" dirty="0" smtClean="0"/>
              <a:t>3 Main Files</a:t>
            </a:r>
          </a:p>
          <a:p>
            <a:r>
              <a:rPr lang="en-US" dirty="0" smtClean="0"/>
              <a:t>Software Dev. Requirements</a:t>
            </a:r>
          </a:p>
          <a:p>
            <a:r>
              <a:rPr lang="en-US" dirty="0" smtClean="0"/>
              <a:t>Basic Simulation</a:t>
            </a:r>
          </a:p>
          <a:p>
            <a:r>
              <a:rPr lang="en-US" dirty="0" smtClean="0"/>
              <a:t>Challenging Simulation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Discussion Points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tx1"/>
                </a:solidFill>
              </a:rPr>
              <a:t>BASIC SIMULATION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Let’s try to do: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Logging into Facebook, 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Post a status 1x.</a:t>
            </a:r>
          </a:p>
          <a:p>
            <a:pPr marL="1225296" lvl="2" indent="-457200">
              <a:buAutoNum type="arabicParenR"/>
            </a:pPr>
            <a:r>
              <a:rPr lang="en-US" dirty="0" smtClean="0"/>
              <a:t>Close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Basic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6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only </a:t>
            </a:r>
            <a:r>
              <a:rPr lang="en-US" sz="4400" b="1" dirty="0" smtClean="0"/>
              <a:t>5 lines of Code!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 = new Account("</a:t>
            </a:r>
            <a:r>
              <a:rPr lang="en-US" sz="1600" i="1" noProof="1" smtClean="0">
                <a:solidFill>
                  <a:srgbClr val="FF0000"/>
                </a:solidFill>
                <a:hlinkClick r:id="rId2"/>
              </a:rPr>
              <a:t>satu@gmail.com</a:t>
            </a:r>
            <a:r>
              <a:rPr lang="en-US" sz="1600" i="1" noProof="1" smtClean="0">
                <a:solidFill>
                  <a:srgbClr val="FF0000"/>
                </a:solidFill>
              </a:rPr>
              <a:t>”, “konci123”, SocialMedia.FACEBOOK);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myUser.addPost(“try SocNetSDK now!”);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myBot.addUser(myUser);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Basic Simulation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770743"/>
            <a:ext cx="1000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Only </a:t>
            </a:r>
            <a:r>
              <a:rPr lang="en-US" sz="4400" b="1" dirty="0" smtClean="0"/>
              <a:t>5 lines of Code!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 = new Account("</a:t>
            </a:r>
            <a:r>
              <a:rPr lang="en-US" sz="1600" i="1" noProof="1" smtClean="0">
                <a:solidFill>
                  <a:srgbClr val="FF0000"/>
                </a:solidFill>
                <a:hlinkClick r:id="rId2"/>
              </a:rPr>
              <a:t>satu@gmail.com</a:t>
            </a:r>
            <a:r>
              <a:rPr lang="en-US" sz="1600" i="1" noProof="1" smtClean="0">
                <a:solidFill>
                  <a:srgbClr val="FF0000"/>
                </a:solidFill>
              </a:rPr>
              <a:t>”, “konci123”, SocialMedia.FACEBOOK);</a:t>
            </a:r>
          </a:p>
          <a:p>
            <a:pPr marL="0" lvl="2" indent="0">
              <a:buNone/>
            </a:pPr>
            <a:r>
              <a:rPr lang="en-US" sz="1800" i="1" noProof="1">
                <a:solidFill>
                  <a:srgbClr val="FF0000"/>
                </a:solidFill>
              </a:rPr>
              <a:t>myUser.addPost(“try SocNetSDK now!”);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myBot.addUser(myUser);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Basic Simulation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2110015" y="4343400"/>
            <a:ext cx="1337129" cy="26125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7144" y="3827799"/>
            <a:ext cx="387168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Give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 value </a:t>
            </a:r>
            <a:r>
              <a:rPr lang="en-US" dirty="0" smtClean="0"/>
              <a:t>to make </a:t>
            </a:r>
            <a:r>
              <a:rPr lang="en-US" b="1" dirty="0" smtClean="0"/>
              <a:t>Auto-Closing </a:t>
            </a:r>
            <a:r>
              <a:rPr lang="en-US" dirty="0" smtClean="0"/>
              <a:t>for an active </a:t>
            </a:r>
            <a:r>
              <a:rPr lang="en-US" b="1" dirty="0" smtClean="0"/>
              <a:t>Frame </a:t>
            </a:r>
            <a:r>
              <a:rPr lang="en-US" dirty="0" smtClean="0"/>
              <a:t>after all works done!</a:t>
            </a:r>
          </a:p>
          <a:p>
            <a:endParaRPr lang="en-US" dirty="0"/>
          </a:p>
          <a:p>
            <a:r>
              <a:rPr lang="en-US" dirty="0" smtClean="0"/>
              <a:t>Or leave it </a:t>
            </a:r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b="1" dirty="0" smtClean="0">
                <a:solidFill>
                  <a:schemeClr val="tx1"/>
                </a:solidFill>
              </a:rPr>
              <a:t>Frame </a:t>
            </a:r>
            <a:r>
              <a:rPr lang="en-US" dirty="0" smtClean="0">
                <a:solidFill>
                  <a:schemeClr val="tx1"/>
                </a:solidFill>
              </a:rPr>
              <a:t>will not be </a:t>
            </a:r>
            <a:r>
              <a:rPr lang="en-US" b="1" dirty="0" smtClean="0">
                <a:solidFill>
                  <a:schemeClr val="tx1"/>
                </a:solidFill>
              </a:rPr>
              <a:t>Closed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5" y="3843337"/>
            <a:ext cx="1000125" cy="10001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4000" y="4267200"/>
            <a:ext cx="685800" cy="437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35052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tx1"/>
                </a:solidFill>
              </a:rPr>
              <a:t>CHALLENGING SIMULATION</a:t>
            </a:r>
            <a:endParaRPr lang="en-US" sz="8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What if the Username &amp; Password used by </a:t>
            </a:r>
            <a:r>
              <a:rPr lang="en-US" b="1" dirty="0" smtClean="0"/>
              <a:t>2 different of Social Medias?</a:t>
            </a:r>
            <a:endParaRPr lang="en-US" dirty="0" smtClean="0"/>
          </a:p>
          <a:p>
            <a:pPr marL="768096" lvl="2" indent="0">
              <a:buNone/>
            </a:pPr>
            <a:r>
              <a:rPr lang="en-US" dirty="0" smtClean="0"/>
              <a:t>Let’s give a time interval for avoiding </a:t>
            </a:r>
            <a:r>
              <a:rPr lang="en-US" b="1" dirty="0" smtClean="0"/>
              <a:t>security blocking</a:t>
            </a:r>
            <a:r>
              <a:rPr lang="en-US" dirty="0" smtClean="0"/>
              <a:t>.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r>
              <a:rPr lang="en-US" dirty="0" smtClean="0"/>
              <a:t>Let’s see the differences…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Challenging Simulation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0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Challenging Simulation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53" y="1791833"/>
            <a:ext cx="1000125" cy="100012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768096" lvl="2" indent="0">
              <a:buNone/>
            </a:pPr>
            <a:r>
              <a:rPr lang="en-US" dirty="0" smtClean="0"/>
              <a:t>Source Code is still </a:t>
            </a:r>
            <a:r>
              <a:rPr lang="en-US" sz="4400" b="1" dirty="0" smtClean="0"/>
              <a:t>5 lines!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 smtClean="0">
                <a:solidFill>
                  <a:srgbClr val="FF0000"/>
                </a:solidFill>
              </a:rPr>
              <a:t>Account myUsers []= AccountBuilder.create("one@gmail.com", “key", “horray socnetSDK!”, SocialMedia.FACEBOOK, SocialMedia.TWITTER);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myBot.addUsers(myUsers);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myBot.start(true, 3, 7);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71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 smtClean="0"/>
              <a:t>Source Code is still </a:t>
            </a:r>
            <a:r>
              <a:rPr lang="en-US" sz="4400" b="1" dirty="0" smtClean="0"/>
              <a:t>5 lines!</a:t>
            </a:r>
          </a:p>
          <a:p>
            <a:pPr marL="768096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sz="2000" i="1" noProof="1" smtClean="0">
                <a:solidFill>
                  <a:srgbClr val="FF0000"/>
                </a:solidFill>
              </a:rPr>
              <a:t>Engine myBot = new Engine();</a:t>
            </a:r>
          </a:p>
          <a:p>
            <a:pPr marL="0" lvl="2" indent="0">
              <a:buNone/>
            </a:pPr>
            <a:r>
              <a:rPr lang="en-US" sz="1600" i="1" noProof="1">
                <a:solidFill>
                  <a:srgbClr val="FF0000"/>
                </a:solidFill>
              </a:rPr>
              <a:t>Account myUsers []= AccountBuilder.create("one@gmail.com", “key", “horray socnetSDK!”, SocialMedia.FACEBOOK, SocialMedia.TWITTER);</a:t>
            </a:r>
            <a:endParaRPr lang="en-US" sz="1600" i="1" noProof="1" smtClean="0">
              <a:solidFill>
                <a:srgbClr val="FF0000"/>
              </a:solidFill>
            </a:endParaRP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myBot.addUsers(myUsers);</a:t>
            </a:r>
          </a:p>
          <a:p>
            <a:pPr marL="0" lvl="2" indent="0">
              <a:buNone/>
            </a:pPr>
            <a:r>
              <a:rPr lang="en-US" sz="1800" i="1" noProof="1" smtClean="0">
                <a:solidFill>
                  <a:srgbClr val="FF0000"/>
                </a:solidFill>
              </a:rPr>
              <a:t>myBot.start(true, 3, 7);</a:t>
            </a:r>
          </a:p>
          <a:p>
            <a:pPr marL="768096" lvl="2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Challenging Simulation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89800" y="3737699"/>
            <a:ext cx="3871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Give an </a:t>
            </a:r>
            <a:r>
              <a:rPr lang="en-US" b="1" dirty="0" smtClean="0">
                <a:solidFill>
                  <a:srgbClr val="FF0000"/>
                </a:solidFill>
              </a:rPr>
              <a:t>interval number</a:t>
            </a:r>
            <a:r>
              <a:rPr lang="en-US" b="1" dirty="0" smtClean="0"/>
              <a:t>,</a:t>
            </a:r>
            <a:r>
              <a:rPr lang="en-US" dirty="0" smtClean="0"/>
              <a:t> for </a:t>
            </a:r>
            <a:r>
              <a:rPr lang="en-US" b="1" dirty="0" smtClean="0"/>
              <a:t>posting with a minute gap (defined as random value).</a:t>
            </a:r>
            <a:endParaRPr lang="en-US" dirty="0"/>
          </a:p>
          <a:p>
            <a:r>
              <a:rPr lang="en-US" dirty="0" smtClean="0"/>
              <a:t>It means, </a:t>
            </a:r>
            <a:r>
              <a:rPr lang="en-US" b="1" dirty="0" smtClean="0"/>
              <a:t>start Engine </a:t>
            </a:r>
            <a:r>
              <a:rPr lang="en-US" dirty="0" smtClean="0"/>
              <a:t>with a </a:t>
            </a:r>
            <a:r>
              <a:rPr lang="en-US" b="1" dirty="0" smtClean="0"/>
              <a:t>gap of 3-7 minutes.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99" y="4114800"/>
            <a:ext cx="1000125" cy="10001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501901" y="4267200"/>
            <a:ext cx="987899" cy="26125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00200" y="4191000"/>
            <a:ext cx="1001486" cy="43776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077200" cy="2514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Twitter : @</a:t>
            </a:r>
            <a:r>
              <a:rPr lang="en-US" b="1" dirty="0" err="1" smtClean="0">
                <a:solidFill>
                  <a:schemeClr val="tx1"/>
                </a:solidFill>
              </a:rPr>
              <a:t>fgroupindonesia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FB 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fbl.me/fgroupindonesia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Tel / SMS / </a:t>
            </a:r>
            <a:r>
              <a:rPr lang="en-US" dirty="0" err="1" smtClean="0">
                <a:solidFill>
                  <a:schemeClr val="tx1"/>
                </a:solidFill>
              </a:rPr>
              <a:t>WhatsApp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+62-857-9556-9337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+62-857-2126-1437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Contact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3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077200" cy="44958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2 TYPES OF SOCNET SDK USERS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b="1" dirty="0" smtClean="0"/>
              <a:t> SDK</a:t>
            </a:r>
            <a:r>
              <a:rPr lang="en-US" sz="2800" dirty="0" smtClean="0"/>
              <a:t> is used by 2 users: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Non-Developers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b="1" dirty="0" smtClean="0"/>
              <a:t>Called by Parameter Call within Command Prompt</a:t>
            </a:r>
          </a:p>
          <a:p>
            <a:pPr marL="411480" lvl="1" indent="0">
              <a:buNone/>
            </a:pPr>
            <a:r>
              <a:rPr lang="en-US" sz="2400" b="1" dirty="0" smtClean="0"/>
              <a:t>(these slides)</a:t>
            </a:r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Developers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 smtClean="0"/>
              <a:t>Called within Java Code as Library</a:t>
            </a:r>
          </a:p>
          <a:p>
            <a:pPr marL="411480" lvl="1" indent="0">
              <a:buNone/>
            </a:pPr>
            <a:r>
              <a:rPr lang="en-US" sz="2400" dirty="0" smtClean="0"/>
              <a:t>(different slides)</a:t>
            </a:r>
            <a:endParaRPr lang="en-US" sz="2400" dirty="0"/>
          </a:p>
          <a:p>
            <a:pPr marL="41148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2 Type of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 Users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077200" cy="167335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HOW DOES SOCNET </a:t>
            </a:r>
            <a:r>
              <a:rPr lang="en-US" sz="9600" b="1" smtClean="0">
                <a:solidFill>
                  <a:schemeClr val="tx1"/>
                </a:solidFill>
              </a:rPr>
              <a:t>SDK </a:t>
            </a:r>
            <a:r>
              <a:rPr lang="en-US" sz="9600" b="1" smtClean="0">
                <a:solidFill>
                  <a:schemeClr val="tx1"/>
                </a:solidFill>
              </a:rPr>
              <a:t>WORK?</a:t>
            </a:r>
            <a:endParaRPr lang="en-US" sz="96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334000"/>
            <a:ext cx="1389797" cy="13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SocNet</a:t>
            </a:r>
            <a:r>
              <a:rPr lang="en-US" sz="2800" b="1" dirty="0" smtClean="0"/>
              <a:t> SDK</a:t>
            </a:r>
            <a:r>
              <a:rPr lang="en-US" sz="2800" dirty="0" smtClean="0"/>
              <a:t> will start by executing several main files such as :</a:t>
            </a:r>
          </a:p>
          <a:p>
            <a:pPr lvl="1"/>
            <a:r>
              <a:rPr lang="en-US" sz="2400" b="1" dirty="0" err="1" smtClean="0"/>
              <a:t>Chromedriver</a:t>
            </a:r>
            <a:r>
              <a:rPr lang="en-US" sz="2400" b="1" dirty="0" smtClean="0"/>
              <a:t> : </a:t>
            </a:r>
            <a:r>
              <a:rPr lang="en-US" sz="2400" dirty="0" smtClean="0"/>
              <a:t>main engine.</a:t>
            </a:r>
          </a:p>
          <a:p>
            <a:pPr lvl="1"/>
            <a:r>
              <a:rPr lang="en-US" sz="2400" b="1" dirty="0" smtClean="0"/>
              <a:t>*.</a:t>
            </a:r>
            <a:r>
              <a:rPr lang="en-US" sz="2400" b="1" dirty="0" err="1"/>
              <a:t>acc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en-US" sz="2400" dirty="0" smtClean="0"/>
              <a:t>user login details.</a:t>
            </a:r>
            <a:endParaRPr lang="en-US" sz="2400" dirty="0"/>
          </a:p>
          <a:p>
            <a:pPr lvl="1"/>
            <a:r>
              <a:rPr lang="en-US" sz="2400" b="1" dirty="0" smtClean="0"/>
              <a:t>*.post </a:t>
            </a:r>
            <a:r>
              <a:rPr lang="en-US" sz="2400" dirty="0" smtClean="0"/>
              <a:t>: </a:t>
            </a:r>
            <a:r>
              <a:rPr lang="en-US" sz="2400" dirty="0"/>
              <a:t>status </a:t>
            </a:r>
            <a:r>
              <a:rPr lang="en-US" sz="2400" dirty="0" smtClean="0"/>
              <a:t>to be published.</a:t>
            </a:r>
            <a:endParaRPr lang="en-US" sz="2800" dirty="0" smtClean="0"/>
          </a:p>
          <a:p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SocNet</a:t>
              </a:r>
              <a:r>
                <a:rPr lang="en-US" sz="2400" dirty="0" smtClean="0">
                  <a:solidFill>
                    <a:schemeClr val="bg1"/>
                  </a:solidFill>
                </a:rPr>
                <a:t> SDK work?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6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5120755"/>
            <a:ext cx="745509" cy="74550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01" y="3075115"/>
            <a:ext cx="1389797" cy="1389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" y="2391004"/>
            <a:ext cx="866635" cy="86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8" y="3521411"/>
            <a:ext cx="866635" cy="86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4" y="2410902"/>
            <a:ext cx="2887423" cy="216556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" idx="3"/>
          </p:cNvCxnSpPr>
          <p:nvPr/>
        </p:nvCxnSpPr>
        <p:spPr>
          <a:xfrm>
            <a:off x="1886362" y="2824322"/>
            <a:ext cx="1202140" cy="5071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1886363" y="3770014"/>
            <a:ext cx="1514905" cy="1847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77383" y="4303864"/>
            <a:ext cx="1323885" cy="1189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5316498" y="3770014"/>
            <a:ext cx="13534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7371" y="2118515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acc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371" y="3354466"/>
            <a:ext cx="10093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.post</a:t>
            </a:r>
            <a:endParaRPr lang="en-US" sz="2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194" y="4605666"/>
            <a:ext cx="14488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Chrome Engine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38736" y="4183220"/>
            <a:ext cx="100938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bot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8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‘bot’</a:t>
            </a:r>
            <a:r>
              <a:rPr lang="en-US" dirty="0" smtClean="0"/>
              <a:t> means any program activities (executed by itself) without any user interaction (clicking </a:t>
            </a:r>
            <a:r>
              <a:rPr lang="en-US" dirty="0"/>
              <a:t>/ </a:t>
            </a:r>
            <a:r>
              <a:rPr lang="en-US" dirty="0" smtClean="0"/>
              <a:t>entering something).</a:t>
            </a:r>
          </a:p>
          <a:p>
            <a:r>
              <a:rPr lang="en-US" b="1" dirty="0" err="1" smtClean="0"/>
              <a:t>SocNet</a:t>
            </a:r>
            <a:r>
              <a:rPr lang="en-US" b="1" dirty="0" smtClean="0"/>
              <a:t> SDK</a:t>
            </a:r>
            <a:r>
              <a:rPr lang="en-US" dirty="0" smtClean="0"/>
              <a:t> implements </a:t>
            </a:r>
            <a:r>
              <a:rPr lang="en-US" b="1" dirty="0" err="1" smtClean="0"/>
              <a:t>jxbrowser</a:t>
            </a:r>
            <a:r>
              <a:rPr lang="en-US" b="1" dirty="0" smtClean="0"/>
              <a:t>, Selenium, </a:t>
            </a:r>
            <a:r>
              <a:rPr lang="en-US" dirty="0" smtClean="0"/>
              <a:t>and also </a:t>
            </a:r>
            <a:r>
              <a:rPr lang="en-US" b="1" dirty="0" smtClean="0"/>
              <a:t>Chrome Engine</a:t>
            </a:r>
            <a:r>
              <a:rPr lang="en-US" dirty="0" smtClean="0"/>
              <a:t> that will be executed as </a:t>
            </a:r>
            <a:r>
              <a:rPr lang="en-US" b="1" dirty="0" smtClean="0"/>
              <a:t>bot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4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common activities by </a:t>
            </a:r>
            <a:r>
              <a:rPr lang="en-US" b="1" dirty="0" smtClean="0"/>
              <a:t>bot</a:t>
            </a:r>
            <a:r>
              <a:rPr lang="en-US" dirty="0" smtClean="0"/>
              <a:t> such as: </a:t>
            </a:r>
          </a:p>
          <a:p>
            <a:pPr lvl="1"/>
            <a:r>
              <a:rPr lang="en-US" dirty="0" smtClean="0"/>
              <a:t>clicking button, </a:t>
            </a:r>
          </a:p>
          <a:p>
            <a:pPr lvl="1"/>
            <a:r>
              <a:rPr lang="en-US" dirty="0" smtClean="0"/>
              <a:t>Typing text, </a:t>
            </a:r>
          </a:p>
          <a:p>
            <a:pPr lvl="1"/>
            <a:r>
              <a:rPr lang="en-US" dirty="0" smtClean="0"/>
              <a:t>Pressing enter, </a:t>
            </a:r>
          </a:p>
          <a:p>
            <a:pPr lvl="1"/>
            <a:r>
              <a:rPr lang="en-US" dirty="0" smtClean="0"/>
              <a:t>Move page to another, </a:t>
            </a:r>
            <a:r>
              <a:rPr lang="en-US" dirty="0" err="1" smtClean="0"/>
              <a:t>dsb</a:t>
            </a:r>
            <a:r>
              <a:rPr lang="en-US" dirty="0" smtClean="0"/>
              <a:t>….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039" y="286603"/>
            <a:ext cx="8694761" cy="627797"/>
            <a:chOff x="373039" y="286603"/>
            <a:chExt cx="8694761" cy="62779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1000" y="3048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1000" y="914400"/>
              <a:ext cx="868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098076" y="371901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>
                  <a:solidFill>
                    <a:schemeClr val="bg1"/>
                  </a:solidFill>
                </a:rPr>
                <a:t>How does </a:t>
              </a:r>
              <a:r>
                <a:rPr lang="en-US" sz="2400" dirty="0" err="1">
                  <a:solidFill>
                    <a:schemeClr val="bg1"/>
                  </a:solidFill>
                </a:rPr>
                <a:t>SocNet</a:t>
              </a:r>
              <a:r>
                <a:rPr lang="en-US" sz="2400" dirty="0">
                  <a:solidFill>
                    <a:schemeClr val="bg1"/>
                  </a:solidFill>
                </a:rPr>
                <a:t> SDK work?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39" y="286603"/>
              <a:ext cx="627797" cy="62779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99197" y="5334000"/>
            <a:ext cx="8305800" cy="1389797"/>
            <a:chOff x="399197" y="5334000"/>
            <a:chExt cx="8305800" cy="13897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5334000"/>
              <a:ext cx="1389797" cy="13897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9197" y="5609229"/>
              <a:ext cx="7252648" cy="457200"/>
            </a:xfrm>
            <a:prstGeom prst="rect">
              <a:avLst/>
            </a:prstGeom>
          </p:spPr>
          <p:txBody>
            <a:bodyPr vert="horz" lIns="91440" tIns="0" rIns="45720" bIns="0" rtlCol="0" anchor="t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700" b="1" kern="1200">
                  <a:solidFill>
                    <a:schemeClr val="accent1">
                      <a:satMod val="150000"/>
                    </a:schemeClr>
                  </a:solidFill>
                  <a:effectLst/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en-US" sz="2400" dirty="0" smtClean="0">
                  <a:solidFill>
                    <a:schemeClr val="tx1"/>
                  </a:solidFill>
                </a:rPr>
                <a:t>© FgroupIndonesia.com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8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1116</TotalTime>
  <Words>707</Words>
  <Application>Microsoft Office PowerPoint</Application>
  <PresentationFormat>On-screen Show (4:3)</PresentationFormat>
  <Paragraphs>151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ONLINE MARKETING WITH SOCNET SDK (PRACTICAL)</vt:lpstr>
      <vt:lpstr>PowerPoint Presentation</vt:lpstr>
      <vt:lpstr>2 TYPES OF SOCNET SDK USERS</vt:lpstr>
      <vt:lpstr>PowerPoint Presentation</vt:lpstr>
      <vt:lpstr>HOW DOES SOCNET SDK WORK?</vt:lpstr>
      <vt:lpstr>PowerPoint Presentation</vt:lpstr>
      <vt:lpstr>PowerPoint Presentation</vt:lpstr>
      <vt:lpstr>PowerPoint Presentation</vt:lpstr>
      <vt:lpstr>PowerPoint Presentation</vt:lpstr>
      <vt:lpstr>      MAIN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 DEV. REQUIREMENTS</vt:lpstr>
      <vt:lpstr>PowerPoint Presentation</vt:lpstr>
      <vt:lpstr>PowerPoint Presentation</vt:lpstr>
      <vt:lpstr>BASIC SIMULATION</vt:lpstr>
      <vt:lpstr>PowerPoint Presentation</vt:lpstr>
      <vt:lpstr>PowerPoint Presentation</vt:lpstr>
      <vt:lpstr>PowerPoint Presentation</vt:lpstr>
      <vt:lpstr>CHALLENGING SIMULATION</vt:lpstr>
      <vt:lpstr>PowerPoint Presentation</vt:lpstr>
      <vt:lpstr>PowerPoint Presentation</vt:lpstr>
      <vt:lpstr>PowerPoint Presentation</vt:lpstr>
      <vt:lpstr>Twitter : @fgroupindonesia FB : http://fbl.me/fgroupindonesia Tel / SMS / WhatsApp :  +62-857-9556-9337  +62-857-2126-1437</vt:lpstr>
    </vt:vector>
  </TitlesOfParts>
  <Company>fgroupindonesia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DENGAN SOCNET SDK</dc:title>
  <dc:creator>fgroupindonesia</dc:creator>
  <cp:lastModifiedBy>fgroupindonesia</cp:lastModifiedBy>
  <cp:revision>247</cp:revision>
  <dcterms:created xsi:type="dcterms:W3CDTF">2017-05-06T07:05:23Z</dcterms:created>
  <dcterms:modified xsi:type="dcterms:W3CDTF">2019-07-20T10:12:22Z</dcterms:modified>
</cp:coreProperties>
</file>