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311" r:id="rId20"/>
    <p:sldId id="296" r:id="rId21"/>
    <p:sldId id="297" r:id="rId22"/>
    <p:sldId id="314" r:id="rId23"/>
    <p:sldId id="315" r:id="rId24"/>
    <p:sldId id="316" r:id="rId25"/>
    <p:sldId id="317" r:id="rId26"/>
    <p:sldId id="318" r:id="rId27"/>
    <p:sldId id="319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WITH SOCNET </a:t>
            </a:r>
            <a:r>
              <a:rPr lang="en-US" b="1" dirty="0" smtClean="0">
                <a:solidFill>
                  <a:schemeClr val="tx1"/>
                </a:solidFill>
              </a:rPr>
              <a:t>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(PRACTICAL)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Practicioner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Learn IT Online Series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MAIN FILES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</a:t>
              </a:r>
              <a:r>
                <a:rPr lang="en-US" sz="2400" dirty="0" smtClean="0">
                  <a:solidFill>
                    <a:schemeClr val="bg1"/>
                  </a:solidFill>
                </a:rPr>
                <a:t>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Consists of user </a:t>
            </a:r>
            <a:r>
              <a:rPr lang="en-US" dirty="0" smtClean="0"/>
              <a:t>login.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The content format is fixed.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This file will be used by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</a:t>
            </a:r>
            <a:r>
              <a:rPr lang="en-US" dirty="0" smtClean="0"/>
              <a:t>and encrypted </a:t>
            </a:r>
            <a:r>
              <a:rPr lang="en-US" b="1" dirty="0" smtClean="0"/>
              <a:t>*.acc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file containing text to be published. Each post are </a:t>
            </a:r>
            <a:r>
              <a:rPr lang="en-US" dirty="0" smtClean="0"/>
              <a:t>separated by new line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/>
              <a:t>Cool man!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/>
              <a:t>Now we’re joining © </a:t>
            </a:r>
            <a:r>
              <a:rPr lang="en-US" dirty="0" smtClean="0"/>
              <a:t>YourBrand.com </a:t>
            </a:r>
            <a:r>
              <a:rPr lang="en-US" dirty="0" smtClean="0"/>
              <a:t>since 2013!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*.</a:t>
            </a:r>
            <a:r>
              <a:rPr lang="en-US" dirty="0" smtClean="0"/>
              <a:t>exe </a:t>
            </a:r>
            <a:r>
              <a:rPr lang="en-US" dirty="0" smtClean="0"/>
              <a:t>File used in Windows </a:t>
            </a:r>
            <a:r>
              <a:rPr lang="en-US" dirty="0" smtClean="0"/>
              <a:t>OS, </a:t>
            </a:r>
            <a:r>
              <a:rPr lang="en-US" dirty="0" smtClean="0"/>
              <a:t>and *.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smtClean="0"/>
              <a:t>file used in Linux</a:t>
            </a:r>
            <a:r>
              <a:rPr lang="en-US" dirty="0" smtClean="0"/>
              <a:t>, </a:t>
            </a:r>
            <a:r>
              <a:rPr lang="en-US" dirty="0" smtClean="0"/>
              <a:t>etc.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Named as </a:t>
            </a:r>
            <a:r>
              <a:rPr lang="en-US" b="1" dirty="0" smtClean="0"/>
              <a:t>chromedriver.exe </a:t>
            </a:r>
            <a:r>
              <a:rPr lang="en-US" dirty="0" smtClean="0"/>
              <a:t>version of 2.36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Combined by </a:t>
            </a:r>
            <a:r>
              <a:rPr lang="en-US" b="1" dirty="0" err="1" smtClean="0"/>
              <a:t>jxbrowser</a:t>
            </a:r>
            <a:r>
              <a:rPr lang="en-US" b="1" dirty="0" smtClean="0"/>
              <a:t> </a:t>
            </a:r>
            <a:r>
              <a:rPr lang="en-US" b="1" dirty="0" smtClean="0"/>
              <a:t>(java library)</a:t>
            </a:r>
            <a:r>
              <a:rPr lang="en-US" dirty="0" smtClean="0"/>
              <a:t> </a:t>
            </a:r>
            <a:r>
              <a:rPr lang="en-US" dirty="0" smtClean="0"/>
              <a:t>version of 6.22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839200" cy="3810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SOFTWARE </a:t>
            </a:r>
            <a:br>
              <a:rPr lang="en-US" sz="8800" b="1" dirty="0" smtClean="0">
                <a:solidFill>
                  <a:schemeClr val="tx1"/>
                </a:solidFill>
              </a:rPr>
            </a:br>
            <a:r>
              <a:rPr lang="en-US" sz="8800" b="1" dirty="0" smtClean="0">
                <a:solidFill>
                  <a:schemeClr val="tx1"/>
                </a:solidFill>
              </a:rPr>
              <a:t>DEV. REQUIREMENTS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To use </a:t>
            </a:r>
            <a:r>
              <a:rPr lang="en-US" b="1" dirty="0" err="1" smtClean="0"/>
              <a:t>SocNet</a:t>
            </a:r>
            <a:r>
              <a:rPr lang="en-US" b="1" dirty="0" smtClean="0"/>
              <a:t> </a:t>
            </a:r>
            <a:r>
              <a:rPr lang="en-US" b="1" dirty="0" smtClean="0"/>
              <a:t>SDK </a:t>
            </a:r>
            <a:r>
              <a:rPr lang="en-US" dirty="0" smtClean="0"/>
              <a:t>as </a:t>
            </a:r>
            <a:r>
              <a:rPr lang="en-US" b="1" dirty="0" smtClean="0"/>
              <a:t>Java </a:t>
            </a:r>
            <a:r>
              <a:rPr lang="en-US" b="1" dirty="0" smtClean="0"/>
              <a:t>Developers </a:t>
            </a:r>
            <a:r>
              <a:rPr lang="en-US" dirty="0" smtClean="0"/>
              <a:t>you have to understand about :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lvl="2">
              <a:buFont typeface="Wingdings"/>
              <a:buChar char="Ø"/>
            </a:pPr>
            <a:r>
              <a:rPr lang="en-US" dirty="0" smtClean="0"/>
              <a:t>OOP Concept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Method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Thread</a:t>
            </a:r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Software Dev. Requirements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And also add the </a:t>
            </a:r>
            <a:r>
              <a:rPr lang="en-US" b="1" dirty="0" err="1" smtClean="0"/>
              <a:t>SocNet</a:t>
            </a:r>
            <a:r>
              <a:rPr lang="en-US" b="1" dirty="0" smtClean="0"/>
              <a:t> </a:t>
            </a:r>
            <a:r>
              <a:rPr lang="en-US" b="1" dirty="0" smtClean="0"/>
              <a:t>SDK </a:t>
            </a:r>
            <a:r>
              <a:rPr lang="en-US" b="1" dirty="0" smtClean="0"/>
              <a:t>*.</a:t>
            </a:r>
            <a:r>
              <a:rPr lang="en-US" b="1" dirty="0"/>
              <a:t>jar</a:t>
            </a:r>
            <a:r>
              <a:rPr lang="en-US" dirty="0"/>
              <a:t> </a:t>
            </a:r>
            <a:r>
              <a:rPr lang="en-US" b="1" dirty="0"/>
              <a:t>file </a:t>
            </a:r>
            <a:r>
              <a:rPr lang="en-US" dirty="0" smtClean="0"/>
              <a:t>within </a:t>
            </a:r>
            <a:r>
              <a:rPr lang="en-US" b="1" dirty="0" smtClean="0"/>
              <a:t>Java Project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Software Dev. Requirements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9" y="2971800"/>
            <a:ext cx="446044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8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Type of </a:t>
            </a:r>
            <a:r>
              <a:rPr lang="en-US" dirty="0" err="1" smtClean="0"/>
              <a:t>SocNet</a:t>
            </a:r>
            <a:r>
              <a:rPr lang="en-US" dirty="0" smtClean="0"/>
              <a:t> SDK User</a:t>
            </a:r>
            <a:endParaRPr lang="en-US" dirty="0" smtClean="0"/>
          </a:p>
          <a:p>
            <a:r>
              <a:rPr lang="en-US" dirty="0" smtClean="0"/>
              <a:t>How does </a:t>
            </a:r>
            <a:r>
              <a:rPr lang="en-US" dirty="0" err="1" smtClean="0"/>
              <a:t>SocNet</a:t>
            </a:r>
            <a:r>
              <a:rPr lang="en-US" dirty="0" smtClean="0"/>
              <a:t> SDK work?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Main Files</a:t>
            </a:r>
          </a:p>
          <a:p>
            <a:r>
              <a:rPr lang="en-US" dirty="0" smtClean="0"/>
              <a:t>Software Dev. Requirements</a:t>
            </a:r>
            <a:endParaRPr lang="en-US" dirty="0" smtClean="0"/>
          </a:p>
          <a:p>
            <a:r>
              <a:rPr lang="en-US" dirty="0" smtClean="0"/>
              <a:t>Basic Simulation</a:t>
            </a:r>
          </a:p>
          <a:p>
            <a:r>
              <a:rPr lang="en-US" dirty="0" smtClean="0"/>
              <a:t>Challenging Simulation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Discussion Points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BASIC SIMULATION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Let’s try to do:</a:t>
            </a:r>
            <a:endParaRPr lang="en-US" dirty="0" smtClean="0"/>
          </a:p>
          <a:p>
            <a:pPr marL="1225296" lvl="2" indent="-457200">
              <a:buAutoNum type="arabicParenR"/>
            </a:pPr>
            <a:r>
              <a:rPr lang="en-US" dirty="0" smtClean="0"/>
              <a:t>Logging into Facebook</a:t>
            </a:r>
            <a:r>
              <a:rPr lang="en-US" dirty="0" smtClean="0"/>
              <a:t>, 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Post a </a:t>
            </a:r>
            <a:r>
              <a:rPr lang="en-US" dirty="0" smtClean="0"/>
              <a:t>status </a:t>
            </a:r>
            <a:r>
              <a:rPr lang="en-US" dirty="0" smtClean="0"/>
              <a:t>1x.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Close 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Basic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only </a:t>
            </a:r>
            <a:r>
              <a:rPr lang="en-US" sz="4400" b="1" dirty="0" smtClean="0"/>
              <a:t>5 lines of Code!</a:t>
            </a:r>
            <a:endParaRPr lang="en-US" sz="4400" b="1" dirty="0" smtClean="0"/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myUser.addPost</a:t>
            </a:r>
            <a:r>
              <a:rPr lang="en-US" sz="1800" i="1" noProof="1" smtClean="0">
                <a:solidFill>
                  <a:srgbClr val="FF0000"/>
                </a:solidFill>
              </a:rPr>
              <a:t>(“try SocNetSDK now!”);</a:t>
            </a:r>
            <a:endParaRPr lang="en-US" sz="1800" i="1" noProof="1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Basic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770743"/>
            <a:ext cx="1000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Only </a:t>
            </a:r>
            <a:r>
              <a:rPr lang="en-US" sz="4400" b="1" dirty="0" smtClean="0"/>
              <a:t>5 lines of Code!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>
                <a:solidFill>
                  <a:srgbClr val="FF0000"/>
                </a:solidFill>
              </a:rPr>
              <a:t>myUser.addPost(“try SocNetSDK now!”);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</a:t>
            </a:r>
            <a:r>
              <a:rPr lang="en-US" sz="1800" i="1" noProof="1" smtClean="0">
                <a:solidFill>
                  <a:srgbClr val="FF0000"/>
                </a:solidFill>
              </a:rPr>
              <a:t>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Basic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2110015" y="4343400"/>
            <a:ext cx="133712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7144" y="3827799"/>
            <a:ext cx="387168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 value </a:t>
            </a:r>
            <a:r>
              <a:rPr lang="en-US" dirty="0" smtClean="0"/>
              <a:t>to make </a:t>
            </a:r>
            <a:r>
              <a:rPr lang="en-US" b="1" dirty="0" smtClean="0"/>
              <a:t>Auto-Closing </a:t>
            </a:r>
            <a:r>
              <a:rPr lang="en-US" dirty="0" smtClean="0"/>
              <a:t>for an active </a:t>
            </a:r>
            <a:r>
              <a:rPr lang="en-US" b="1" dirty="0" smtClean="0"/>
              <a:t>Frame </a:t>
            </a:r>
            <a:r>
              <a:rPr lang="en-US" dirty="0" smtClean="0"/>
              <a:t>after all works done!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leave it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b="1" dirty="0" smtClean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will not be </a:t>
            </a:r>
            <a:r>
              <a:rPr lang="en-US" b="1" dirty="0" smtClean="0">
                <a:solidFill>
                  <a:schemeClr val="tx1"/>
                </a:solidFill>
              </a:rPr>
              <a:t>Closed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5" y="3843337"/>
            <a:ext cx="1000125" cy="10001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4000" y="4267200"/>
            <a:ext cx="685800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35052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CHALLENGING SIMULATION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What if the Username &amp; Password used by </a:t>
            </a:r>
            <a:r>
              <a:rPr lang="en-US" b="1" dirty="0" smtClean="0"/>
              <a:t>2 different of Social Medias?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Let’s give a time interval </a:t>
            </a:r>
            <a:r>
              <a:rPr lang="en-US" dirty="0" smtClean="0"/>
              <a:t>for avoiding </a:t>
            </a:r>
            <a:r>
              <a:rPr lang="en-US" b="1" dirty="0" smtClean="0"/>
              <a:t>security </a:t>
            </a:r>
            <a:r>
              <a:rPr lang="en-US" b="1" dirty="0" smtClean="0"/>
              <a:t>blocking</a:t>
            </a:r>
            <a:r>
              <a:rPr lang="en-US" dirty="0" smtClean="0"/>
              <a:t>.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smtClean="0"/>
              <a:t>Let’s see the differences…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Challenging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Challenging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53" y="1791833"/>
            <a:ext cx="1000125" cy="100012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Source Code is still </a:t>
            </a:r>
            <a:r>
              <a:rPr lang="en-US" sz="4400" b="1" dirty="0" smtClean="0"/>
              <a:t>5 lines!</a:t>
            </a:r>
            <a:endParaRPr lang="en-US" sz="4400" b="1" dirty="0" smtClean="0"/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myUsers []= AccountBuilder.create("one@gmail.com", </a:t>
            </a:r>
            <a:r>
              <a:rPr lang="en-US" sz="1600" i="1" noProof="1" smtClean="0">
                <a:solidFill>
                  <a:srgbClr val="FF0000"/>
                </a:solidFill>
              </a:rPr>
              <a:t>“key", “horray socnetSDK</a:t>
            </a:r>
            <a:r>
              <a:rPr lang="en-US" sz="1600" i="1" noProof="1" smtClean="0">
                <a:solidFill>
                  <a:srgbClr val="FF0000"/>
                </a:solidFill>
              </a:rPr>
              <a:t>!”, SocialMedia.FACEBOOK, SocialMedia.TWITTER);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Source Code is still </a:t>
            </a:r>
            <a:r>
              <a:rPr lang="en-US" sz="4400" b="1" dirty="0" smtClean="0"/>
              <a:t>5 lines!</a:t>
            </a:r>
            <a:endParaRPr lang="en-US" sz="4400" b="1" dirty="0" smtClean="0"/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>
                <a:solidFill>
                  <a:srgbClr val="FF0000"/>
                </a:solidFill>
              </a:rPr>
              <a:t>Account myUsers []= AccountBuilder.create("one@gmail.com", “key", “horray socnetSDK!”, SocialMedia.FACEBOOK</a:t>
            </a:r>
            <a:r>
              <a:rPr lang="en-US" sz="1600" i="1" noProof="1">
                <a:solidFill>
                  <a:srgbClr val="FF0000"/>
                </a:solidFill>
              </a:rPr>
              <a:t>, SocialMedia.TWITTER);</a:t>
            </a:r>
            <a:endParaRPr lang="en-US" sz="1600" i="1" noProof="1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Challenging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89800" y="3737699"/>
            <a:ext cx="3871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 an </a:t>
            </a:r>
            <a:r>
              <a:rPr lang="en-US" b="1" dirty="0" smtClean="0">
                <a:solidFill>
                  <a:srgbClr val="FF0000"/>
                </a:solidFill>
              </a:rPr>
              <a:t>interval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b="1" dirty="0" smtClean="0"/>
              <a:t>posting with a minute gap (defined as random value).</a:t>
            </a:r>
            <a:endParaRPr lang="en-US" dirty="0"/>
          </a:p>
          <a:p>
            <a:r>
              <a:rPr lang="en-US" dirty="0" smtClean="0"/>
              <a:t>It means, </a:t>
            </a:r>
            <a:r>
              <a:rPr lang="en-US" b="1" dirty="0" smtClean="0"/>
              <a:t>start Engine </a:t>
            </a:r>
            <a:r>
              <a:rPr lang="en-US" dirty="0" smtClean="0"/>
              <a:t>with a </a:t>
            </a:r>
            <a:r>
              <a:rPr lang="en-US" b="1" dirty="0" smtClean="0"/>
              <a:t>gap of 3-7 minutes.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99" y="4114800"/>
            <a:ext cx="1000125" cy="1000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501901" y="4267200"/>
            <a:ext cx="98789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00200" y="4191000"/>
            <a:ext cx="1001486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Contact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</a:t>
            </a:r>
            <a:r>
              <a:rPr lang="en-US" sz="9600" b="1" dirty="0" smtClean="0">
                <a:solidFill>
                  <a:schemeClr val="tx1"/>
                </a:solidFill>
              </a:rPr>
              <a:t>TYPES OF SOCNET SDK USERS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</a:t>
            </a:r>
            <a:r>
              <a:rPr lang="en-US" sz="2800" dirty="0" smtClean="0"/>
              <a:t> </a:t>
            </a:r>
            <a:r>
              <a:rPr lang="en-US" sz="2800" dirty="0" smtClean="0"/>
              <a:t>is used by 2 users: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b="1" dirty="0" smtClean="0"/>
              <a:t>Called by Parameter </a:t>
            </a:r>
            <a:r>
              <a:rPr lang="en-US" sz="2400" b="1" dirty="0" smtClean="0"/>
              <a:t>Call </a:t>
            </a:r>
            <a:r>
              <a:rPr lang="en-US" sz="2400" b="1" dirty="0" smtClean="0"/>
              <a:t>within Command </a:t>
            </a:r>
            <a:r>
              <a:rPr lang="en-US" sz="2400" b="1" dirty="0" smtClean="0"/>
              <a:t>Prompt</a:t>
            </a:r>
          </a:p>
          <a:p>
            <a:pPr marL="411480" lvl="1" indent="0">
              <a:buNone/>
            </a:pPr>
            <a:r>
              <a:rPr lang="en-US" sz="2400" b="1" dirty="0" smtClean="0"/>
              <a:t>(these slides)</a:t>
            </a:r>
            <a:endParaRPr lang="en-US" sz="2400" b="1" dirty="0" smtClean="0"/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smtClean="0"/>
              <a:t>Called within Java </a:t>
            </a:r>
            <a:r>
              <a:rPr lang="en-US" sz="2400" dirty="0" smtClean="0"/>
              <a:t>Code </a:t>
            </a:r>
            <a:r>
              <a:rPr lang="en-US" sz="2400" dirty="0" smtClean="0"/>
              <a:t>as Library</a:t>
            </a:r>
            <a:endParaRPr lang="en-US" sz="2400" dirty="0" smtClean="0"/>
          </a:p>
          <a:p>
            <a:pPr marL="411480" lvl="1" indent="0">
              <a:buNone/>
            </a:pPr>
            <a:r>
              <a:rPr lang="en-US" sz="2400" dirty="0" smtClean="0"/>
              <a:t>(different slides)</a:t>
            </a:r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2 Type of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Users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HOW DOES SOCNET SDK WORKS?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</a:t>
            </a:r>
            <a:r>
              <a:rPr lang="en-US" sz="2800" dirty="0" smtClean="0"/>
              <a:t> </a:t>
            </a:r>
            <a:r>
              <a:rPr lang="en-US" sz="2800" dirty="0" smtClean="0"/>
              <a:t>will start by executing several main files such as :</a:t>
            </a:r>
            <a:endParaRPr lang="en-US" sz="2800" dirty="0" smtClean="0"/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main engine.</a:t>
            </a:r>
            <a:endParaRPr lang="en-US" sz="2400" dirty="0" smtClean="0"/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user login details.</a:t>
            </a:r>
            <a:endParaRPr lang="en-US" sz="2400" dirty="0"/>
          </a:p>
          <a:p>
            <a:pPr lvl="1"/>
            <a:r>
              <a:rPr lang="en-US" sz="2400" b="1" dirty="0" smtClean="0"/>
              <a:t>*.post </a:t>
            </a:r>
            <a:r>
              <a:rPr lang="en-US" sz="2400" dirty="0" smtClean="0"/>
              <a:t>: </a:t>
            </a:r>
            <a:r>
              <a:rPr lang="en-US" sz="2400" dirty="0"/>
              <a:t>status </a:t>
            </a:r>
            <a:r>
              <a:rPr lang="en-US" sz="2400" dirty="0" smtClean="0"/>
              <a:t>to be published.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‘</a:t>
            </a:r>
            <a:r>
              <a:rPr lang="en-US" b="1" dirty="0" smtClean="0"/>
              <a:t>bot’</a:t>
            </a:r>
            <a:r>
              <a:rPr lang="en-US" dirty="0" smtClean="0"/>
              <a:t> means any program activities (executed by itself) without any user interaction (clicking </a:t>
            </a:r>
            <a:r>
              <a:rPr lang="en-US" dirty="0"/>
              <a:t>/ </a:t>
            </a:r>
            <a:r>
              <a:rPr lang="en-US" dirty="0" smtClean="0"/>
              <a:t>entering something).</a:t>
            </a:r>
            <a:endParaRPr lang="en-US" dirty="0" smtClean="0"/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</a:t>
            </a:r>
            <a:r>
              <a:rPr lang="en-US" dirty="0" smtClean="0"/>
              <a:t>implements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smtClean="0"/>
              <a:t>and also </a:t>
            </a:r>
            <a:r>
              <a:rPr lang="en-US" b="1" dirty="0" smtClean="0"/>
              <a:t>Chrome </a:t>
            </a:r>
            <a:r>
              <a:rPr lang="en-US" b="1" dirty="0" smtClean="0"/>
              <a:t>Engine</a:t>
            </a:r>
            <a:r>
              <a:rPr lang="en-US" dirty="0" smtClean="0"/>
              <a:t> </a:t>
            </a:r>
            <a:r>
              <a:rPr lang="en-US" dirty="0" smtClean="0"/>
              <a:t>that will be executed as </a:t>
            </a:r>
            <a:r>
              <a:rPr lang="en-US" b="1" dirty="0" smtClean="0"/>
              <a:t>bot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common activities by </a:t>
            </a:r>
            <a:r>
              <a:rPr lang="en-US" b="1" dirty="0" smtClean="0"/>
              <a:t>bot</a:t>
            </a:r>
            <a:r>
              <a:rPr lang="en-US" dirty="0" smtClean="0"/>
              <a:t> such as: </a:t>
            </a:r>
            <a:endParaRPr lang="en-US" dirty="0" smtClean="0"/>
          </a:p>
          <a:p>
            <a:pPr lvl="1"/>
            <a:r>
              <a:rPr lang="en-US" dirty="0" smtClean="0"/>
              <a:t>clicking </a:t>
            </a:r>
            <a:r>
              <a:rPr lang="en-US" dirty="0" smtClean="0"/>
              <a:t>button, </a:t>
            </a:r>
          </a:p>
          <a:p>
            <a:pPr lvl="1"/>
            <a:r>
              <a:rPr lang="en-US" dirty="0" smtClean="0"/>
              <a:t>Typing </a:t>
            </a:r>
            <a:r>
              <a:rPr lang="en-US" dirty="0" smtClean="0"/>
              <a:t>text, </a:t>
            </a:r>
          </a:p>
          <a:p>
            <a:pPr lvl="1"/>
            <a:r>
              <a:rPr lang="en-US" dirty="0" smtClean="0"/>
              <a:t>Pressing enter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Move page to another, </a:t>
            </a:r>
            <a:r>
              <a:rPr lang="en-US" dirty="0" err="1" smtClean="0"/>
              <a:t>dsb</a:t>
            </a:r>
            <a:r>
              <a:rPr lang="en-US" dirty="0" smtClean="0"/>
              <a:t>….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1116</TotalTime>
  <Words>707</Words>
  <Application>Microsoft Office PowerPoint</Application>
  <PresentationFormat>On-screen Show (4:3)</PresentationFormat>
  <Paragraphs>151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ONLINE MARKETING WITH SOCNET SDK (PRACTICAL)</vt:lpstr>
      <vt:lpstr>PowerPoint Presentation</vt:lpstr>
      <vt:lpstr>2 TYPES OF SOCNET SDK USERS</vt:lpstr>
      <vt:lpstr>PowerPoint Presentation</vt:lpstr>
      <vt:lpstr>HOW DOES SOCNET SDK WORKS?</vt:lpstr>
      <vt:lpstr>PowerPoint Presentation</vt:lpstr>
      <vt:lpstr>PowerPoint Presentation</vt:lpstr>
      <vt:lpstr>PowerPoint Presentation</vt:lpstr>
      <vt:lpstr>PowerPoint Presentation</vt:lpstr>
      <vt:lpstr>      MAIN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 DEV. REQUIREMENTS</vt:lpstr>
      <vt:lpstr>PowerPoint Presentation</vt:lpstr>
      <vt:lpstr>PowerPoint Presentation</vt:lpstr>
      <vt:lpstr>BASIC SIMULATION</vt:lpstr>
      <vt:lpstr>PowerPoint Presentation</vt:lpstr>
      <vt:lpstr>PowerPoint Presentation</vt:lpstr>
      <vt:lpstr>PowerPoint Presentation</vt:lpstr>
      <vt:lpstr>CHALLENGING SIMULATION</vt:lpstr>
      <vt:lpstr>PowerPoint Presentation</vt:lpstr>
      <vt:lpstr>PowerPoint Presentation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246</cp:revision>
  <dcterms:created xsi:type="dcterms:W3CDTF">2017-05-06T07:05:23Z</dcterms:created>
  <dcterms:modified xsi:type="dcterms:W3CDTF">2019-07-20T08:11:40Z</dcterms:modified>
</cp:coreProperties>
</file>