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63" r:id="rId5"/>
    <p:sldId id="310" r:id="rId6"/>
    <p:sldId id="309" r:id="rId7"/>
    <p:sldId id="269" r:id="rId8"/>
    <p:sldId id="264" r:id="rId9"/>
    <p:sldId id="279" r:id="rId10"/>
    <p:sldId id="260" r:id="rId11"/>
    <p:sldId id="270" r:id="rId12"/>
    <p:sldId id="265" r:id="rId13"/>
    <p:sldId id="280" r:id="rId14"/>
    <p:sldId id="281" r:id="rId15"/>
    <p:sldId id="282" r:id="rId16"/>
    <p:sldId id="283" r:id="rId17"/>
    <p:sldId id="285" r:id="rId18"/>
    <p:sldId id="287" r:id="rId19"/>
    <p:sldId id="311" r:id="rId20"/>
    <p:sldId id="296" r:id="rId21"/>
    <p:sldId id="297" r:id="rId22"/>
    <p:sldId id="314" r:id="rId23"/>
    <p:sldId id="315" r:id="rId24"/>
    <p:sldId id="316" r:id="rId25"/>
    <p:sldId id="317" r:id="rId26"/>
    <p:sldId id="318" r:id="rId27"/>
    <p:sldId id="319" r:id="rId28"/>
    <p:sldId id="278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39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806E4-A98E-4459-B94A-4E413A0C159F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BB11E-D0EA-49F7-99F6-57A3E0FBC67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806E4-A98E-4459-B94A-4E413A0C159F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BB11E-D0EA-49F7-99F6-57A3E0FBC6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806E4-A98E-4459-B94A-4E413A0C159F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BB11E-D0EA-49F7-99F6-57A3E0FBC6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806E4-A98E-4459-B94A-4E413A0C159F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BB11E-D0EA-49F7-99F6-57A3E0FBC6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806E4-A98E-4459-B94A-4E413A0C159F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BB11E-D0EA-49F7-99F6-57A3E0FBC67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806E4-A98E-4459-B94A-4E413A0C159F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BB11E-D0EA-49F7-99F6-57A3E0FBC6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806E4-A98E-4459-B94A-4E413A0C159F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BB11E-D0EA-49F7-99F6-57A3E0FBC6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806E4-A98E-4459-B94A-4E413A0C159F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BB11E-D0EA-49F7-99F6-57A3E0FBC6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806E4-A98E-4459-B94A-4E413A0C159F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BB11E-D0EA-49F7-99F6-57A3E0FBC6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806E4-A98E-4459-B94A-4E413A0C159F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BB11E-D0EA-49F7-99F6-57A3E0FBC67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443806E4-A98E-4459-B94A-4E413A0C159F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9DDBB11E-D0EA-49F7-99F6-57A3E0FBC67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443806E4-A98E-4459-B94A-4E413A0C159F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DDBB11E-D0EA-49F7-99F6-57A3E0FBC67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brian28@yahoo.com;bukalangsung28;facebook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mailto:nina99@hotmail.com;abcd;twitter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mailto:satu@gmail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mailto:satu@gmail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fbl.me/fgroupindonesia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219200"/>
            <a:ext cx="8077200" cy="167335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ONLINE MARKETING</a:t>
            </a:r>
            <a:br>
              <a:rPr lang="en-US" b="1" dirty="0" smtClean="0">
                <a:solidFill>
                  <a:schemeClr val="tx1"/>
                </a:solidFill>
              </a:rPr>
            </a:br>
            <a:r>
              <a:rPr lang="en-US" b="1" dirty="0" smtClean="0">
                <a:solidFill>
                  <a:schemeClr val="tx1"/>
                </a:solidFill>
              </a:rPr>
              <a:t>DENGAN SOCNET SDK</a:t>
            </a:r>
            <a:br>
              <a:rPr lang="en-US" b="1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Sesi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Praktek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99197" y="4191000"/>
            <a:ext cx="8077200" cy="606552"/>
          </a:xfrm>
          <a:prstGeom prst="rect">
            <a:avLst/>
          </a:prstGeom>
        </p:spPr>
        <p:txBody>
          <a:bodyPr vert="horz" lIns="91440" tIns="0" rIns="45720" bIns="0" rtlCol="0" anchor="t">
            <a:normAutofit fontScale="92500" lnSpcReduction="100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700" b="1" kern="1200">
                <a:solidFill>
                  <a:schemeClr val="accent1">
                    <a:satMod val="1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2400" dirty="0" err="1" smtClean="0">
                <a:solidFill>
                  <a:schemeClr val="tx1"/>
                </a:solidFill>
              </a:rPr>
              <a:t>Gumuruh</a:t>
            </a:r>
            <a:r>
              <a:rPr lang="en-US" sz="2400" dirty="0" smtClean="0">
                <a:solidFill>
                  <a:schemeClr val="tx1"/>
                </a:solidFill>
              </a:rPr>
              <a:t> S.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IT Trainer &amp; </a:t>
            </a:r>
            <a:r>
              <a:rPr lang="en-US" sz="2400" dirty="0" err="1" smtClean="0">
                <a:solidFill>
                  <a:schemeClr val="tx1"/>
                </a:solidFill>
              </a:rPr>
              <a:t>Praktisi</a:t>
            </a:r>
            <a:endParaRPr lang="en-US" sz="2400" dirty="0">
              <a:solidFill>
                <a:schemeClr val="tx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73039" y="286603"/>
            <a:ext cx="8694761" cy="627797"/>
            <a:chOff x="373039" y="286603"/>
            <a:chExt cx="8694761" cy="627797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81000" y="3048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81000" y="9144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itle 1"/>
            <p:cNvSpPr txBox="1">
              <a:spLocks/>
            </p:cNvSpPr>
            <p:nvPr/>
          </p:nvSpPr>
          <p:spPr>
            <a:xfrm>
              <a:off x="1098076" y="371901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smtClean="0">
                  <a:solidFill>
                    <a:schemeClr val="tx1"/>
                  </a:solidFill>
                </a:rPr>
                <a:t>Seri </a:t>
              </a:r>
              <a:r>
                <a:rPr lang="en-US" sz="2400" dirty="0" err="1" smtClean="0">
                  <a:solidFill>
                    <a:schemeClr val="tx1"/>
                  </a:solidFill>
                </a:rPr>
                <a:t>Belajar</a:t>
              </a:r>
              <a:r>
                <a:rPr lang="en-US" sz="2400" dirty="0" smtClean="0">
                  <a:solidFill>
                    <a:schemeClr val="tx1"/>
                  </a:solidFill>
                </a:rPr>
                <a:t> IT Online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039" y="286603"/>
              <a:ext cx="627797" cy="627797"/>
            </a:xfrm>
            <a:prstGeom prst="rect">
              <a:avLst/>
            </a:prstGeom>
          </p:spPr>
        </p:pic>
      </p:grpSp>
      <p:grpSp>
        <p:nvGrpSpPr>
          <p:cNvPr id="13" name="Group 12"/>
          <p:cNvGrpSpPr/>
          <p:nvPr/>
        </p:nvGrpSpPr>
        <p:grpSpPr>
          <a:xfrm>
            <a:off x="399197" y="5334000"/>
            <a:ext cx="8305800" cy="1389797"/>
            <a:chOff x="399197" y="5334000"/>
            <a:chExt cx="8305800" cy="1389797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5200" y="5334000"/>
              <a:ext cx="1389797" cy="1389797"/>
            </a:xfrm>
            <a:prstGeom prst="rect">
              <a:avLst/>
            </a:prstGeom>
          </p:spPr>
        </p:pic>
        <p:sp>
          <p:nvSpPr>
            <p:cNvPr id="11" name="Title 1"/>
            <p:cNvSpPr txBox="1">
              <a:spLocks/>
            </p:cNvSpPr>
            <p:nvPr/>
          </p:nvSpPr>
          <p:spPr>
            <a:xfrm>
              <a:off x="399197" y="5609229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smtClean="0">
                  <a:solidFill>
                    <a:schemeClr val="tx1"/>
                  </a:solidFill>
                </a:rPr>
                <a:t>© FgroupIndonesia.com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77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2818" y="1905000"/>
            <a:ext cx="8077200" cy="1673352"/>
          </a:xfrm>
        </p:spPr>
        <p:txBody>
          <a:bodyPr>
            <a:noAutofit/>
          </a:bodyPr>
          <a:lstStyle/>
          <a:p>
            <a:r>
              <a:rPr lang="en-US" sz="8800" b="1" dirty="0" smtClean="0">
                <a:solidFill>
                  <a:schemeClr val="tx1"/>
                </a:solidFill>
              </a:rPr>
              <a:t>   </a:t>
            </a:r>
            <a:r>
              <a:rPr lang="en-US" sz="8800" dirty="0" smtClean="0">
                <a:solidFill>
                  <a:schemeClr val="tx1"/>
                </a:solidFill>
              </a:rPr>
              <a:t>   </a:t>
            </a:r>
            <a:r>
              <a:rPr lang="en-US" sz="8800" b="1" dirty="0" smtClean="0">
                <a:solidFill>
                  <a:schemeClr val="tx1"/>
                </a:solidFill>
              </a:rPr>
              <a:t>FILE POKOK</a:t>
            </a:r>
            <a:endParaRPr lang="en-US" sz="8800" b="1" dirty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5334000"/>
            <a:ext cx="1389797" cy="1389797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12845" y="762000"/>
            <a:ext cx="2895600" cy="1673352"/>
          </a:xfrm>
          <a:prstGeom prst="rect">
            <a:avLst/>
          </a:prstGeom>
        </p:spPr>
        <p:txBody>
          <a:bodyPr vert="horz" lIns="91440" tIns="0" rIns="45720" bIns="0" rtlCol="0" anchor="t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700" b="1" kern="1200">
                <a:solidFill>
                  <a:schemeClr val="accent1">
                    <a:satMod val="1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19900" dirty="0" smtClean="0">
                <a:solidFill>
                  <a:schemeClr val="tx1"/>
                </a:solidFill>
              </a:rPr>
              <a:t>3</a:t>
            </a:r>
            <a:endParaRPr lang="en-US" sz="19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72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73039" y="286603"/>
            <a:ext cx="8694761" cy="627797"/>
            <a:chOff x="373039" y="286603"/>
            <a:chExt cx="8694761" cy="627797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81000" y="3048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81000" y="9144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itle 1"/>
            <p:cNvSpPr txBox="1">
              <a:spLocks/>
            </p:cNvSpPr>
            <p:nvPr/>
          </p:nvSpPr>
          <p:spPr>
            <a:xfrm>
              <a:off x="1098076" y="371901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smtClean="0">
                  <a:solidFill>
                    <a:schemeClr val="bg1"/>
                  </a:solidFill>
                </a:rPr>
                <a:t>3 File </a:t>
              </a:r>
              <a:r>
                <a:rPr lang="en-US" sz="2400" dirty="0" err="1" smtClean="0">
                  <a:solidFill>
                    <a:schemeClr val="bg1"/>
                  </a:solidFill>
                </a:rPr>
                <a:t>Pokok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039" y="286603"/>
              <a:ext cx="627797" cy="627797"/>
            </a:xfrm>
            <a:prstGeom prst="rect">
              <a:avLst/>
            </a:prstGeom>
          </p:spPr>
        </p:pic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628" y="3604062"/>
            <a:ext cx="1294263" cy="129426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263" y="3599513"/>
            <a:ext cx="1294263" cy="129426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263" y="3657600"/>
            <a:ext cx="1294263" cy="1294263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1694313" y="3607812"/>
            <a:ext cx="1009385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.</a:t>
            </a:r>
            <a:r>
              <a:rPr lang="en-US" sz="32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acc</a:t>
            </a:r>
            <a:endParaRPr lang="en-US" sz="32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659876" y="3518848"/>
            <a:ext cx="1009385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.post</a:t>
            </a:r>
            <a:endParaRPr lang="en-US" sz="24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629702" y="2939588"/>
            <a:ext cx="1685498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Chrome Engine</a:t>
            </a:r>
            <a:endParaRPr lang="en-US" sz="24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4311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*.</a:t>
            </a:r>
            <a:r>
              <a:rPr lang="en-US" b="1" dirty="0" err="1" smtClean="0"/>
              <a:t>acc</a:t>
            </a:r>
            <a:r>
              <a:rPr lang="en-US" b="1" dirty="0" smtClean="0"/>
              <a:t> File</a:t>
            </a:r>
            <a:r>
              <a:rPr lang="en-US" dirty="0" smtClean="0"/>
              <a:t>:</a:t>
            </a:r>
          </a:p>
          <a:p>
            <a:pPr lvl="1">
              <a:buBlip>
                <a:blip r:embed="rId2"/>
              </a:buBlip>
            </a:pP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file </a:t>
            </a:r>
            <a:r>
              <a:rPr lang="en-US" dirty="0" err="1" smtClean="0"/>
              <a:t>berisikan</a:t>
            </a:r>
            <a:r>
              <a:rPr lang="en-US" dirty="0" smtClean="0"/>
              <a:t> user login.</a:t>
            </a:r>
          </a:p>
          <a:p>
            <a:pPr lvl="1">
              <a:buBlip>
                <a:blip r:embed="rId2"/>
              </a:buBlip>
            </a:pPr>
            <a:r>
              <a:rPr lang="en-US" dirty="0" err="1" smtClean="0"/>
              <a:t>Menggunakan</a:t>
            </a:r>
            <a:r>
              <a:rPr lang="en-US" dirty="0" smtClean="0"/>
              <a:t> format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telah</a:t>
            </a:r>
            <a:r>
              <a:rPr lang="en-US" dirty="0" smtClean="0"/>
              <a:t> fixed </a:t>
            </a:r>
            <a:r>
              <a:rPr lang="en-US" dirty="0" err="1" smtClean="0"/>
              <a:t>urutannya</a:t>
            </a:r>
            <a:r>
              <a:rPr lang="en-US" dirty="0" smtClean="0"/>
              <a:t>.</a:t>
            </a:r>
          </a:p>
          <a:p>
            <a:pPr lvl="1">
              <a:buBlip>
                <a:blip r:embed="rId2"/>
              </a:buBlip>
            </a:pPr>
            <a:r>
              <a:rPr lang="en-US" dirty="0" smtClean="0"/>
              <a:t>File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dibaca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b="1" dirty="0" err="1" smtClean="0"/>
              <a:t>SocNet</a:t>
            </a:r>
            <a:r>
              <a:rPr lang="en-US" dirty="0" smtClean="0"/>
              <a:t> </a:t>
            </a:r>
            <a:r>
              <a:rPr lang="en-US" b="1" dirty="0" smtClean="0"/>
              <a:t>SDK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berubah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b="1" dirty="0" smtClean="0"/>
              <a:t>encrypted *.</a:t>
            </a:r>
            <a:r>
              <a:rPr lang="en-US" b="1" dirty="0" err="1" smtClean="0"/>
              <a:t>acc</a:t>
            </a:r>
            <a:r>
              <a:rPr lang="en-US" b="1" dirty="0" smtClean="0"/>
              <a:t> </a:t>
            </a:r>
            <a:r>
              <a:rPr lang="en-US" dirty="0" err="1" smtClean="0"/>
              <a:t>nantinya</a:t>
            </a:r>
            <a:r>
              <a:rPr lang="en-US" dirty="0" smtClean="0"/>
              <a:t> </a:t>
            </a:r>
            <a:r>
              <a:rPr lang="en-US" dirty="0" err="1" smtClean="0"/>
              <a:t>stlah</a:t>
            </a:r>
            <a:r>
              <a:rPr lang="en-US" dirty="0" smtClean="0"/>
              <a:t> running.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73039" y="286603"/>
            <a:ext cx="8694761" cy="627797"/>
            <a:chOff x="373039" y="286603"/>
            <a:chExt cx="8694761" cy="627797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81000" y="3048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81000" y="9144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itle 1"/>
            <p:cNvSpPr txBox="1">
              <a:spLocks/>
            </p:cNvSpPr>
            <p:nvPr/>
          </p:nvSpPr>
          <p:spPr>
            <a:xfrm>
              <a:off x="1098076" y="371901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smtClean="0">
                  <a:solidFill>
                    <a:schemeClr val="bg1"/>
                  </a:solidFill>
                </a:rPr>
                <a:t>3 File </a:t>
              </a:r>
              <a:r>
                <a:rPr lang="en-US" sz="2400" dirty="0" err="1" smtClean="0">
                  <a:solidFill>
                    <a:schemeClr val="bg1"/>
                  </a:solidFill>
                </a:rPr>
                <a:t>Pokok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039" y="286603"/>
              <a:ext cx="627797" cy="627797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399197" y="5334000"/>
            <a:ext cx="8305800" cy="1389797"/>
            <a:chOff x="399197" y="5334000"/>
            <a:chExt cx="8305800" cy="1389797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5200" y="5334000"/>
              <a:ext cx="1389797" cy="1389797"/>
            </a:xfrm>
            <a:prstGeom prst="rect">
              <a:avLst/>
            </a:prstGeom>
          </p:spPr>
        </p:pic>
        <p:sp>
          <p:nvSpPr>
            <p:cNvPr id="11" name="Title 1"/>
            <p:cNvSpPr txBox="1">
              <a:spLocks/>
            </p:cNvSpPr>
            <p:nvPr/>
          </p:nvSpPr>
          <p:spPr>
            <a:xfrm>
              <a:off x="399197" y="5609229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smtClean="0">
                  <a:solidFill>
                    <a:schemeClr val="tx1"/>
                  </a:solidFill>
                </a:rPr>
                <a:t>© FgroupIndonesia.com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190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*.</a:t>
            </a:r>
            <a:r>
              <a:rPr lang="en-US" b="1" dirty="0" err="1" smtClean="0"/>
              <a:t>acc</a:t>
            </a:r>
            <a:r>
              <a:rPr lang="en-US" b="1" dirty="0" smtClean="0"/>
              <a:t> Format</a:t>
            </a:r>
            <a:r>
              <a:rPr lang="en-US" dirty="0" smtClean="0"/>
              <a:t>:</a:t>
            </a:r>
          </a:p>
          <a:p>
            <a:pPr lvl="1">
              <a:buBlip>
                <a:blip r:embed="rId2"/>
              </a:buBlip>
            </a:pPr>
            <a:r>
              <a:rPr lang="en-US" dirty="0" smtClean="0"/>
              <a:t>[</a:t>
            </a:r>
            <a:r>
              <a:rPr lang="en-US" dirty="0" err="1" smtClean="0"/>
              <a:t>username;pass;sosmed</a:t>
            </a:r>
            <a:r>
              <a:rPr lang="en-US" dirty="0" smtClean="0"/>
              <a:t>]</a:t>
            </a:r>
          </a:p>
          <a:p>
            <a:pPr lvl="1">
              <a:buBlip>
                <a:blip r:embed="rId2"/>
              </a:buBlip>
            </a:pPr>
            <a:r>
              <a:rPr lang="en-US" dirty="0" err="1" smtClean="0"/>
              <a:t>Contoh</a:t>
            </a:r>
            <a:r>
              <a:rPr lang="en-US" dirty="0" smtClean="0"/>
              <a:t>:</a:t>
            </a:r>
          </a:p>
          <a:p>
            <a:pPr lvl="2">
              <a:buBlip>
                <a:blip r:embed="rId2"/>
              </a:buBlip>
            </a:pPr>
            <a:r>
              <a:rPr lang="en-US" dirty="0" smtClean="0">
                <a:hlinkClick r:id="rId3"/>
              </a:rPr>
              <a:t>brian28@yahoo.com;bukalangsung28;facebook</a:t>
            </a:r>
            <a:endParaRPr lang="en-US" dirty="0" smtClean="0"/>
          </a:p>
          <a:p>
            <a:pPr lvl="2">
              <a:buBlip>
                <a:blip r:embed="rId2"/>
              </a:buBlip>
            </a:pPr>
            <a:r>
              <a:rPr lang="en-US" dirty="0" smtClean="0">
                <a:hlinkClick r:id="rId4"/>
              </a:rPr>
              <a:t>nina99@hotmail.com;abcd;twitter</a:t>
            </a:r>
            <a:endParaRPr lang="en-US" dirty="0" smtClean="0"/>
          </a:p>
          <a:p>
            <a:pPr lvl="2">
              <a:buBlip>
                <a:blip r:embed="rId2"/>
              </a:buBlip>
            </a:pPr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373039" y="286603"/>
            <a:ext cx="8694761" cy="627797"/>
            <a:chOff x="373039" y="286603"/>
            <a:chExt cx="8694761" cy="627797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81000" y="3048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81000" y="9144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itle 1"/>
            <p:cNvSpPr txBox="1">
              <a:spLocks/>
            </p:cNvSpPr>
            <p:nvPr/>
          </p:nvSpPr>
          <p:spPr>
            <a:xfrm>
              <a:off x="1098076" y="371901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smtClean="0">
                  <a:solidFill>
                    <a:schemeClr val="bg1"/>
                  </a:solidFill>
                </a:rPr>
                <a:t>3 File </a:t>
              </a:r>
              <a:r>
                <a:rPr lang="en-US" sz="2400" dirty="0" err="1" smtClean="0">
                  <a:solidFill>
                    <a:schemeClr val="bg1"/>
                  </a:solidFill>
                </a:rPr>
                <a:t>Pokok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039" y="286603"/>
              <a:ext cx="627797" cy="627797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399197" y="5334000"/>
            <a:ext cx="8305800" cy="1389797"/>
            <a:chOff x="399197" y="5334000"/>
            <a:chExt cx="8305800" cy="1389797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5200" y="5334000"/>
              <a:ext cx="1389797" cy="1389797"/>
            </a:xfrm>
            <a:prstGeom prst="rect">
              <a:avLst/>
            </a:prstGeom>
          </p:spPr>
        </p:pic>
        <p:sp>
          <p:nvSpPr>
            <p:cNvPr id="11" name="Title 1"/>
            <p:cNvSpPr txBox="1">
              <a:spLocks/>
            </p:cNvSpPr>
            <p:nvPr/>
          </p:nvSpPr>
          <p:spPr>
            <a:xfrm>
              <a:off x="399197" y="5609229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smtClean="0">
                  <a:solidFill>
                    <a:schemeClr val="tx1"/>
                  </a:solidFill>
                </a:rPr>
                <a:t>© FgroupIndonesia.com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31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*.post File</a:t>
            </a:r>
            <a:r>
              <a:rPr lang="en-US" dirty="0" smtClean="0"/>
              <a:t>:</a:t>
            </a:r>
          </a:p>
          <a:p>
            <a:pPr lvl="1">
              <a:buBlip>
                <a:blip r:embed="rId2"/>
              </a:buBlip>
            </a:pP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file </a:t>
            </a:r>
            <a:r>
              <a:rPr lang="en-US" dirty="0" err="1" smtClean="0"/>
              <a:t>berisikan</a:t>
            </a:r>
            <a:r>
              <a:rPr lang="en-US" dirty="0" smtClean="0"/>
              <a:t> status post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ingin</a:t>
            </a:r>
            <a:r>
              <a:rPr lang="en-US" dirty="0" smtClean="0"/>
              <a:t> </a:t>
            </a:r>
            <a:r>
              <a:rPr lang="en-US" dirty="0" err="1" smtClean="0"/>
              <a:t>dipublish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text. </a:t>
            </a:r>
            <a:r>
              <a:rPr lang="en-US" dirty="0" err="1" smtClean="0"/>
              <a:t>Setiap</a:t>
            </a:r>
            <a:r>
              <a:rPr lang="en-US" dirty="0" smtClean="0"/>
              <a:t> post </a:t>
            </a:r>
            <a:r>
              <a:rPr lang="en-US" dirty="0" err="1" smtClean="0"/>
              <a:t>terpisah</a:t>
            </a:r>
            <a:r>
              <a:rPr lang="en-US" dirty="0" smtClean="0"/>
              <a:t> line by line.</a:t>
            </a:r>
          </a:p>
          <a:p>
            <a:pPr lvl="1">
              <a:buBlip>
                <a:blip r:embed="rId2"/>
              </a:buBlip>
            </a:pPr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373039" y="286603"/>
            <a:ext cx="8694761" cy="627797"/>
            <a:chOff x="373039" y="286603"/>
            <a:chExt cx="8694761" cy="627797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81000" y="3048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81000" y="9144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itle 1"/>
            <p:cNvSpPr txBox="1">
              <a:spLocks/>
            </p:cNvSpPr>
            <p:nvPr/>
          </p:nvSpPr>
          <p:spPr>
            <a:xfrm>
              <a:off x="1098076" y="371901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smtClean="0">
                  <a:solidFill>
                    <a:schemeClr val="bg1"/>
                  </a:solidFill>
                </a:rPr>
                <a:t>3 File </a:t>
              </a:r>
              <a:r>
                <a:rPr lang="en-US" sz="2400" dirty="0" err="1" smtClean="0">
                  <a:solidFill>
                    <a:schemeClr val="bg1"/>
                  </a:solidFill>
                </a:rPr>
                <a:t>Pokok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039" y="286603"/>
              <a:ext cx="627797" cy="627797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399197" y="5334000"/>
            <a:ext cx="8305800" cy="1389797"/>
            <a:chOff x="399197" y="5334000"/>
            <a:chExt cx="8305800" cy="1389797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5200" y="5334000"/>
              <a:ext cx="1389797" cy="1389797"/>
            </a:xfrm>
            <a:prstGeom prst="rect">
              <a:avLst/>
            </a:prstGeom>
          </p:spPr>
        </p:pic>
        <p:sp>
          <p:nvSpPr>
            <p:cNvPr id="11" name="Title 1"/>
            <p:cNvSpPr txBox="1">
              <a:spLocks/>
            </p:cNvSpPr>
            <p:nvPr/>
          </p:nvSpPr>
          <p:spPr>
            <a:xfrm>
              <a:off x="399197" y="5609229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smtClean="0">
                  <a:solidFill>
                    <a:schemeClr val="tx1"/>
                  </a:solidFill>
                </a:rPr>
                <a:t>© FgroupIndonesia.com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708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*.post Format</a:t>
            </a:r>
            <a:r>
              <a:rPr lang="en-US" dirty="0" smtClean="0"/>
              <a:t>:</a:t>
            </a:r>
          </a:p>
          <a:p>
            <a:pPr lvl="1">
              <a:buBlip>
                <a:blip r:embed="rId2"/>
              </a:buBlip>
            </a:pPr>
            <a:r>
              <a:rPr lang="en-US" dirty="0" smtClean="0"/>
              <a:t>[text-based]</a:t>
            </a:r>
          </a:p>
          <a:p>
            <a:pPr lvl="1">
              <a:buBlip>
                <a:blip r:embed="rId2"/>
              </a:buBlip>
            </a:pPr>
            <a:r>
              <a:rPr lang="en-US" dirty="0" err="1" smtClean="0"/>
              <a:t>Contoh</a:t>
            </a:r>
            <a:r>
              <a:rPr lang="en-US" dirty="0" smtClean="0"/>
              <a:t>:</a:t>
            </a:r>
          </a:p>
          <a:p>
            <a:pPr lvl="2">
              <a:buBlip>
                <a:blip r:embed="rId2"/>
              </a:buBlip>
            </a:pPr>
            <a:r>
              <a:rPr lang="en-US" dirty="0" err="1" smtClean="0"/>
              <a:t>Keren</a:t>
            </a:r>
            <a:r>
              <a:rPr lang="en-US" dirty="0" smtClean="0"/>
              <a:t> </a:t>
            </a:r>
            <a:r>
              <a:rPr lang="en-US" dirty="0" err="1" smtClean="0"/>
              <a:t>nih</a:t>
            </a:r>
            <a:endParaRPr lang="en-US" dirty="0" smtClean="0"/>
          </a:p>
          <a:p>
            <a:pPr lvl="2">
              <a:buBlip>
                <a:blip r:embed="rId2"/>
              </a:buBlip>
            </a:pPr>
            <a:r>
              <a:rPr lang="en-US" dirty="0" err="1" smtClean="0"/>
              <a:t>Sebentar</a:t>
            </a:r>
            <a:r>
              <a:rPr lang="en-US" dirty="0" smtClean="0"/>
              <a:t> </a:t>
            </a:r>
            <a:r>
              <a:rPr lang="en-US" dirty="0" err="1" smtClean="0"/>
              <a:t>lagi</a:t>
            </a:r>
            <a:r>
              <a:rPr lang="en-US" dirty="0" smtClean="0"/>
              <a:t> © YourBrand.com </a:t>
            </a:r>
            <a:r>
              <a:rPr lang="en-US" dirty="0" err="1" smtClean="0"/>
              <a:t>mulai</a:t>
            </a:r>
            <a:r>
              <a:rPr lang="en-US" dirty="0" smtClean="0"/>
              <a:t> alive </a:t>
            </a:r>
            <a:r>
              <a:rPr lang="en-US" dirty="0" err="1" smtClean="0"/>
              <a:t>kembali</a:t>
            </a:r>
            <a:r>
              <a:rPr lang="en-US" dirty="0" smtClean="0"/>
              <a:t>!</a:t>
            </a:r>
          </a:p>
          <a:p>
            <a:pPr lvl="2">
              <a:buBlip>
                <a:blip r:embed="rId2"/>
              </a:buBlip>
            </a:pPr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373039" y="286603"/>
            <a:ext cx="8694761" cy="627797"/>
            <a:chOff x="373039" y="286603"/>
            <a:chExt cx="8694761" cy="627797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81000" y="3048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81000" y="9144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itle 1"/>
            <p:cNvSpPr txBox="1">
              <a:spLocks/>
            </p:cNvSpPr>
            <p:nvPr/>
          </p:nvSpPr>
          <p:spPr>
            <a:xfrm>
              <a:off x="1098076" y="371901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smtClean="0">
                  <a:solidFill>
                    <a:schemeClr val="bg1"/>
                  </a:solidFill>
                </a:rPr>
                <a:t>3 File </a:t>
              </a:r>
              <a:r>
                <a:rPr lang="en-US" sz="2400" dirty="0" err="1" smtClean="0">
                  <a:solidFill>
                    <a:schemeClr val="bg1"/>
                  </a:solidFill>
                </a:rPr>
                <a:t>Pokok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039" y="286603"/>
              <a:ext cx="627797" cy="627797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399197" y="5334000"/>
            <a:ext cx="8305800" cy="1389797"/>
            <a:chOff x="399197" y="5334000"/>
            <a:chExt cx="8305800" cy="1389797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5200" y="5334000"/>
              <a:ext cx="1389797" cy="1389797"/>
            </a:xfrm>
            <a:prstGeom prst="rect">
              <a:avLst/>
            </a:prstGeom>
          </p:spPr>
        </p:pic>
        <p:sp>
          <p:nvSpPr>
            <p:cNvPr id="11" name="Title 1"/>
            <p:cNvSpPr txBox="1">
              <a:spLocks/>
            </p:cNvSpPr>
            <p:nvPr/>
          </p:nvSpPr>
          <p:spPr>
            <a:xfrm>
              <a:off x="399197" y="5609229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smtClean="0">
                  <a:solidFill>
                    <a:schemeClr val="tx1"/>
                  </a:solidFill>
                </a:rPr>
                <a:t>© FgroupIndonesia.com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2981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Chrome Engine </a:t>
            </a:r>
            <a:endParaRPr lang="en-US" dirty="0" smtClean="0"/>
          </a:p>
          <a:p>
            <a:pPr lvl="1">
              <a:buBlip>
                <a:blip r:embed="rId2"/>
              </a:buBlip>
            </a:pPr>
            <a:r>
              <a:rPr lang="en-US" dirty="0" err="1" smtClean="0"/>
              <a:t>Berupa</a:t>
            </a:r>
            <a:r>
              <a:rPr lang="en-US" dirty="0" smtClean="0"/>
              <a:t> file *.exe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Windows OS, </a:t>
            </a:r>
            <a:r>
              <a:rPr lang="en-US" dirty="0" err="1" smtClean="0"/>
              <a:t>dan</a:t>
            </a:r>
            <a:r>
              <a:rPr lang="en-US" dirty="0" smtClean="0"/>
              <a:t> *.</a:t>
            </a:r>
            <a:r>
              <a:rPr lang="en-US" dirty="0" err="1" smtClean="0"/>
              <a:t>sh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Linux, </a:t>
            </a:r>
            <a:r>
              <a:rPr lang="en-US" dirty="0" err="1" smtClean="0"/>
              <a:t>dst</a:t>
            </a:r>
            <a:r>
              <a:rPr lang="en-US" dirty="0" smtClean="0"/>
              <a:t>.</a:t>
            </a:r>
          </a:p>
          <a:p>
            <a:pPr lvl="1">
              <a:buBlip>
                <a:blip r:embed="rId2"/>
              </a:buBlip>
            </a:pPr>
            <a:r>
              <a:rPr lang="en-US" dirty="0" smtClean="0"/>
              <a:t>File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bernama</a:t>
            </a:r>
            <a:r>
              <a:rPr lang="en-US" dirty="0" smtClean="0"/>
              <a:t> </a:t>
            </a:r>
            <a:r>
              <a:rPr lang="en-US" b="1" dirty="0" smtClean="0"/>
              <a:t>chromedriver.exe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versi</a:t>
            </a:r>
            <a:r>
              <a:rPr lang="en-US" dirty="0" smtClean="0"/>
              <a:t> 2.36.</a:t>
            </a:r>
          </a:p>
          <a:p>
            <a:pPr lvl="1">
              <a:buBlip>
                <a:blip r:embed="rId2"/>
              </a:buBlip>
            </a:pPr>
            <a:r>
              <a:rPr lang="en-US" dirty="0" err="1" smtClean="0"/>
              <a:t>Dikombinasikan</a:t>
            </a:r>
            <a:r>
              <a:rPr lang="en-US" dirty="0" smtClean="0"/>
              <a:t> pula </a:t>
            </a:r>
            <a:r>
              <a:rPr lang="en-US" b="1" dirty="0" err="1" smtClean="0"/>
              <a:t>jxbrowser</a:t>
            </a:r>
            <a:r>
              <a:rPr lang="en-US" b="1" dirty="0" smtClean="0"/>
              <a:t> (java library)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versi</a:t>
            </a:r>
            <a:r>
              <a:rPr lang="en-US" dirty="0" smtClean="0"/>
              <a:t> 6.22.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>
              <a:buBlip>
                <a:blip r:embed="rId2"/>
              </a:buBlip>
            </a:pPr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373039" y="286603"/>
            <a:ext cx="8694761" cy="627797"/>
            <a:chOff x="373039" y="286603"/>
            <a:chExt cx="8694761" cy="627797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81000" y="3048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81000" y="9144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itle 1"/>
            <p:cNvSpPr txBox="1">
              <a:spLocks/>
            </p:cNvSpPr>
            <p:nvPr/>
          </p:nvSpPr>
          <p:spPr>
            <a:xfrm>
              <a:off x="1098076" y="371901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smtClean="0">
                  <a:solidFill>
                    <a:schemeClr val="bg1"/>
                  </a:solidFill>
                </a:rPr>
                <a:t>3 File </a:t>
              </a:r>
              <a:r>
                <a:rPr lang="en-US" sz="2400" dirty="0" err="1" smtClean="0">
                  <a:solidFill>
                    <a:schemeClr val="bg1"/>
                  </a:solidFill>
                </a:rPr>
                <a:t>Pokok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039" y="286603"/>
              <a:ext cx="627797" cy="627797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399197" y="5334000"/>
            <a:ext cx="8305800" cy="1389797"/>
            <a:chOff x="399197" y="5334000"/>
            <a:chExt cx="8305800" cy="1389797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5200" y="5334000"/>
              <a:ext cx="1389797" cy="1389797"/>
            </a:xfrm>
            <a:prstGeom prst="rect">
              <a:avLst/>
            </a:prstGeom>
          </p:spPr>
        </p:pic>
        <p:sp>
          <p:nvSpPr>
            <p:cNvPr id="11" name="Title 1"/>
            <p:cNvSpPr txBox="1">
              <a:spLocks/>
            </p:cNvSpPr>
            <p:nvPr/>
          </p:nvSpPr>
          <p:spPr>
            <a:xfrm>
              <a:off x="399197" y="5609229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smtClean="0">
                  <a:solidFill>
                    <a:schemeClr val="tx1"/>
                  </a:solidFill>
                </a:rPr>
                <a:t>© FgroupIndonesia.com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911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219200"/>
            <a:ext cx="8077200" cy="1673352"/>
          </a:xfrm>
        </p:spPr>
        <p:txBody>
          <a:bodyPr>
            <a:noAutofit/>
          </a:bodyPr>
          <a:lstStyle/>
          <a:p>
            <a:r>
              <a:rPr lang="en-US" sz="9600" b="1" dirty="0" smtClean="0">
                <a:solidFill>
                  <a:schemeClr val="tx1"/>
                </a:solidFill>
              </a:rPr>
              <a:t>PRASYARAT</a:t>
            </a:r>
            <a:br>
              <a:rPr lang="en-US" sz="9600" b="1" dirty="0" smtClean="0">
                <a:solidFill>
                  <a:schemeClr val="tx1"/>
                </a:solidFill>
              </a:rPr>
            </a:br>
            <a:r>
              <a:rPr lang="en-US" sz="9600" dirty="0" smtClean="0">
                <a:solidFill>
                  <a:schemeClr val="tx1"/>
                </a:solidFill>
              </a:rPr>
              <a:t>DEVELOPERS</a:t>
            </a:r>
            <a:endParaRPr lang="en-US" sz="9600" b="1" dirty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5334000"/>
            <a:ext cx="1389797" cy="1389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69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68096" lvl="2" indent="0">
              <a:buNone/>
            </a:pP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b="1" dirty="0" err="1" smtClean="0"/>
              <a:t>SocNet</a:t>
            </a:r>
            <a:r>
              <a:rPr lang="en-US" b="1" dirty="0" smtClean="0"/>
              <a:t> SDK </a:t>
            </a:r>
            <a:r>
              <a:rPr lang="en-US" dirty="0" err="1" smtClean="0"/>
              <a:t>bagi</a:t>
            </a:r>
            <a:r>
              <a:rPr lang="en-US" dirty="0" smtClean="0"/>
              <a:t> </a:t>
            </a:r>
            <a:r>
              <a:rPr lang="en-US" b="1" dirty="0" smtClean="0"/>
              <a:t>Java Developers </a:t>
            </a:r>
            <a:r>
              <a:rPr lang="en-US" dirty="0" err="1" smtClean="0"/>
              <a:t>setidaknya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mengerti</a:t>
            </a:r>
            <a:r>
              <a:rPr lang="en-US" dirty="0" smtClean="0"/>
              <a:t> </a:t>
            </a:r>
            <a:r>
              <a:rPr lang="en-US" dirty="0" err="1" smtClean="0"/>
              <a:t>tentang</a:t>
            </a:r>
            <a:r>
              <a:rPr lang="en-US" dirty="0" smtClean="0"/>
              <a:t> :</a:t>
            </a:r>
          </a:p>
          <a:p>
            <a:pPr marL="768096" lvl="2" indent="0">
              <a:buNone/>
            </a:pPr>
            <a:endParaRPr lang="en-US" dirty="0"/>
          </a:p>
          <a:p>
            <a:pPr lvl="2">
              <a:buFont typeface="Wingdings"/>
              <a:buChar char="Ø"/>
            </a:pPr>
            <a:r>
              <a:rPr lang="en-US" dirty="0" smtClean="0"/>
              <a:t>OOP Concept</a:t>
            </a:r>
          </a:p>
          <a:p>
            <a:pPr lvl="2">
              <a:buFont typeface="Wingdings"/>
              <a:buChar char="Ø"/>
            </a:pPr>
            <a:r>
              <a:rPr lang="en-US" dirty="0" smtClean="0"/>
              <a:t>Method</a:t>
            </a:r>
          </a:p>
          <a:p>
            <a:pPr lvl="2">
              <a:buFont typeface="Wingdings"/>
              <a:buChar char="Ø"/>
            </a:pPr>
            <a:r>
              <a:rPr lang="en-US" dirty="0" smtClean="0"/>
              <a:t>Thread</a:t>
            </a:r>
          </a:p>
          <a:p>
            <a:pPr marL="768096" lvl="2" indent="0">
              <a:buNone/>
            </a:pPr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373039" y="286603"/>
            <a:ext cx="8694761" cy="627797"/>
            <a:chOff x="373039" y="286603"/>
            <a:chExt cx="8694761" cy="627797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81000" y="3048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81000" y="9144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itle 1"/>
            <p:cNvSpPr txBox="1">
              <a:spLocks/>
            </p:cNvSpPr>
            <p:nvPr/>
          </p:nvSpPr>
          <p:spPr>
            <a:xfrm>
              <a:off x="1098076" y="371901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err="1" smtClean="0">
                  <a:solidFill>
                    <a:schemeClr val="bg1"/>
                  </a:solidFill>
                </a:rPr>
                <a:t>Prasyarat</a:t>
              </a:r>
              <a:r>
                <a:rPr lang="en-US" sz="2400" dirty="0" smtClean="0">
                  <a:solidFill>
                    <a:schemeClr val="bg1"/>
                  </a:solidFill>
                </a:rPr>
                <a:t> Developers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039" y="286603"/>
              <a:ext cx="627797" cy="627797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399197" y="5334000"/>
            <a:ext cx="8305800" cy="1389797"/>
            <a:chOff x="399197" y="5334000"/>
            <a:chExt cx="8305800" cy="1389797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5200" y="5334000"/>
              <a:ext cx="1389797" cy="1389797"/>
            </a:xfrm>
            <a:prstGeom prst="rect">
              <a:avLst/>
            </a:prstGeom>
          </p:spPr>
        </p:pic>
        <p:sp>
          <p:nvSpPr>
            <p:cNvPr id="11" name="Title 1"/>
            <p:cNvSpPr txBox="1">
              <a:spLocks/>
            </p:cNvSpPr>
            <p:nvPr/>
          </p:nvSpPr>
          <p:spPr>
            <a:xfrm>
              <a:off x="399197" y="5609229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smtClean="0">
                  <a:solidFill>
                    <a:schemeClr val="tx1"/>
                  </a:solidFill>
                </a:rPr>
                <a:t>© FgroupIndonesia.com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761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68096" lvl="2" indent="0">
              <a:buNone/>
            </a:pPr>
            <a:r>
              <a:rPr lang="en-US" dirty="0" smtClean="0"/>
              <a:t>Ayo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mulai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memasukkan</a:t>
            </a:r>
            <a:r>
              <a:rPr lang="en-US" dirty="0" smtClean="0"/>
              <a:t> </a:t>
            </a:r>
            <a:r>
              <a:rPr lang="en-US" b="1" dirty="0" err="1" smtClean="0"/>
              <a:t>SocNet</a:t>
            </a:r>
            <a:r>
              <a:rPr lang="en-US" b="1" dirty="0" smtClean="0"/>
              <a:t> SDK </a:t>
            </a:r>
            <a:r>
              <a:rPr lang="en-US" dirty="0" smtClean="0"/>
              <a:t>file </a:t>
            </a:r>
            <a:r>
              <a:rPr lang="en-US" b="1" dirty="0" smtClean="0"/>
              <a:t>*.</a:t>
            </a:r>
            <a:r>
              <a:rPr lang="en-US" b="1" dirty="0"/>
              <a:t>jar</a:t>
            </a:r>
            <a:r>
              <a:rPr lang="en-US" dirty="0"/>
              <a:t> </a:t>
            </a:r>
            <a:r>
              <a:rPr lang="en-US" dirty="0" err="1"/>
              <a:t>kedalam</a:t>
            </a:r>
            <a:r>
              <a:rPr lang="en-US" dirty="0"/>
              <a:t> </a:t>
            </a:r>
            <a:r>
              <a:rPr lang="en-US" b="1" dirty="0"/>
              <a:t>Java Project </a:t>
            </a:r>
            <a:r>
              <a:rPr lang="en-US" dirty="0" err="1"/>
              <a:t>terlebih</a:t>
            </a:r>
            <a:r>
              <a:rPr lang="en-US" dirty="0"/>
              <a:t> </a:t>
            </a:r>
            <a:r>
              <a:rPr lang="en-US" dirty="0" err="1" smtClean="0"/>
              <a:t>dahulu</a:t>
            </a:r>
            <a:r>
              <a:rPr lang="en-US" dirty="0" smtClean="0"/>
              <a:t>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73039" y="286603"/>
            <a:ext cx="8694761" cy="627797"/>
            <a:chOff x="373039" y="286603"/>
            <a:chExt cx="8694761" cy="627797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81000" y="3048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81000" y="9144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itle 1"/>
            <p:cNvSpPr txBox="1">
              <a:spLocks/>
            </p:cNvSpPr>
            <p:nvPr/>
          </p:nvSpPr>
          <p:spPr>
            <a:xfrm>
              <a:off x="1098076" y="371901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err="1" smtClean="0">
                  <a:solidFill>
                    <a:schemeClr val="bg1"/>
                  </a:solidFill>
                </a:rPr>
                <a:t>Prasyarat</a:t>
              </a:r>
              <a:r>
                <a:rPr lang="en-US" sz="2400" dirty="0" smtClean="0">
                  <a:solidFill>
                    <a:schemeClr val="bg1"/>
                  </a:solidFill>
                </a:rPr>
                <a:t> Developers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039" y="286603"/>
              <a:ext cx="627797" cy="627797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399197" y="5334000"/>
            <a:ext cx="8305800" cy="1389797"/>
            <a:chOff x="399197" y="5334000"/>
            <a:chExt cx="8305800" cy="1389797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5200" y="5334000"/>
              <a:ext cx="1389797" cy="1389797"/>
            </a:xfrm>
            <a:prstGeom prst="rect">
              <a:avLst/>
            </a:prstGeom>
          </p:spPr>
        </p:pic>
        <p:sp>
          <p:nvSpPr>
            <p:cNvPr id="11" name="Title 1"/>
            <p:cNvSpPr txBox="1">
              <a:spLocks/>
            </p:cNvSpPr>
            <p:nvPr/>
          </p:nvSpPr>
          <p:spPr>
            <a:xfrm>
              <a:off x="399197" y="5609229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smtClean="0">
                  <a:solidFill>
                    <a:schemeClr val="tx1"/>
                  </a:solidFill>
                </a:rPr>
                <a:t>© FgroupIndonesia.com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299" y="2971800"/>
            <a:ext cx="4460443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681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 </a:t>
            </a:r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 smtClean="0"/>
              <a:t>Pengguna</a:t>
            </a:r>
            <a:r>
              <a:rPr lang="en-US" dirty="0" smtClean="0"/>
              <a:t> </a:t>
            </a:r>
            <a:r>
              <a:rPr lang="en-US" dirty="0" err="1" smtClean="0"/>
              <a:t>SocNet</a:t>
            </a:r>
            <a:r>
              <a:rPr lang="en-US" dirty="0" smtClean="0"/>
              <a:t> SDK</a:t>
            </a:r>
          </a:p>
          <a:p>
            <a:r>
              <a:rPr lang="en-US" dirty="0" smtClean="0"/>
              <a:t>Cara </a:t>
            </a:r>
            <a:r>
              <a:rPr lang="en-US" dirty="0" err="1" smtClean="0"/>
              <a:t>kerja</a:t>
            </a:r>
            <a:r>
              <a:rPr lang="en-US" dirty="0" smtClean="0"/>
              <a:t> </a:t>
            </a:r>
            <a:r>
              <a:rPr lang="en-US" dirty="0" err="1" smtClean="0"/>
              <a:t>SocNet</a:t>
            </a:r>
            <a:r>
              <a:rPr lang="en-US" dirty="0" smtClean="0"/>
              <a:t> SDK</a:t>
            </a:r>
          </a:p>
          <a:p>
            <a:r>
              <a:rPr lang="en-US" dirty="0" smtClean="0"/>
              <a:t>3 File </a:t>
            </a:r>
            <a:r>
              <a:rPr lang="en-US" dirty="0" err="1" smtClean="0"/>
              <a:t>pokok</a:t>
            </a:r>
            <a:endParaRPr lang="en-US" dirty="0" smtClean="0"/>
          </a:p>
          <a:p>
            <a:r>
              <a:rPr lang="en-US" dirty="0" err="1" smtClean="0"/>
              <a:t>Prasyarat</a:t>
            </a:r>
            <a:r>
              <a:rPr lang="en-US" dirty="0" smtClean="0"/>
              <a:t> Developers</a:t>
            </a:r>
          </a:p>
          <a:p>
            <a:r>
              <a:rPr lang="en-US" dirty="0" err="1" smtClean="0"/>
              <a:t>Simulasi</a:t>
            </a:r>
            <a:r>
              <a:rPr lang="en-US" dirty="0" smtClean="0"/>
              <a:t> </a:t>
            </a:r>
            <a:r>
              <a:rPr lang="en-US" dirty="0" err="1" smtClean="0"/>
              <a:t>Sederhana</a:t>
            </a:r>
            <a:endParaRPr lang="en-US" dirty="0" smtClean="0"/>
          </a:p>
          <a:p>
            <a:r>
              <a:rPr lang="en-US" dirty="0" err="1" smtClean="0"/>
              <a:t>Simulasi</a:t>
            </a:r>
            <a:r>
              <a:rPr lang="en-US" dirty="0" smtClean="0"/>
              <a:t> </a:t>
            </a:r>
            <a:r>
              <a:rPr lang="en-US" dirty="0" err="1" smtClean="0"/>
              <a:t>Menantang</a:t>
            </a:r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373039" y="286603"/>
            <a:ext cx="8694761" cy="627797"/>
            <a:chOff x="373039" y="286603"/>
            <a:chExt cx="8694761" cy="627797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81000" y="3048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81000" y="9144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itle 1"/>
            <p:cNvSpPr txBox="1">
              <a:spLocks/>
            </p:cNvSpPr>
            <p:nvPr/>
          </p:nvSpPr>
          <p:spPr>
            <a:xfrm>
              <a:off x="1098076" y="371901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smtClean="0">
                  <a:solidFill>
                    <a:schemeClr val="bg1"/>
                  </a:solidFill>
                </a:rPr>
                <a:t>Point </a:t>
              </a:r>
              <a:r>
                <a:rPr lang="en-US" sz="2400" dirty="0" err="1" smtClean="0">
                  <a:solidFill>
                    <a:schemeClr val="bg1"/>
                  </a:solidFill>
                </a:rPr>
                <a:t>Pembahasan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039" y="286603"/>
              <a:ext cx="627797" cy="627797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399197" y="5334000"/>
            <a:ext cx="8305800" cy="1389797"/>
            <a:chOff x="399197" y="5334000"/>
            <a:chExt cx="8305800" cy="1389797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5200" y="5334000"/>
              <a:ext cx="1389797" cy="1389797"/>
            </a:xfrm>
            <a:prstGeom prst="rect">
              <a:avLst/>
            </a:prstGeom>
          </p:spPr>
        </p:pic>
        <p:sp>
          <p:nvSpPr>
            <p:cNvPr id="11" name="Title 1"/>
            <p:cNvSpPr txBox="1">
              <a:spLocks/>
            </p:cNvSpPr>
            <p:nvPr/>
          </p:nvSpPr>
          <p:spPr>
            <a:xfrm>
              <a:off x="399197" y="5609229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smtClean="0">
                  <a:solidFill>
                    <a:schemeClr val="tx1"/>
                  </a:solidFill>
                </a:rPr>
                <a:t>© FgroupIndonesia.com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874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219200"/>
            <a:ext cx="8077200" cy="1673352"/>
          </a:xfrm>
        </p:spPr>
        <p:txBody>
          <a:bodyPr>
            <a:noAutofit/>
          </a:bodyPr>
          <a:lstStyle/>
          <a:p>
            <a:r>
              <a:rPr lang="en-US" sz="9600" dirty="0" smtClean="0">
                <a:solidFill>
                  <a:schemeClr val="tx1"/>
                </a:solidFill>
              </a:rPr>
              <a:t>SIMULASI SEDERHANA</a:t>
            </a:r>
            <a:endParaRPr lang="en-US" sz="9600" b="1" dirty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5334000"/>
            <a:ext cx="1389797" cy="1389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72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68096" lvl="2" indent="0">
              <a:buNone/>
            </a:pPr>
            <a:r>
              <a:rPr lang="en-US" dirty="0" smtClean="0"/>
              <a:t>Mari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coba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:</a:t>
            </a:r>
          </a:p>
          <a:p>
            <a:pPr marL="1225296" lvl="2" indent="-457200">
              <a:buAutoNum type="arabicParenR"/>
            </a:pPr>
            <a:r>
              <a:rPr lang="en-US" dirty="0" smtClean="0"/>
              <a:t>logging </a:t>
            </a:r>
            <a:r>
              <a:rPr lang="en-US" dirty="0" err="1" smtClean="0"/>
              <a:t>ke</a:t>
            </a:r>
            <a:r>
              <a:rPr lang="en-US" dirty="0" smtClean="0"/>
              <a:t> Facebook, </a:t>
            </a:r>
          </a:p>
          <a:p>
            <a:pPr marL="1225296" lvl="2" indent="-457200">
              <a:buAutoNum type="arabicParenR"/>
            </a:pPr>
            <a:r>
              <a:rPr lang="en-US" dirty="0" smtClean="0"/>
              <a:t>posting status 1x.</a:t>
            </a:r>
          </a:p>
          <a:p>
            <a:pPr marL="1225296" lvl="2" indent="-457200">
              <a:buAutoNum type="arabicParenR"/>
            </a:pPr>
            <a:r>
              <a:rPr lang="en-US" dirty="0" smtClean="0"/>
              <a:t>close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73039" y="286603"/>
            <a:ext cx="8694761" cy="627797"/>
            <a:chOff x="373039" y="286603"/>
            <a:chExt cx="8694761" cy="627797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81000" y="3048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81000" y="9144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itle 1"/>
            <p:cNvSpPr txBox="1">
              <a:spLocks/>
            </p:cNvSpPr>
            <p:nvPr/>
          </p:nvSpPr>
          <p:spPr>
            <a:xfrm>
              <a:off x="1098076" y="371901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err="1" smtClean="0">
                  <a:solidFill>
                    <a:schemeClr val="bg1"/>
                  </a:solidFill>
                </a:rPr>
                <a:t>Simulasi</a:t>
              </a:r>
              <a:r>
                <a:rPr lang="en-US" sz="2400" dirty="0" smtClean="0">
                  <a:solidFill>
                    <a:schemeClr val="bg1"/>
                  </a:solidFill>
                </a:rPr>
                <a:t> </a:t>
              </a:r>
              <a:r>
                <a:rPr lang="en-US" sz="2400" dirty="0" err="1" smtClean="0">
                  <a:solidFill>
                    <a:schemeClr val="bg1"/>
                  </a:solidFill>
                </a:rPr>
                <a:t>Sederhana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039" y="286603"/>
              <a:ext cx="627797" cy="627797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399197" y="5334000"/>
            <a:ext cx="8305800" cy="1389797"/>
            <a:chOff x="399197" y="5334000"/>
            <a:chExt cx="8305800" cy="1389797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5200" y="5334000"/>
              <a:ext cx="1389797" cy="1389797"/>
            </a:xfrm>
            <a:prstGeom prst="rect">
              <a:avLst/>
            </a:prstGeom>
          </p:spPr>
        </p:pic>
        <p:sp>
          <p:nvSpPr>
            <p:cNvPr id="11" name="Title 1"/>
            <p:cNvSpPr txBox="1">
              <a:spLocks/>
            </p:cNvSpPr>
            <p:nvPr/>
          </p:nvSpPr>
          <p:spPr>
            <a:xfrm>
              <a:off x="399197" y="5609229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smtClean="0">
                  <a:solidFill>
                    <a:schemeClr val="tx1"/>
                  </a:solidFill>
                </a:rPr>
                <a:t>© FgroupIndonesia.com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667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68096" lvl="2" indent="0">
              <a:buNone/>
            </a:pPr>
            <a:r>
              <a:rPr lang="en-US" dirty="0" smtClean="0"/>
              <a:t>Code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sz="4400" b="1" dirty="0" smtClean="0"/>
              <a:t>5 </a:t>
            </a:r>
            <a:r>
              <a:rPr lang="en-US" sz="4400" b="1" dirty="0" err="1" smtClean="0"/>
              <a:t>baris</a:t>
            </a:r>
            <a:r>
              <a:rPr lang="en-US" sz="4400" b="1" dirty="0" smtClean="0"/>
              <a:t>!</a:t>
            </a:r>
          </a:p>
          <a:p>
            <a:pPr marL="768096" lvl="2" indent="0">
              <a:buNone/>
            </a:pPr>
            <a:endParaRPr lang="en-US" dirty="0"/>
          </a:p>
          <a:p>
            <a:pPr marL="0" lvl="2" indent="0">
              <a:buNone/>
            </a:pPr>
            <a:r>
              <a:rPr lang="en-US" sz="2000" i="1" noProof="1" smtClean="0">
                <a:solidFill>
                  <a:srgbClr val="FF0000"/>
                </a:solidFill>
              </a:rPr>
              <a:t>Engine myBot = new Engine();</a:t>
            </a:r>
          </a:p>
          <a:p>
            <a:pPr marL="0" lvl="2" indent="0">
              <a:buNone/>
            </a:pPr>
            <a:r>
              <a:rPr lang="en-US" sz="1600" i="1" noProof="1" smtClean="0">
                <a:solidFill>
                  <a:srgbClr val="FF0000"/>
                </a:solidFill>
              </a:rPr>
              <a:t>Account myUser = new Account("</a:t>
            </a:r>
            <a:r>
              <a:rPr lang="en-US" sz="1600" i="1" noProof="1" smtClean="0">
                <a:solidFill>
                  <a:srgbClr val="FF0000"/>
                </a:solidFill>
                <a:hlinkClick r:id="rId2"/>
              </a:rPr>
              <a:t>satu@gmail.com</a:t>
            </a:r>
            <a:r>
              <a:rPr lang="en-US" sz="1600" i="1" noProof="1" smtClean="0">
                <a:solidFill>
                  <a:srgbClr val="FF0000"/>
                </a:solidFill>
              </a:rPr>
              <a:t>”, “konci123”, SocialMedia.FACEBOOK);</a:t>
            </a:r>
          </a:p>
          <a:p>
            <a:pPr marL="0" lvl="2" indent="0">
              <a:buNone/>
            </a:pPr>
            <a:r>
              <a:rPr lang="en-US" sz="1800" i="1" noProof="1" smtClean="0">
                <a:solidFill>
                  <a:srgbClr val="FF0000"/>
                </a:solidFill>
              </a:rPr>
              <a:t>myUser.addPost(“Cobalah SocNetSDK ada di github koq!”);</a:t>
            </a:r>
          </a:p>
          <a:p>
            <a:pPr marL="0" lvl="2" indent="0">
              <a:buNone/>
            </a:pPr>
            <a:r>
              <a:rPr lang="en-US" sz="1800" i="1" noProof="1" smtClean="0">
                <a:solidFill>
                  <a:srgbClr val="FF0000"/>
                </a:solidFill>
              </a:rPr>
              <a:t>myBot.addUser(myUser);</a:t>
            </a:r>
          </a:p>
          <a:p>
            <a:pPr marL="0" lvl="2" indent="0">
              <a:buNone/>
            </a:pPr>
            <a:r>
              <a:rPr lang="en-US" sz="1800" i="1" noProof="1" smtClean="0">
                <a:solidFill>
                  <a:srgbClr val="FF0000"/>
                </a:solidFill>
              </a:rPr>
              <a:t>myBot.start(true);</a:t>
            </a:r>
          </a:p>
          <a:p>
            <a:pPr marL="768096" lvl="2" indent="0">
              <a:buNone/>
            </a:pPr>
            <a:endParaRPr lang="en-US" dirty="0"/>
          </a:p>
          <a:p>
            <a:pPr marL="768096" lvl="2" indent="0">
              <a:buNone/>
            </a:pPr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373039" y="286603"/>
            <a:ext cx="8694761" cy="627797"/>
            <a:chOff x="373039" y="286603"/>
            <a:chExt cx="8694761" cy="627797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81000" y="3048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81000" y="9144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itle 1"/>
            <p:cNvSpPr txBox="1">
              <a:spLocks/>
            </p:cNvSpPr>
            <p:nvPr/>
          </p:nvSpPr>
          <p:spPr>
            <a:xfrm>
              <a:off x="1098076" y="371901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err="1" smtClean="0">
                  <a:solidFill>
                    <a:schemeClr val="bg1"/>
                  </a:solidFill>
                </a:rPr>
                <a:t>Simulasi</a:t>
              </a:r>
              <a:r>
                <a:rPr lang="en-US" sz="2400" dirty="0" smtClean="0">
                  <a:solidFill>
                    <a:schemeClr val="bg1"/>
                  </a:solidFill>
                </a:rPr>
                <a:t> </a:t>
              </a:r>
              <a:r>
                <a:rPr lang="en-US" sz="2400" dirty="0" err="1" smtClean="0">
                  <a:solidFill>
                    <a:schemeClr val="bg1"/>
                  </a:solidFill>
                </a:rPr>
                <a:t>Sederhana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039" y="286603"/>
              <a:ext cx="627797" cy="627797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399197" y="5334000"/>
            <a:ext cx="8305800" cy="1389797"/>
            <a:chOff x="399197" y="5334000"/>
            <a:chExt cx="8305800" cy="1389797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5200" y="5334000"/>
              <a:ext cx="1389797" cy="1389797"/>
            </a:xfrm>
            <a:prstGeom prst="rect">
              <a:avLst/>
            </a:prstGeom>
          </p:spPr>
        </p:pic>
        <p:sp>
          <p:nvSpPr>
            <p:cNvPr id="11" name="Title 1"/>
            <p:cNvSpPr txBox="1">
              <a:spLocks/>
            </p:cNvSpPr>
            <p:nvPr/>
          </p:nvSpPr>
          <p:spPr>
            <a:xfrm>
              <a:off x="399197" y="5609229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smtClean="0">
                  <a:solidFill>
                    <a:schemeClr val="tx1"/>
                  </a:solidFill>
                </a:rPr>
                <a:t>© FgroupIndonesia.com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752600"/>
            <a:ext cx="1000125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85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625609"/>
          </a:xfrm>
        </p:spPr>
        <p:txBody>
          <a:bodyPr/>
          <a:lstStyle/>
          <a:p>
            <a:pPr marL="768096" lvl="2" indent="0">
              <a:buNone/>
            </a:pPr>
            <a:r>
              <a:rPr lang="en-US" dirty="0" smtClean="0"/>
              <a:t>Code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sz="4400" b="1" dirty="0" smtClean="0"/>
              <a:t>5 </a:t>
            </a:r>
            <a:r>
              <a:rPr lang="en-US" sz="4400" b="1" dirty="0" err="1" smtClean="0"/>
              <a:t>baris</a:t>
            </a:r>
            <a:r>
              <a:rPr lang="en-US" sz="4400" b="1" dirty="0" smtClean="0"/>
              <a:t>!</a:t>
            </a:r>
          </a:p>
          <a:p>
            <a:pPr marL="768096" lvl="2" indent="0">
              <a:buNone/>
            </a:pPr>
            <a:endParaRPr lang="en-US" dirty="0"/>
          </a:p>
          <a:p>
            <a:pPr marL="0" lvl="2" indent="0">
              <a:buNone/>
            </a:pPr>
            <a:r>
              <a:rPr lang="en-US" sz="2000" i="1" noProof="1" smtClean="0">
                <a:solidFill>
                  <a:srgbClr val="FF0000"/>
                </a:solidFill>
              </a:rPr>
              <a:t>Engine myBot = new Engine();</a:t>
            </a:r>
          </a:p>
          <a:p>
            <a:pPr marL="0" lvl="2" indent="0">
              <a:buNone/>
            </a:pPr>
            <a:r>
              <a:rPr lang="en-US" sz="1600" i="1" noProof="1" smtClean="0">
                <a:solidFill>
                  <a:srgbClr val="FF0000"/>
                </a:solidFill>
              </a:rPr>
              <a:t>Account myUser = new Account("</a:t>
            </a:r>
            <a:r>
              <a:rPr lang="en-US" sz="1600" i="1" noProof="1" smtClean="0">
                <a:solidFill>
                  <a:srgbClr val="FF0000"/>
                </a:solidFill>
                <a:hlinkClick r:id="rId2"/>
              </a:rPr>
              <a:t>satu@gmail.com</a:t>
            </a:r>
            <a:r>
              <a:rPr lang="en-US" sz="1600" i="1" noProof="1" smtClean="0">
                <a:solidFill>
                  <a:srgbClr val="FF0000"/>
                </a:solidFill>
              </a:rPr>
              <a:t>”, “konci123”, SocialMedia.FACEBOOK);</a:t>
            </a:r>
          </a:p>
          <a:p>
            <a:pPr marL="0" lvl="2" indent="0">
              <a:buNone/>
            </a:pPr>
            <a:r>
              <a:rPr lang="en-US" sz="1800" i="1" noProof="1" smtClean="0">
                <a:solidFill>
                  <a:srgbClr val="FF0000"/>
                </a:solidFill>
              </a:rPr>
              <a:t>myUser.addPost(“Cobalah SocNetSDK ada di github koq!”);</a:t>
            </a:r>
          </a:p>
          <a:p>
            <a:pPr marL="0" lvl="2" indent="0">
              <a:buNone/>
            </a:pPr>
            <a:r>
              <a:rPr lang="en-US" sz="1800" i="1" noProof="1" smtClean="0">
                <a:solidFill>
                  <a:srgbClr val="FF0000"/>
                </a:solidFill>
              </a:rPr>
              <a:t>myBot.addUser(myUser);</a:t>
            </a:r>
          </a:p>
          <a:p>
            <a:pPr marL="0" lvl="2" indent="0">
              <a:buNone/>
            </a:pPr>
            <a:r>
              <a:rPr lang="en-US" sz="1800" i="1" noProof="1" smtClean="0">
                <a:solidFill>
                  <a:srgbClr val="FF0000"/>
                </a:solidFill>
              </a:rPr>
              <a:t>myBot.start(true);</a:t>
            </a:r>
          </a:p>
          <a:p>
            <a:pPr marL="768096" lvl="2" indent="0">
              <a:buNone/>
            </a:pPr>
            <a:endParaRPr lang="en-US" dirty="0"/>
          </a:p>
          <a:p>
            <a:pPr marL="768096" lvl="2" indent="0">
              <a:buNone/>
            </a:pPr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373039" y="286603"/>
            <a:ext cx="8694761" cy="627797"/>
            <a:chOff x="373039" y="286603"/>
            <a:chExt cx="8694761" cy="627797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81000" y="3048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81000" y="9144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itle 1"/>
            <p:cNvSpPr txBox="1">
              <a:spLocks/>
            </p:cNvSpPr>
            <p:nvPr/>
          </p:nvSpPr>
          <p:spPr>
            <a:xfrm>
              <a:off x="1098076" y="371901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err="1" smtClean="0">
                  <a:solidFill>
                    <a:schemeClr val="bg1"/>
                  </a:solidFill>
                </a:rPr>
                <a:t>Simulasi</a:t>
              </a:r>
              <a:r>
                <a:rPr lang="en-US" sz="2400" dirty="0" smtClean="0">
                  <a:solidFill>
                    <a:schemeClr val="bg1"/>
                  </a:solidFill>
                </a:rPr>
                <a:t> </a:t>
              </a:r>
              <a:r>
                <a:rPr lang="en-US" sz="2400" dirty="0" err="1" smtClean="0">
                  <a:solidFill>
                    <a:schemeClr val="bg1"/>
                  </a:solidFill>
                </a:rPr>
                <a:t>Sederhana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039" y="286603"/>
              <a:ext cx="627797" cy="627797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399197" y="5334000"/>
            <a:ext cx="8305800" cy="1389797"/>
            <a:chOff x="399197" y="5334000"/>
            <a:chExt cx="8305800" cy="1389797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5200" y="5334000"/>
              <a:ext cx="1389797" cy="1389797"/>
            </a:xfrm>
            <a:prstGeom prst="rect">
              <a:avLst/>
            </a:prstGeom>
          </p:spPr>
        </p:pic>
        <p:sp>
          <p:nvSpPr>
            <p:cNvPr id="11" name="Title 1"/>
            <p:cNvSpPr txBox="1">
              <a:spLocks/>
            </p:cNvSpPr>
            <p:nvPr/>
          </p:nvSpPr>
          <p:spPr>
            <a:xfrm>
              <a:off x="399197" y="5609229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smtClean="0">
                  <a:solidFill>
                    <a:schemeClr val="tx1"/>
                  </a:solidFill>
                </a:rPr>
                <a:t>© FgroupIndonesia.com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3" name="Straight Arrow Connector 12"/>
          <p:cNvCxnSpPr/>
          <p:nvPr/>
        </p:nvCxnSpPr>
        <p:spPr>
          <a:xfrm flipV="1">
            <a:off x="2110015" y="4343400"/>
            <a:ext cx="1337129" cy="261258"/>
          </a:xfrm>
          <a:prstGeom prst="straightConnector1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447144" y="3827799"/>
            <a:ext cx="3871685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Berikan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true</a:t>
            </a:r>
            <a:r>
              <a:rPr lang="en-US" b="1" dirty="0" smtClean="0"/>
              <a:t>,</a:t>
            </a:r>
            <a:r>
              <a:rPr lang="en-US" dirty="0" smtClean="0"/>
              <a:t> agar </a:t>
            </a:r>
            <a:r>
              <a:rPr lang="en-US" b="1" dirty="0" smtClean="0"/>
              <a:t>Engine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b="1" dirty="0" smtClean="0"/>
              <a:t>Auto-Closing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b="1" dirty="0" smtClean="0"/>
              <a:t>Frame </a:t>
            </a:r>
            <a:r>
              <a:rPr lang="en-US" b="1" dirty="0" err="1" smtClean="0"/>
              <a:t>yg</a:t>
            </a:r>
            <a:r>
              <a:rPr lang="en-US" b="1" dirty="0" smtClean="0"/>
              <a:t> </a:t>
            </a:r>
            <a:r>
              <a:rPr lang="en-US" b="1" dirty="0" err="1" smtClean="0"/>
              <a:t>aktif</a:t>
            </a:r>
            <a:r>
              <a:rPr lang="en-US" b="1" dirty="0" smtClean="0"/>
              <a:t> </a:t>
            </a:r>
            <a:r>
              <a:rPr lang="en-US" dirty="0" err="1" smtClean="0"/>
              <a:t>seusai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pekerjaan</a:t>
            </a:r>
            <a:r>
              <a:rPr lang="en-US" dirty="0" smtClean="0"/>
              <a:t> </a:t>
            </a:r>
            <a:r>
              <a:rPr lang="en-US" dirty="0" err="1" smtClean="0"/>
              <a:t>beres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biarkan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kosong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sehingga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Frame </a:t>
            </a:r>
            <a:r>
              <a:rPr lang="en-US" dirty="0" err="1" smtClean="0">
                <a:solidFill>
                  <a:schemeClr val="tx1"/>
                </a:solidFill>
              </a:rPr>
              <a:t>tidak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Auto-Closing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0035" y="3843337"/>
            <a:ext cx="1000125" cy="1000125"/>
          </a:xfrm>
          <a:prstGeom prst="rect">
            <a:avLst/>
          </a:prstGeom>
        </p:spPr>
      </p:pic>
      <p:sp>
        <p:nvSpPr>
          <p:cNvPr id="2" name="Oval 1"/>
          <p:cNvSpPr/>
          <p:nvPr/>
        </p:nvSpPr>
        <p:spPr>
          <a:xfrm>
            <a:off x="1524000" y="4267200"/>
            <a:ext cx="685800" cy="437762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839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219200"/>
            <a:ext cx="8077200" cy="1673352"/>
          </a:xfrm>
        </p:spPr>
        <p:txBody>
          <a:bodyPr>
            <a:noAutofit/>
          </a:bodyPr>
          <a:lstStyle/>
          <a:p>
            <a:r>
              <a:rPr lang="en-US" sz="9600" dirty="0" smtClean="0">
                <a:solidFill>
                  <a:schemeClr val="tx1"/>
                </a:solidFill>
              </a:rPr>
              <a:t>SIMULASI MENANTANG</a:t>
            </a:r>
            <a:endParaRPr lang="en-US" sz="9600" b="1" dirty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5334000"/>
            <a:ext cx="1389797" cy="1389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50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68096" lvl="2" indent="0">
              <a:buNone/>
            </a:pPr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, username &amp; password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namun</a:t>
            </a:r>
            <a:r>
              <a:rPr lang="en-US" dirty="0" smtClean="0"/>
              <a:t> </a:t>
            </a:r>
            <a:r>
              <a:rPr lang="en-US" dirty="0" err="1" smtClean="0"/>
              <a:t>berada</a:t>
            </a:r>
            <a:r>
              <a:rPr lang="en-US" dirty="0" smtClean="0"/>
              <a:t> di </a:t>
            </a:r>
            <a:r>
              <a:rPr lang="en-US" b="1" dirty="0" smtClean="0"/>
              <a:t>2 Social Media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berbeda</a:t>
            </a:r>
            <a:r>
              <a:rPr lang="en-US" dirty="0" smtClean="0"/>
              <a:t>?</a:t>
            </a:r>
          </a:p>
          <a:p>
            <a:pPr marL="768096" lvl="2" indent="0">
              <a:buNone/>
            </a:pPr>
            <a:r>
              <a:rPr lang="en-US" dirty="0" err="1" smtClean="0"/>
              <a:t>Gunakanlah</a:t>
            </a:r>
            <a:r>
              <a:rPr lang="en-US" dirty="0" smtClean="0"/>
              <a:t> time interval, agar </a:t>
            </a:r>
            <a:r>
              <a:rPr lang="en-US" dirty="0" err="1" smtClean="0"/>
              <a:t>menghindari</a:t>
            </a:r>
            <a:r>
              <a:rPr lang="en-US" dirty="0" smtClean="0"/>
              <a:t> </a:t>
            </a:r>
            <a:r>
              <a:rPr lang="en-US" b="1" dirty="0" smtClean="0"/>
              <a:t>security blocking</a:t>
            </a:r>
            <a:r>
              <a:rPr lang="en-US" dirty="0" smtClean="0"/>
              <a:t>.</a:t>
            </a:r>
          </a:p>
          <a:p>
            <a:pPr marL="768096" lvl="2" indent="0">
              <a:buNone/>
            </a:pPr>
            <a:endParaRPr lang="en-US" dirty="0"/>
          </a:p>
          <a:p>
            <a:pPr marL="768096" lvl="2" indent="0">
              <a:buNone/>
            </a:pPr>
            <a:r>
              <a:rPr lang="en-US" dirty="0" err="1" smtClean="0"/>
              <a:t>Perhatikan</a:t>
            </a:r>
            <a:r>
              <a:rPr lang="en-US" dirty="0" smtClean="0"/>
              <a:t> </a:t>
            </a:r>
            <a:r>
              <a:rPr lang="en-US" dirty="0" err="1" smtClean="0"/>
              <a:t>perbedaannya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…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73039" y="286603"/>
            <a:ext cx="8694761" cy="627797"/>
            <a:chOff x="373039" y="286603"/>
            <a:chExt cx="8694761" cy="627797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81000" y="3048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81000" y="9144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itle 1"/>
            <p:cNvSpPr txBox="1">
              <a:spLocks/>
            </p:cNvSpPr>
            <p:nvPr/>
          </p:nvSpPr>
          <p:spPr>
            <a:xfrm>
              <a:off x="1098076" y="371901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err="1" smtClean="0">
                  <a:solidFill>
                    <a:schemeClr val="bg1"/>
                  </a:solidFill>
                </a:rPr>
                <a:t>Simulasi</a:t>
              </a:r>
              <a:r>
                <a:rPr lang="en-US" sz="2400" dirty="0" smtClean="0">
                  <a:solidFill>
                    <a:schemeClr val="bg1"/>
                  </a:solidFill>
                </a:rPr>
                <a:t> </a:t>
              </a:r>
              <a:r>
                <a:rPr lang="en-US" sz="2400" dirty="0" err="1" smtClean="0">
                  <a:solidFill>
                    <a:schemeClr val="bg1"/>
                  </a:solidFill>
                </a:rPr>
                <a:t>Menantang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039" y="286603"/>
              <a:ext cx="627797" cy="627797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399197" y="5334000"/>
            <a:ext cx="8305800" cy="1389797"/>
            <a:chOff x="399197" y="5334000"/>
            <a:chExt cx="8305800" cy="1389797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5200" y="5334000"/>
              <a:ext cx="1389797" cy="1389797"/>
            </a:xfrm>
            <a:prstGeom prst="rect">
              <a:avLst/>
            </a:prstGeom>
          </p:spPr>
        </p:pic>
        <p:sp>
          <p:nvSpPr>
            <p:cNvPr id="11" name="Title 1"/>
            <p:cNvSpPr txBox="1">
              <a:spLocks/>
            </p:cNvSpPr>
            <p:nvPr/>
          </p:nvSpPr>
          <p:spPr>
            <a:xfrm>
              <a:off x="399197" y="5609229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smtClean="0">
                  <a:solidFill>
                    <a:schemeClr val="tx1"/>
                  </a:solidFill>
                </a:rPr>
                <a:t>© FgroupIndonesia.com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0069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73039" y="286603"/>
            <a:ext cx="8694761" cy="627797"/>
            <a:chOff x="373039" y="286603"/>
            <a:chExt cx="8694761" cy="627797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81000" y="3048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81000" y="9144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itle 1"/>
            <p:cNvSpPr txBox="1">
              <a:spLocks/>
            </p:cNvSpPr>
            <p:nvPr/>
          </p:nvSpPr>
          <p:spPr>
            <a:xfrm>
              <a:off x="1098076" y="371901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err="1">
                  <a:solidFill>
                    <a:schemeClr val="bg1"/>
                  </a:solidFill>
                </a:rPr>
                <a:t>Simulasi</a:t>
              </a:r>
              <a:r>
                <a:rPr lang="en-US" sz="2400" dirty="0">
                  <a:solidFill>
                    <a:schemeClr val="bg1"/>
                  </a:solidFill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</a:rPr>
                <a:t>Menantang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039" y="286603"/>
              <a:ext cx="627797" cy="627797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399197" y="5334000"/>
            <a:ext cx="8305800" cy="1389797"/>
            <a:chOff x="399197" y="5334000"/>
            <a:chExt cx="8305800" cy="1389797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5200" y="5334000"/>
              <a:ext cx="1389797" cy="1389797"/>
            </a:xfrm>
            <a:prstGeom prst="rect">
              <a:avLst/>
            </a:prstGeom>
          </p:spPr>
        </p:pic>
        <p:sp>
          <p:nvSpPr>
            <p:cNvPr id="11" name="Title 1"/>
            <p:cNvSpPr txBox="1">
              <a:spLocks/>
            </p:cNvSpPr>
            <p:nvPr/>
          </p:nvSpPr>
          <p:spPr>
            <a:xfrm>
              <a:off x="399197" y="5609229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smtClean="0">
                  <a:solidFill>
                    <a:schemeClr val="tx1"/>
                  </a:solidFill>
                </a:rPr>
                <a:t>© FgroupIndonesia.com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9" y="1791833"/>
            <a:ext cx="1000125" cy="1000125"/>
          </a:xfrm>
          <a:prstGeom prst="rect">
            <a:avLst/>
          </a:prstGeom>
        </p:spPr>
      </p:pic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625609"/>
          </a:xfrm>
        </p:spPr>
        <p:txBody>
          <a:bodyPr/>
          <a:lstStyle/>
          <a:p>
            <a:pPr marL="768096" lvl="2" indent="0">
              <a:buNone/>
            </a:pPr>
            <a:r>
              <a:rPr lang="en-US" dirty="0" smtClean="0"/>
              <a:t>Code </a:t>
            </a:r>
            <a:r>
              <a:rPr lang="en-US" dirty="0" err="1" smtClean="0"/>
              <a:t>tetap</a:t>
            </a:r>
            <a:r>
              <a:rPr lang="en-US" dirty="0" smtClean="0"/>
              <a:t> </a:t>
            </a:r>
            <a:r>
              <a:rPr lang="en-US" sz="4400" b="1" dirty="0" smtClean="0"/>
              <a:t>5 </a:t>
            </a:r>
            <a:r>
              <a:rPr lang="en-US" sz="4400" b="1" dirty="0" err="1" smtClean="0"/>
              <a:t>baris</a:t>
            </a:r>
            <a:r>
              <a:rPr lang="en-US" sz="4400" b="1" dirty="0" smtClean="0"/>
              <a:t>!</a:t>
            </a:r>
          </a:p>
          <a:p>
            <a:pPr marL="768096" lvl="2" indent="0">
              <a:buNone/>
            </a:pPr>
            <a:endParaRPr lang="en-US" dirty="0"/>
          </a:p>
          <a:p>
            <a:pPr marL="0" lvl="2" indent="0">
              <a:buNone/>
            </a:pPr>
            <a:r>
              <a:rPr lang="en-US" sz="2000" i="1" noProof="1" smtClean="0">
                <a:solidFill>
                  <a:srgbClr val="FF0000"/>
                </a:solidFill>
              </a:rPr>
              <a:t>Engine myBot = new Engine();</a:t>
            </a:r>
          </a:p>
          <a:p>
            <a:pPr marL="0" lvl="2" indent="0">
              <a:buNone/>
            </a:pPr>
            <a:r>
              <a:rPr lang="en-US" sz="1600" i="1" noProof="1" smtClean="0">
                <a:solidFill>
                  <a:srgbClr val="FF0000"/>
                </a:solidFill>
              </a:rPr>
              <a:t>Account myUsers []= AccountBuilder.create("one@gmail.com", "konci", “hayo coba socnetSDK!”, SocialMedia.FACEBOOK, SocialMedia.TWITTER);</a:t>
            </a:r>
          </a:p>
          <a:p>
            <a:pPr marL="0" lvl="2" indent="0">
              <a:buNone/>
            </a:pPr>
            <a:r>
              <a:rPr lang="en-US" sz="1800" i="1" noProof="1" smtClean="0">
                <a:solidFill>
                  <a:srgbClr val="FF0000"/>
                </a:solidFill>
              </a:rPr>
              <a:t>myBot.addUsers(myUsers);</a:t>
            </a:r>
          </a:p>
          <a:p>
            <a:pPr marL="0" lvl="2" indent="0">
              <a:buNone/>
            </a:pPr>
            <a:r>
              <a:rPr lang="en-US" sz="1800" i="1" noProof="1" smtClean="0">
                <a:solidFill>
                  <a:srgbClr val="FF0000"/>
                </a:solidFill>
              </a:rPr>
              <a:t>myBot.start(true, 3, 7);</a:t>
            </a:r>
          </a:p>
          <a:p>
            <a:pPr marL="768096" lvl="2" indent="0">
              <a:buNone/>
            </a:pPr>
            <a:endParaRPr lang="en-US" dirty="0"/>
          </a:p>
          <a:p>
            <a:pPr marL="768096" lvl="2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2571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68096" lvl="2" indent="0">
              <a:buNone/>
            </a:pPr>
            <a:r>
              <a:rPr lang="en-US" dirty="0" smtClean="0"/>
              <a:t>Code </a:t>
            </a:r>
            <a:r>
              <a:rPr lang="en-US" dirty="0" err="1" smtClean="0"/>
              <a:t>tetap</a:t>
            </a:r>
            <a:r>
              <a:rPr lang="en-US" dirty="0" smtClean="0"/>
              <a:t> </a:t>
            </a:r>
            <a:r>
              <a:rPr lang="en-US" sz="4400" b="1" dirty="0" smtClean="0"/>
              <a:t>5 </a:t>
            </a:r>
            <a:r>
              <a:rPr lang="en-US" sz="4400" b="1" dirty="0" err="1" smtClean="0"/>
              <a:t>baris</a:t>
            </a:r>
            <a:r>
              <a:rPr lang="en-US" sz="4400" b="1" dirty="0" smtClean="0"/>
              <a:t>!</a:t>
            </a:r>
          </a:p>
          <a:p>
            <a:pPr marL="768096" lvl="2" indent="0">
              <a:buNone/>
            </a:pPr>
            <a:endParaRPr lang="en-US" dirty="0"/>
          </a:p>
          <a:p>
            <a:pPr marL="0" lvl="2" indent="0">
              <a:buNone/>
            </a:pPr>
            <a:r>
              <a:rPr lang="en-US" sz="2000" i="1" noProof="1" smtClean="0">
                <a:solidFill>
                  <a:srgbClr val="FF0000"/>
                </a:solidFill>
              </a:rPr>
              <a:t>Engine myBot = new Engine();</a:t>
            </a:r>
          </a:p>
          <a:p>
            <a:pPr marL="0" lvl="2" indent="0">
              <a:buNone/>
            </a:pPr>
            <a:r>
              <a:rPr lang="en-US" sz="1600" i="1" noProof="1" smtClean="0">
                <a:solidFill>
                  <a:srgbClr val="FF0000"/>
                </a:solidFill>
              </a:rPr>
              <a:t>Account </a:t>
            </a:r>
            <a:r>
              <a:rPr lang="en-US" sz="1600" i="1" noProof="1">
                <a:solidFill>
                  <a:srgbClr val="FF0000"/>
                </a:solidFill>
              </a:rPr>
              <a:t>myUsers []= AccountBuilder.create("one@gmail.com", "konci", “hayo coba socnetSDK!”, SocialMedia.FACEBOOK, SocialMedia.TWITTER);</a:t>
            </a:r>
            <a:endParaRPr lang="en-US" sz="1600" i="1" noProof="1" smtClean="0">
              <a:solidFill>
                <a:srgbClr val="FF0000"/>
              </a:solidFill>
            </a:endParaRPr>
          </a:p>
          <a:p>
            <a:pPr marL="0" lvl="2" indent="0">
              <a:buNone/>
            </a:pPr>
            <a:r>
              <a:rPr lang="en-US" sz="1800" i="1" noProof="1" smtClean="0">
                <a:solidFill>
                  <a:srgbClr val="FF0000"/>
                </a:solidFill>
              </a:rPr>
              <a:t>myBot.addUsers(myUsers);</a:t>
            </a:r>
          </a:p>
          <a:p>
            <a:pPr marL="0" lvl="2" indent="0">
              <a:buNone/>
            </a:pPr>
            <a:r>
              <a:rPr lang="en-US" sz="1800" i="1" noProof="1" smtClean="0">
                <a:solidFill>
                  <a:srgbClr val="FF0000"/>
                </a:solidFill>
              </a:rPr>
              <a:t>myBot.start(true, 3, 7);</a:t>
            </a:r>
          </a:p>
          <a:p>
            <a:pPr marL="768096" lvl="2" indent="0">
              <a:buNone/>
            </a:pPr>
            <a:endParaRPr lang="en-US" dirty="0"/>
          </a:p>
          <a:p>
            <a:pPr marL="768096" lvl="2" indent="0">
              <a:buNone/>
            </a:pPr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373039" y="286603"/>
            <a:ext cx="8694761" cy="627797"/>
            <a:chOff x="373039" y="286603"/>
            <a:chExt cx="8694761" cy="627797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81000" y="3048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81000" y="9144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itle 1"/>
            <p:cNvSpPr txBox="1">
              <a:spLocks/>
            </p:cNvSpPr>
            <p:nvPr/>
          </p:nvSpPr>
          <p:spPr>
            <a:xfrm>
              <a:off x="1098076" y="371901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err="1">
                  <a:solidFill>
                    <a:schemeClr val="bg1"/>
                  </a:solidFill>
                </a:rPr>
                <a:t>Simulasi</a:t>
              </a:r>
              <a:r>
                <a:rPr lang="en-US" sz="2400" dirty="0">
                  <a:solidFill>
                    <a:schemeClr val="bg1"/>
                  </a:solidFill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</a:rPr>
                <a:t>Menantang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039" y="286603"/>
              <a:ext cx="627797" cy="627797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399197" y="5334000"/>
            <a:ext cx="8305800" cy="1389797"/>
            <a:chOff x="399197" y="5334000"/>
            <a:chExt cx="8305800" cy="1389797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5200" y="5334000"/>
              <a:ext cx="1389797" cy="1389797"/>
            </a:xfrm>
            <a:prstGeom prst="rect">
              <a:avLst/>
            </a:prstGeom>
          </p:spPr>
        </p:pic>
        <p:sp>
          <p:nvSpPr>
            <p:cNvPr id="11" name="Title 1"/>
            <p:cNvSpPr txBox="1">
              <a:spLocks/>
            </p:cNvSpPr>
            <p:nvPr/>
          </p:nvSpPr>
          <p:spPr>
            <a:xfrm>
              <a:off x="399197" y="5609229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smtClean="0">
                  <a:solidFill>
                    <a:schemeClr val="tx1"/>
                  </a:solidFill>
                </a:rPr>
                <a:t>© FgroupIndonesia.com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489800" y="3737699"/>
            <a:ext cx="3871685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Berikan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interval number</a:t>
            </a:r>
            <a:r>
              <a:rPr lang="en-US" b="1" dirty="0" smtClean="0"/>
              <a:t>,</a:t>
            </a:r>
            <a:r>
              <a:rPr lang="en-US" dirty="0" smtClean="0"/>
              <a:t> agar </a:t>
            </a:r>
            <a:r>
              <a:rPr lang="en-US" b="1" dirty="0" smtClean="0"/>
              <a:t>Engine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b="1" dirty="0" smtClean="0"/>
              <a:t>posting </a:t>
            </a:r>
            <a:r>
              <a:rPr lang="en-US" b="1" dirty="0" err="1" smtClean="0"/>
              <a:t>dengan</a:t>
            </a:r>
            <a:r>
              <a:rPr lang="en-US" b="1" dirty="0" smtClean="0"/>
              <a:t> </a:t>
            </a:r>
            <a:r>
              <a:rPr lang="en-US" b="1" dirty="0" err="1" smtClean="0"/>
              <a:t>durasi</a:t>
            </a:r>
            <a:r>
              <a:rPr lang="en-US" b="1" dirty="0" smtClean="0"/>
              <a:t> </a:t>
            </a:r>
            <a:r>
              <a:rPr lang="en-US" b="1" dirty="0" err="1" smtClean="0"/>
              <a:t>jeda</a:t>
            </a:r>
            <a:r>
              <a:rPr lang="en-US" b="1" dirty="0" smtClean="0"/>
              <a:t> random di </a:t>
            </a:r>
            <a:r>
              <a:rPr lang="en-US" b="1" dirty="0" err="1" smtClean="0"/>
              <a:t>menit</a:t>
            </a:r>
            <a:r>
              <a:rPr lang="en-US" b="1" dirty="0" smtClean="0"/>
              <a:t> </a:t>
            </a:r>
            <a:r>
              <a:rPr lang="en-US" b="1" dirty="0" err="1" smtClean="0"/>
              <a:t>tersebut</a:t>
            </a:r>
            <a:r>
              <a:rPr lang="en-US" b="1" dirty="0" smtClean="0"/>
              <a:t>.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Kita </a:t>
            </a:r>
            <a:r>
              <a:rPr lang="en-US" dirty="0" err="1" smtClean="0"/>
              <a:t>baca</a:t>
            </a:r>
            <a:r>
              <a:rPr lang="en-US" dirty="0" smtClean="0"/>
              <a:t>, </a:t>
            </a:r>
            <a:r>
              <a:rPr lang="en-US" b="1" dirty="0" smtClean="0"/>
              <a:t>start Engine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b="1" dirty="0" err="1" smtClean="0"/>
              <a:t>jeda</a:t>
            </a:r>
            <a:r>
              <a:rPr lang="en-US" b="1" dirty="0" smtClean="0"/>
              <a:t> </a:t>
            </a:r>
            <a:r>
              <a:rPr lang="en-US" b="1" dirty="0" err="1" smtClean="0"/>
              <a:t>antara</a:t>
            </a:r>
            <a:r>
              <a:rPr lang="en-US" b="1" dirty="0" smtClean="0"/>
              <a:t> </a:t>
            </a:r>
            <a:r>
              <a:rPr lang="en-US" b="1" dirty="0" err="1" smtClean="0"/>
              <a:t>menit</a:t>
            </a:r>
            <a:r>
              <a:rPr lang="en-US" b="1" dirty="0" smtClean="0"/>
              <a:t> ke-3 </a:t>
            </a:r>
            <a:r>
              <a:rPr lang="en-US" b="1" dirty="0" err="1" smtClean="0"/>
              <a:t>sd</a:t>
            </a:r>
            <a:r>
              <a:rPr lang="en-US" b="1" dirty="0" smtClean="0"/>
              <a:t> ke-7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0599" y="4114800"/>
            <a:ext cx="1000125" cy="1000125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flipV="1">
            <a:off x="2501901" y="4267200"/>
            <a:ext cx="987899" cy="261258"/>
          </a:xfrm>
          <a:prstGeom prst="straightConnector1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1600200" y="4191000"/>
            <a:ext cx="1001486" cy="437762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74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219200"/>
            <a:ext cx="8077200" cy="25146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Twitter : @</a:t>
            </a:r>
            <a:r>
              <a:rPr lang="en-US" b="1" dirty="0" err="1" smtClean="0">
                <a:solidFill>
                  <a:schemeClr val="tx1"/>
                </a:solidFill>
              </a:rPr>
              <a:t>fgroupindonesia</a:t>
            </a:r>
            <a:r>
              <a:rPr lang="en-US" b="1" dirty="0" smtClean="0">
                <a:solidFill>
                  <a:schemeClr val="tx1"/>
                </a:solidFill>
              </a:rPr>
              <a:t/>
            </a:r>
            <a:br>
              <a:rPr lang="en-US" b="1" dirty="0" smtClean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FB : </a:t>
            </a:r>
            <a:r>
              <a:rPr lang="en-US" dirty="0">
                <a:solidFill>
                  <a:schemeClr val="tx1"/>
                </a:solidFill>
                <a:hlinkClick r:id="rId2"/>
              </a:rPr>
              <a:t>http://</a:t>
            </a:r>
            <a:r>
              <a:rPr lang="en-US" dirty="0" smtClean="0">
                <a:solidFill>
                  <a:schemeClr val="tx1"/>
                </a:solidFill>
                <a:hlinkClick r:id="rId2"/>
              </a:rPr>
              <a:t>fbl.me/fgroupindonesia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Tel / SMS / </a:t>
            </a:r>
            <a:r>
              <a:rPr lang="en-US" dirty="0" err="1" smtClean="0">
                <a:solidFill>
                  <a:schemeClr val="tx1"/>
                </a:solidFill>
              </a:rPr>
              <a:t>WhatsApp</a:t>
            </a:r>
            <a:r>
              <a:rPr lang="en-US" dirty="0" smtClean="0">
                <a:solidFill>
                  <a:schemeClr val="tx1"/>
                </a:solidFill>
              </a:rPr>
              <a:t> : 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+62-857-9556-9337 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+62-857-2126-1437</a:t>
            </a:r>
            <a:endParaRPr lang="en-US" b="1" dirty="0">
              <a:solidFill>
                <a:schemeClr val="tx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73039" y="286603"/>
            <a:ext cx="8694761" cy="627797"/>
            <a:chOff x="373039" y="286603"/>
            <a:chExt cx="8694761" cy="627797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81000" y="3048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81000" y="9144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itle 1"/>
            <p:cNvSpPr txBox="1">
              <a:spLocks/>
            </p:cNvSpPr>
            <p:nvPr/>
          </p:nvSpPr>
          <p:spPr>
            <a:xfrm>
              <a:off x="1098076" y="371901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err="1" smtClean="0">
                  <a:solidFill>
                    <a:schemeClr val="tx1"/>
                  </a:solidFill>
                </a:rPr>
                <a:t>Kontak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039" y="286603"/>
              <a:ext cx="627797" cy="627797"/>
            </a:xfrm>
            <a:prstGeom prst="rect">
              <a:avLst/>
            </a:prstGeom>
          </p:spPr>
        </p:pic>
      </p:grpSp>
      <p:grpSp>
        <p:nvGrpSpPr>
          <p:cNvPr id="13" name="Group 12"/>
          <p:cNvGrpSpPr/>
          <p:nvPr/>
        </p:nvGrpSpPr>
        <p:grpSpPr>
          <a:xfrm>
            <a:off x="399197" y="5334000"/>
            <a:ext cx="8305800" cy="1389797"/>
            <a:chOff x="399197" y="5334000"/>
            <a:chExt cx="8305800" cy="1389797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5200" y="5334000"/>
              <a:ext cx="1389797" cy="1389797"/>
            </a:xfrm>
            <a:prstGeom prst="rect">
              <a:avLst/>
            </a:prstGeom>
          </p:spPr>
        </p:pic>
        <p:sp>
          <p:nvSpPr>
            <p:cNvPr id="11" name="Title 1"/>
            <p:cNvSpPr txBox="1">
              <a:spLocks/>
            </p:cNvSpPr>
            <p:nvPr/>
          </p:nvSpPr>
          <p:spPr>
            <a:xfrm>
              <a:off x="399197" y="5609229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smtClean="0">
                  <a:solidFill>
                    <a:schemeClr val="tx1"/>
                  </a:solidFill>
                </a:rPr>
                <a:t>© FgroupIndonesia.com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032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533400"/>
            <a:ext cx="8077200" cy="4495800"/>
          </a:xfrm>
        </p:spPr>
        <p:txBody>
          <a:bodyPr>
            <a:noAutofit/>
          </a:bodyPr>
          <a:lstStyle/>
          <a:p>
            <a:r>
              <a:rPr lang="en-US" sz="9600" b="1" dirty="0" smtClean="0">
                <a:solidFill>
                  <a:schemeClr val="tx1"/>
                </a:solidFill>
              </a:rPr>
              <a:t>2 JENIS PENGGUNA SOCNET SDK</a:t>
            </a:r>
            <a:endParaRPr lang="en-US" sz="9600" b="1" dirty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5334000"/>
            <a:ext cx="1389797" cy="1389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1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SocNet</a:t>
            </a:r>
            <a:r>
              <a:rPr lang="en-US" sz="2800" dirty="0" smtClean="0"/>
              <a:t> SDK </a:t>
            </a:r>
            <a:r>
              <a:rPr lang="en-US" sz="2800" dirty="0" err="1" smtClean="0"/>
              <a:t>digunakan</a:t>
            </a:r>
            <a:r>
              <a:rPr lang="en-US" sz="2800" dirty="0" smtClean="0"/>
              <a:t> </a:t>
            </a:r>
            <a:r>
              <a:rPr lang="en-US" sz="2800" dirty="0" err="1" smtClean="0"/>
              <a:t>oleh</a:t>
            </a:r>
            <a:r>
              <a:rPr lang="en-US" sz="2800" dirty="0" smtClean="0"/>
              <a:t> 2 </a:t>
            </a:r>
            <a:r>
              <a:rPr lang="en-US" sz="2800" dirty="0" err="1" smtClean="0"/>
              <a:t>jenis</a:t>
            </a:r>
            <a:r>
              <a:rPr lang="en-US" sz="2800" dirty="0" smtClean="0"/>
              <a:t> user:</a:t>
            </a:r>
            <a:endParaRPr lang="en-US" sz="2800" dirty="0"/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Non-Developers</a:t>
            </a:r>
          </a:p>
          <a:p>
            <a:pPr marL="925830" lvl="1" indent="-514350">
              <a:buFont typeface="+mj-lt"/>
              <a:buAutoNum type="arabicPeriod"/>
            </a:pPr>
            <a:r>
              <a:rPr lang="en-US" sz="2400" dirty="0" err="1" smtClean="0"/>
              <a:t>Penggunaan</a:t>
            </a:r>
            <a:r>
              <a:rPr lang="en-US" sz="2400" dirty="0" smtClean="0"/>
              <a:t> via Parameter Call di Command Prompt</a:t>
            </a:r>
          </a:p>
          <a:p>
            <a:pPr marL="411480" lvl="1" indent="0">
              <a:buNone/>
            </a:pPr>
            <a:r>
              <a:rPr lang="en-US" sz="2400" b="1" dirty="0" smtClean="0"/>
              <a:t>(</a:t>
            </a:r>
            <a:r>
              <a:rPr lang="en-US" sz="2400" b="1" dirty="0" err="1" smtClean="0"/>
              <a:t>Tidak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Dibahas</a:t>
            </a:r>
            <a:r>
              <a:rPr lang="en-US" sz="2400" b="1" dirty="0" smtClean="0"/>
              <a:t> di slide </a:t>
            </a:r>
            <a:r>
              <a:rPr lang="en-US" sz="2400" b="1" dirty="0" err="1" smtClean="0"/>
              <a:t>ini</a:t>
            </a:r>
            <a:r>
              <a:rPr lang="en-US" sz="2400" b="1" dirty="0" smtClean="0"/>
              <a:t>)</a:t>
            </a:r>
          </a:p>
          <a:p>
            <a:pPr marL="925830" lvl="1" indent="-514350">
              <a:buFont typeface="+mj-lt"/>
              <a:buAutoNum type="arabicPeriod"/>
            </a:pP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800" b="1" dirty="0" smtClean="0"/>
              <a:t>Developers</a:t>
            </a:r>
          </a:p>
          <a:p>
            <a:pPr marL="925830" lvl="1" indent="-514350">
              <a:buFont typeface="+mj-lt"/>
              <a:buAutoNum type="arabicPeriod"/>
            </a:pPr>
            <a:r>
              <a:rPr lang="en-US" sz="2400" dirty="0" err="1" smtClean="0"/>
              <a:t>Penggunaan</a:t>
            </a:r>
            <a:r>
              <a:rPr lang="en-US" sz="2400" dirty="0" smtClean="0"/>
              <a:t> Java Code </a:t>
            </a:r>
            <a:r>
              <a:rPr lang="en-US" sz="2400" dirty="0" err="1" smtClean="0"/>
              <a:t>sebagai</a:t>
            </a:r>
            <a:r>
              <a:rPr lang="en-US" sz="2400" dirty="0" smtClean="0"/>
              <a:t> Library</a:t>
            </a:r>
          </a:p>
          <a:p>
            <a:pPr marL="411480" lvl="1" indent="0">
              <a:buNone/>
            </a:pPr>
            <a:r>
              <a:rPr lang="en-US" sz="2400" b="1" dirty="0"/>
              <a:t>(</a:t>
            </a:r>
            <a:r>
              <a:rPr lang="en-US" sz="2400" b="1" dirty="0" err="1"/>
              <a:t>Dibahas</a:t>
            </a:r>
            <a:r>
              <a:rPr lang="en-US" sz="2400" b="1" dirty="0"/>
              <a:t> di slide </a:t>
            </a:r>
            <a:r>
              <a:rPr lang="en-US" sz="2400" b="1" dirty="0" err="1" smtClean="0"/>
              <a:t>ini</a:t>
            </a:r>
            <a:r>
              <a:rPr lang="en-US" sz="2400" b="1" dirty="0" smtClean="0"/>
              <a:t>)</a:t>
            </a:r>
            <a:endParaRPr lang="en-US" sz="2400" b="1" dirty="0"/>
          </a:p>
          <a:p>
            <a:pPr marL="411480" lvl="1" indent="0">
              <a:buNone/>
            </a:pPr>
            <a:endParaRPr lang="en-US" sz="2400" dirty="0" smtClean="0"/>
          </a:p>
          <a:p>
            <a:endParaRPr lang="en-US" sz="2800" dirty="0" smtClean="0"/>
          </a:p>
          <a:p>
            <a:pPr marL="457200" lvl="1" indent="0">
              <a:buNone/>
            </a:pPr>
            <a:endParaRPr lang="en-US" sz="2400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373039" y="286603"/>
            <a:ext cx="8694761" cy="627797"/>
            <a:chOff x="373039" y="286603"/>
            <a:chExt cx="8694761" cy="627797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81000" y="3048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81000" y="9144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itle 1"/>
            <p:cNvSpPr txBox="1">
              <a:spLocks/>
            </p:cNvSpPr>
            <p:nvPr/>
          </p:nvSpPr>
          <p:spPr>
            <a:xfrm>
              <a:off x="1098076" y="371901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smtClean="0">
                  <a:solidFill>
                    <a:schemeClr val="bg1"/>
                  </a:solidFill>
                </a:rPr>
                <a:t>Cara </a:t>
              </a:r>
              <a:r>
                <a:rPr lang="en-US" sz="2400" dirty="0" err="1" smtClean="0">
                  <a:solidFill>
                    <a:schemeClr val="bg1"/>
                  </a:solidFill>
                </a:rPr>
                <a:t>Kerja</a:t>
              </a:r>
              <a:r>
                <a:rPr lang="en-US" sz="2400" dirty="0" smtClean="0">
                  <a:solidFill>
                    <a:schemeClr val="bg1"/>
                  </a:solidFill>
                </a:rPr>
                <a:t> </a:t>
              </a:r>
              <a:r>
                <a:rPr lang="en-US" sz="2400" dirty="0" err="1" smtClean="0">
                  <a:solidFill>
                    <a:schemeClr val="bg1"/>
                  </a:solidFill>
                </a:rPr>
                <a:t>SocNet</a:t>
              </a:r>
              <a:r>
                <a:rPr lang="en-US" sz="2400" dirty="0" smtClean="0">
                  <a:solidFill>
                    <a:schemeClr val="bg1"/>
                  </a:solidFill>
                </a:rPr>
                <a:t> SDK?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039" y="286603"/>
              <a:ext cx="627797" cy="627797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399197" y="5334000"/>
            <a:ext cx="8305800" cy="1389797"/>
            <a:chOff x="399197" y="5334000"/>
            <a:chExt cx="8305800" cy="1389797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5200" y="5334000"/>
              <a:ext cx="1389797" cy="1389797"/>
            </a:xfrm>
            <a:prstGeom prst="rect">
              <a:avLst/>
            </a:prstGeom>
          </p:spPr>
        </p:pic>
        <p:sp>
          <p:nvSpPr>
            <p:cNvPr id="11" name="Title 1"/>
            <p:cNvSpPr txBox="1">
              <a:spLocks/>
            </p:cNvSpPr>
            <p:nvPr/>
          </p:nvSpPr>
          <p:spPr>
            <a:xfrm>
              <a:off x="399197" y="5609229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smtClean="0">
                  <a:solidFill>
                    <a:schemeClr val="tx1"/>
                  </a:solidFill>
                </a:rPr>
                <a:t>© FgroupIndonesia.com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056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219200"/>
            <a:ext cx="8077200" cy="1673352"/>
          </a:xfrm>
        </p:spPr>
        <p:txBody>
          <a:bodyPr>
            <a:noAutofit/>
          </a:bodyPr>
          <a:lstStyle/>
          <a:p>
            <a:r>
              <a:rPr lang="en-US" sz="9600" b="1" dirty="0" smtClean="0">
                <a:solidFill>
                  <a:schemeClr val="tx1"/>
                </a:solidFill>
              </a:rPr>
              <a:t>CARA KERJA SOCNET SDK?</a:t>
            </a:r>
            <a:endParaRPr lang="en-US" sz="9600" b="1" dirty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5334000"/>
            <a:ext cx="1389797" cy="1389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27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err="1" smtClean="0"/>
              <a:t>SocNet</a:t>
            </a:r>
            <a:r>
              <a:rPr lang="en-US" sz="2800" b="1" dirty="0" smtClean="0"/>
              <a:t> SDK</a:t>
            </a:r>
            <a:r>
              <a:rPr lang="en-US" sz="2800" dirty="0" smtClean="0"/>
              <a:t> </a:t>
            </a:r>
            <a:r>
              <a:rPr lang="en-US" sz="2800" dirty="0" err="1" smtClean="0"/>
              <a:t>akan</a:t>
            </a:r>
            <a:r>
              <a:rPr lang="en-US" sz="2800" dirty="0" smtClean="0"/>
              <a:t> </a:t>
            </a:r>
            <a:r>
              <a:rPr lang="en-US" sz="2800" dirty="0" err="1" smtClean="0"/>
              <a:t>mencari</a:t>
            </a:r>
            <a:r>
              <a:rPr lang="en-US" sz="2800" dirty="0" smtClean="0"/>
              <a:t> </a:t>
            </a:r>
            <a:r>
              <a:rPr lang="en-US" sz="2800" dirty="0" err="1" smtClean="0"/>
              <a:t>beberapa</a:t>
            </a:r>
            <a:r>
              <a:rPr lang="en-US" sz="2800" dirty="0" smtClean="0"/>
              <a:t> </a:t>
            </a:r>
            <a:r>
              <a:rPr lang="en-US" sz="2800" dirty="0" err="1" smtClean="0"/>
              <a:t>buah</a:t>
            </a:r>
            <a:r>
              <a:rPr lang="en-US" sz="2800" dirty="0" smtClean="0"/>
              <a:t> file yang </a:t>
            </a:r>
            <a:r>
              <a:rPr lang="en-US" sz="2800" dirty="0" err="1" smtClean="0"/>
              <a:t>masing-masing</a:t>
            </a:r>
            <a:r>
              <a:rPr lang="en-US" sz="2800" dirty="0" smtClean="0"/>
              <a:t> </a:t>
            </a:r>
            <a:r>
              <a:rPr lang="en-US" sz="2800" dirty="0" err="1" smtClean="0"/>
              <a:t>digunakan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detail </a:t>
            </a:r>
            <a:r>
              <a:rPr lang="en-US" sz="2800" dirty="0" err="1" smtClean="0"/>
              <a:t>berikut</a:t>
            </a:r>
            <a:r>
              <a:rPr lang="en-US" sz="2800" dirty="0" smtClean="0"/>
              <a:t>:</a:t>
            </a:r>
          </a:p>
          <a:p>
            <a:pPr lvl="1"/>
            <a:r>
              <a:rPr lang="en-US" sz="2400" b="1" dirty="0" err="1" smtClean="0"/>
              <a:t>Chromedriver</a:t>
            </a:r>
            <a:r>
              <a:rPr lang="en-US" sz="2400" b="1" dirty="0" smtClean="0"/>
              <a:t> : </a:t>
            </a:r>
            <a:r>
              <a:rPr lang="en-US" sz="2400" dirty="0" smtClean="0"/>
              <a:t>engine </a:t>
            </a:r>
            <a:r>
              <a:rPr lang="en-US" sz="2400" dirty="0" err="1" smtClean="0"/>
              <a:t>utama</a:t>
            </a:r>
            <a:endParaRPr lang="en-US" sz="2400" dirty="0" smtClean="0"/>
          </a:p>
          <a:p>
            <a:pPr lvl="1"/>
            <a:r>
              <a:rPr lang="en-US" sz="2400" b="1" dirty="0" smtClean="0"/>
              <a:t>*.</a:t>
            </a:r>
            <a:r>
              <a:rPr lang="en-US" sz="2400" b="1" dirty="0" err="1"/>
              <a:t>acc</a:t>
            </a:r>
            <a:r>
              <a:rPr lang="en-US" sz="2400" b="1" dirty="0"/>
              <a:t> </a:t>
            </a:r>
            <a:r>
              <a:rPr lang="en-US" sz="2400" dirty="0"/>
              <a:t>: detail user login</a:t>
            </a:r>
          </a:p>
          <a:p>
            <a:pPr lvl="1"/>
            <a:r>
              <a:rPr lang="en-US" sz="2400" b="1" dirty="0" smtClean="0"/>
              <a:t>*.post </a:t>
            </a:r>
            <a:r>
              <a:rPr lang="en-US" sz="2400" dirty="0" smtClean="0"/>
              <a:t>: </a:t>
            </a:r>
            <a:r>
              <a:rPr lang="en-US" sz="2400" dirty="0"/>
              <a:t>status </a:t>
            </a:r>
            <a:r>
              <a:rPr lang="en-US" sz="2400" dirty="0" err="1"/>
              <a:t>yg</a:t>
            </a:r>
            <a:r>
              <a:rPr lang="en-US" sz="2400" dirty="0"/>
              <a:t> </a:t>
            </a:r>
            <a:r>
              <a:rPr lang="en-US" sz="2400" dirty="0" err="1"/>
              <a:t>ingin</a:t>
            </a:r>
            <a:r>
              <a:rPr lang="en-US" sz="2400" dirty="0"/>
              <a:t> di posting </a:t>
            </a:r>
            <a:r>
              <a:rPr lang="en-US" sz="2400" dirty="0" err="1"/>
              <a:t>berupa</a:t>
            </a:r>
            <a:r>
              <a:rPr lang="en-US" sz="2400" dirty="0"/>
              <a:t> text </a:t>
            </a:r>
            <a:endParaRPr lang="en-US" sz="2800" dirty="0" smtClean="0"/>
          </a:p>
          <a:p>
            <a:endParaRPr lang="en-US" sz="2800" dirty="0" smtClean="0"/>
          </a:p>
          <a:p>
            <a:pPr marL="457200" lvl="1" indent="0">
              <a:buNone/>
            </a:pPr>
            <a:endParaRPr lang="en-US" sz="2400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373039" y="286603"/>
            <a:ext cx="8694761" cy="627797"/>
            <a:chOff x="373039" y="286603"/>
            <a:chExt cx="8694761" cy="627797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81000" y="3048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81000" y="9144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itle 1"/>
            <p:cNvSpPr txBox="1">
              <a:spLocks/>
            </p:cNvSpPr>
            <p:nvPr/>
          </p:nvSpPr>
          <p:spPr>
            <a:xfrm>
              <a:off x="1098076" y="371901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smtClean="0">
                  <a:solidFill>
                    <a:schemeClr val="bg1"/>
                  </a:solidFill>
                </a:rPr>
                <a:t>Cara </a:t>
              </a:r>
              <a:r>
                <a:rPr lang="en-US" sz="2400" dirty="0" err="1" smtClean="0">
                  <a:solidFill>
                    <a:schemeClr val="bg1"/>
                  </a:solidFill>
                </a:rPr>
                <a:t>Kerja</a:t>
              </a:r>
              <a:r>
                <a:rPr lang="en-US" sz="2400" dirty="0" smtClean="0">
                  <a:solidFill>
                    <a:schemeClr val="bg1"/>
                  </a:solidFill>
                </a:rPr>
                <a:t> </a:t>
              </a:r>
              <a:r>
                <a:rPr lang="en-US" sz="2400" dirty="0" err="1" smtClean="0">
                  <a:solidFill>
                    <a:schemeClr val="bg1"/>
                  </a:solidFill>
                </a:rPr>
                <a:t>SocNet</a:t>
              </a:r>
              <a:r>
                <a:rPr lang="en-US" sz="2400" dirty="0" smtClean="0">
                  <a:solidFill>
                    <a:schemeClr val="bg1"/>
                  </a:solidFill>
                </a:rPr>
                <a:t> SDK?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039" y="286603"/>
              <a:ext cx="627797" cy="627797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399197" y="5334000"/>
            <a:ext cx="8305800" cy="1389797"/>
            <a:chOff x="399197" y="5334000"/>
            <a:chExt cx="8305800" cy="1389797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5200" y="5334000"/>
              <a:ext cx="1389797" cy="1389797"/>
            </a:xfrm>
            <a:prstGeom prst="rect">
              <a:avLst/>
            </a:prstGeom>
          </p:spPr>
        </p:pic>
        <p:sp>
          <p:nvSpPr>
            <p:cNvPr id="11" name="Title 1"/>
            <p:cNvSpPr txBox="1">
              <a:spLocks/>
            </p:cNvSpPr>
            <p:nvPr/>
          </p:nvSpPr>
          <p:spPr>
            <a:xfrm>
              <a:off x="399197" y="5609229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smtClean="0">
                  <a:solidFill>
                    <a:schemeClr val="tx1"/>
                  </a:solidFill>
                </a:rPr>
                <a:t>© FgroupIndonesia.com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469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640" y="5120755"/>
            <a:ext cx="745509" cy="745509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373039" y="286603"/>
            <a:ext cx="8694761" cy="627797"/>
            <a:chOff x="373039" y="286603"/>
            <a:chExt cx="8694761" cy="627797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81000" y="3048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81000" y="9144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itle 1"/>
            <p:cNvSpPr txBox="1">
              <a:spLocks/>
            </p:cNvSpPr>
            <p:nvPr/>
          </p:nvSpPr>
          <p:spPr>
            <a:xfrm>
              <a:off x="1098076" y="371901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smtClean="0">
                  <a:solidFill>
                    <a:schemeClr val="bg1"/>
                  </a:solidFill>
                </a:rPr>
                <a:t>Cara </a:t>
              </a:r>
              <a:r>
                <a:rPr lang="en-US" sz="2400" dirty="0" err="1" smtClean="0">
                  <a:solidFill>
                    <a:schemeClr val="bg1"/>
                  </a:solidFill>
                </a:rPr>
                <a:t>Kerja</a:t>
              </a:r>
              <a:r>
                <a:rPr lang="en-US" sz="2400" dirty="0" smtClean="0">
                  <a:solidFill>
                    <a:schemeClr val="bg1"/>
                  </a:solidFill>
                </a:rPr>
                <a:t> </a:t>
              </a:r>
              <a:r>
                <a:rPr lang="en-US" sz="2400" dirty="0" err="1" smtClean="0">
                  <a:solidFill>
                    <a:schemeClr val="bg1"/>
                  </a:solidFill>
                </a:rPr>
                <a:t>SocNet</a:t>
              </a:r>
              <a:r>
                <a:rPr lang="en-US" sz="2400" dirty="0" smtClean="0">
                  <a:solidFill>
                    <a:schemeClr val="bg1"/>
                  </a:solidFill>
                </a:rPr>
                <a:t> SDK?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039" y="286603"/>
              <a:ext cx="627797" cy="627797"/>
            </a:xfrm>
            <a:prstGeom prst="rect">
              <a:avLst/>
            </a:prstGeom>
          </p:spPr>
        </p:pic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6701" y="3075115"/>
            <a:ext cx="1389797" cy="138979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727" y="2391004"/>
            <a:ext cx="866635" cy="86663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728" y="3521411"/>
            <a:ext cx="866635" cy="86663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974" y="2410902"/>
            <a:ext cx="2887423" cy="2165566"/>
          </a:xfrm>
          <a:prstGeom prst="rect">
            <a:avLst/>
          </a:prstGeom>
        </p:spPr>
      </p:pic>
      <p:cxnSp>
        <p:nvCxnSpPr>
          <p:cNvPr id="15" name="Straight Arrow Connector 14"/>
          <p:cNvCxnSpPr>
            <a:stCxn id="3" idx="3"/>
          </p:cNvCxnSpPr>
          <p:nvPr/>
        </p:nvCxnSpPr>
        <p:spPr>
          <a:xfrm>
            <a:off x="1886362" y="2824322"/>
            <a:ext cx="1202140" cy="50715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1" idx="3"/>
          </p:cNvCxnSpPr>
          <p:nvPr/>
        </p:nvCxnSpPr>
        <p:spPr>
          <a:xfrm flipV="1">
            <a:off x="1886363" y="3770014"/>
            <a:ext cx="1514905" cy="18471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2077383" y="4303864"/>
            <a:ext cx="1323885" cy="118964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3"/>
          </p:cNvCxnSpPr>
          <p:nvPr/>
        </p:nvCxnSpPr>
        <p:spPr>
          <a:xfrm>
            <a:off x="5316498" y="3770014"/>
            <a:ext cx="1353403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77371" y="2118515"/>
            <a:ext cx="1009385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.</a:t>
            </a:r>
            <a:r>
              <a:rPr lang="en-US" sz="32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acc</a:t>
            </a:r>
            <a:endParaRPr lang="en-US" sz="32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77371" y="3354466"/>
            <a:ext cx="1009385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.post</a:t>
            </a:r>
            <a:endParaRPr lang="en-US" sz="24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68194" y="4605666"/>
            <a:ext cx="1448823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Chrome Engine</a:t>
            </a:r>
            <a:endParaRPr lang="en-US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938736" y="4183220"/>
            <a:ext cx="1009385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bot</a:t>
            </a:r>
            <a:endParaRPr lang="en-US" sz="32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0584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Istilah</a:t>
            </a:r>
            <a:r>
              <a:rPr lang="en-US" dirty="0"/>
              <a:t> </a:t>
            </a:r>
            <a:r>
              <a:rPr lang="en-US" b="1" dirty="0"/>
              <a:t>bot</a:t>
            </a:r>
            <a:r>
              <a:rPr lang="en-US" dirty="0"/>
              <a:t> </a:t>
            </a:r>
            <a:r>
              <a:rPr lang="en-US" dirty="0" err="1"/>
              <a:t>berarti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aktifitas</a:t>
            </a:r>
            <a:r>
              <a:rPr lang="en-US" dirty="0"/>
              <a:t> program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b="1" dirty="0" err="1"/>
              <a:t>berjalan</a:t>
            </a:r>
            <a:r>
              <a:rPr lang="en-US" b="1" dirty="0"/>
              <a:t> </a:t>
            </a:r>
            <a:r>
              <a:rPr lang="en-US" b="1" dirty="0" err="1"/>
              <a:t>sendiri</a:t>
            </a:r>
            <a:r>
              <a:rPr lang="en-US" b="1" dirty="0"/>
              <a:t>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user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aksinya</a:t>
            </a:r>
            <a:r>
              <a:rPr lang="en-US" dirty="0"/>
              <a:t> (click / enter</a:t>
            </a:r>
            <a:r>
              <a:rPr lang="en-US" dirty="0" smtClean="0"/>
              <a:t>).</a:t>
            </a:r>
          </a:p>
          <a:p>
            <a:r>
              <a:rPr lang="en-US" b="1" dirty="0" err="1" smtClean="0"/>
              <a:t>SocNet</a:t>
            </a:r>
            <a:r>
              <a:rPr lang="en-US" b="1" dirty="0" smtClean="0"/>
              <a:t> SDK</a:t>
            </a:r>
            <a:r>
              <a:rPr lang="en-US" dirty="0" smtClean="0"/>
              <a:t> </a:t>
            </a:r>
            <a:r>
              <a:rPr lang="en-US" dirty="0" err="1" smtClean="0"/>
              <a:t>memanfaatkan</a:t>
            </a:r>
            <a:r>
              <a:rPr lang="en-US" dirty="0" smtClean="0"/>
              <a:t> </a:t>
            </a:r>
            <a:r>
              <a:rPr lang="en-US" b="1" dirty="0" err="1" smtClean="0"/>
              <a:t>jxbrowser</a:t>
            </a:r>
            <a:r>
              <a:rPr lang="en-US" b="1" dirty="0" smtClean="0"/>
              <a:t>, Selenium, </a:t>
            </a:r>
            <a:r>
              <a:rPr lang="en-US" dirty="0" err="1" smtClean="0"/>
              <a:t>serta</a:t>
            </a:r>
            <a:r>
              <a:rPr lang="en-US" dirty="0" smtClean="0"/>
              <a:t> </a:t>
            </a:r>
            <a:r>
              <a:rPr lang="en-US" b="1" dirty="0" smtClean="0"/>
              <a:t>Chrome Engine</a:t>
            </a:r>
            <a:r>
              <a:rPr lang="en-US" dirty="0" smtClean="0"/>
              <a:t>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terlihat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b="1" dirty="0" smtClean="0"/>
              <a:t>bot </a:t>
            </a:r>
            <a:r>
              <a:rPr lang="en-US" dirty="0" err="1" smtClean="0"/>
              <a:t>berjalan</a:t>
            </a:r>
            <a:r>
              <a:rPr lang="en-US" dirty="0" smtClean="0"/>
              <a:t>.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73039" y="286603"/>
            <a:ext cx="8694761" cy="627797"/>
            <a:chOff x="373039" y="286603"/>
            <a:chExt cx="8694761" cy="627797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81000" y="3048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81000" y="9144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itle 1"/>
            <p:cNvSpPr txBox="1">
              <a:spLocks/>
            </p:cNvSpPr>
            <p:nvPr/>
          </p:nvSpPr>
          <p:spPr>
            <a:xfrm>
              <a:off x="1098076" y="371901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smtClean="0">
                  <a:solidFill>
                    <a:schemeClr val="bg1"/>
                  </a:solidFill>
                </a:rPr>
                <a:t>Cara </a:t>
              </a:r>
              <a:r>
                <a:rPr lang="en-US" sz="2400" dirty="0" err="1" smtClean="0">
                  <a:solidFill>
                    <a:schemeClr val="bg1"/>
                  </a:solidFill>
                </a:rPr>
                <a:t>Kerja</a:t>
              </a:r>
              <a:r>
                <a:rPr lang="en-US" sz="2400" dirty="0" smtClean="0">
                  <a:solidFill>
                    <a:schemeClr val="bg1"/>
                  </a:solidFill>
                </a:rPr>
                <a:t> </a:t>
              </a:r>
              <a:r>
                <a:rPr lang="en-US" sz="2400" dirty="0" err="1" smtClean="0">
                  <a:solidFill>
                    <a:schemeClr val="bg1"/>
                  </a:solidFill>
                </a:rPr>
                <a:t>SocNet</a:t>
              </a:r>
              <a:r>
                <a:rPr lang="en-US" sz="2400" dirty="0" smtClean="0">
                  <a:solidFill>
                    <a:schemeClr val="bg1"/>
                  </a:solidFill>
                </a:rPr>
                <a:t> SDK?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039" y="286603"/>
              <a:ext cx="627797" cy="627797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399197" y="5334000"/>
            <a:ext cx="8305800" cy="1389797"/>
            <a:chOff x="399197" y="5334000"/>
            <a:chExt cx="8305800" cy="1389797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5200" y="5334000"/>
              <a:ext cx="1389797" cy="1389797"/>
            </a:xfrm>
            <a:prstGeom prst="rect">
              <a:avLst/>
            </a:prstGeom>
          </p:spPr>
        </p:pic>
        <p:sp>
          <p:nvSpPr>
            <p:cNvPr id="11" name="Title 1"/>
            <p:cNvSpPr txBox="1">
              <a:spLocks/>
            </p:cNvSpPr>
            <p:nvPr/>
          </p:nvSpPr>
          <p:spPr>
            <a:xfrm>
              <a:off x="399197" y="5609229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smtClean="0">
                  <a:solidFill>
                    <a:schemeClr val="tx1"/>
                  </a:solidFill>
                </a:rPr>
                <a:t>© FgroupIndonesia.com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140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Aksi</a:t>
            </a:r>
            <a:r>
              <a:rPr lang="en-US" dirty="0" smtClean="0"/>
              <a:t>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b="1" dirty="0" smtClean="0"/>
              <a:t>bot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lain: </a:t>
            </a:r>
          </a:p>
          <a:p>
            <a:pPr lvl="1"/>
            <a:r>
              <a:rPr lang="en-US" dirty="0" smtClean="0"/>
              <a:t>click button, </a:t>
            </a:r>
          </a:p>
          <a:p>
            <a:pPr lvl="1"/>
            <a:r>
              <a:rPr lang="en-US" dirty="0" err="1" smtClean="0"/>
              <a:t>mengetik</a:t>
            </a:r>
            <a:r>
              <a:rPr lang="en-US" dirty="0" smtClean="0"/>
              <a:t> text, </a:t>
            </a:r>
          </a:p>
          <a:p>
            <a:pPr lvl="1"/>
            <a:r>
              <a:rPr lang="en-US" dirty="0" err="1" smtClean="0"/>
              <a:t>menekan</a:t>
            </a:r>
            <a:r>
              <a:rPr lang="en-US" dirty="0" smtClean="0"/>
              <a:t> enter, </a:t>
            </a:r>
          </a:p>
          <a:p>
            <a:pPr lvl="1"/>
            <a:r>
              <a:rPr lang="en-US" dirty="0" err="1" smtClean="0"/>
              <a:t>pindah</a:t>
            </a:r>
            <a:r>
              <a:rPr lang="en-US" dirty="0" smtClean="0"/>
              <a:t> page, </a:t>
            </a:r>
            <a:r>
              <a:rPr lang="en-US" dirty="0" err="1" smtClean="0"/>
              <a:t>dsb</a:t>
            </a:r>
            <a:r>
              <a:rPr lang="en-US" dirty="0" smtClean="0"/>
              <a:t>….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73039" y="286603"/>
            <a:ext cx="8694761" cy="627797"/>
            <a:chOff x="373039" y="286603"/>
            <a:chExt cx="8694761" cy="627797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81000" y="3048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81000" y="9144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itle 1"/>
            <p:cNvSpPr txBox="1">
              <a:spLocks/>
            </p:cNvSpPr>
            <p:nvPr/>
          </p:nvSpPr>
          <p:spPr>
            <a:xfrm>
              <a:off x="1098076" y="371901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smtClean="0">
                  <a:solidFill>
                    <a:schemeClr val="bg1"/>
                  </a:solidFill>
                </a:rPr>
                <a:t>Cara </a:t>
              </a:r>
              <a:r>
                <a:rPr lang="en-US" sz="2400" dirty="0" err="1" smtClean="0">
                  <a:solidFill>
                    <a:schemeClr val="bg1"/>
                  </a:solidFill>
                </a:rPr>
                <a:t>Kerja</a:t>
              </a:r>
              <a:r>
                <a:rPr lang="en-US" sz="2400" dirty="0" smtClean="0">
                  <a:solidFill>
                    <a:schemeClr val="bg1"/>
                  </a:solidFill>
                </a:rPr>
                <a:t> </a:t>
              </a:r>
              <a:r>
                <a:rPr lang="en-US" sz="2400" dirty="0" err="1" smtClean="0">
                  <a:solidFill>
                    <a:schemeClr val="bg1"/>
                  </a:solidFill>
                </a:rPr>
                <a:t>SocNet</a:t>
              </a:r>
              <a:r>
                <a:rPr lang="en-US" sz="2400" dirty="0" smtClean="0">
                  <a:solidFill>
                    <a:schemeClr val="bg1"/>
                  </a:solidFill>
                </a:rPr>
                <a:t> SDK?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039" y="286603"/>
              <a:ext cx="627797" cy="627797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399197" y="5334000"/>
            <a:ext cx="8305800" cy="1389797"/>
            <a:chOff x="399197" y="5334000"/>
            <a:chExt cx="8305800" cy="1389797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5200" y="5334000"/>
              <a:ext cx="1389797" cy="1389797"/>
            </a:xfrm>
            <a:prstGeom prst="rect">
              <a:avLst/>
            </a:prstGeom>
          </p:spPr>
        </p:pic>
        <p:sp>
          <p:nvSpPr>
            <p:cNvPr id="11" name="Title 1"/>
            <p:cNvSpPr txBox="1">
              <a:spLocks/>
            </p:cNvSpPr>
            <p:nvPr/>
          </p:nvSpPr>
          <p:spPr>
            <a:xfrm>
              <a:off x="399197" y="5609229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smtClean="0">
                  <a:solidFill>
                    <a:schemeClr val="tx1"/>
                  </a:solidFill>
                </a:rPr>
                <a:t>© FgroupIndonesia.com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785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1086</TotalTime>
  <Words>708</Words>
  <Application>Microsoft Office PowerPoint</Application>
  <PresentationFormat>On-screen Show (4:3)</PresentationFormat>
  <Paragraphs>152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Module</vt:lpstr>
      <vt:lpstr>ONLINE MARKETING DENGAN SOCNET SDK (Sesi Praktek)</vt:lpstr>
      <vt:lpstr>PowerPoint Presentation</vt:lpstr>
      <vt:lpstr>2 JENIS PENGGUNA SOCNET SDK</vt:lpstr>
      <vt:lpstr>PowerPoint Presentation</vt:lpstr>
      <vt:lpstr>CARA KERJA SOCNET SDK?</vt:lpstr>
      <vt:lpstr>PowerPoint Presentation</vt:lpstr>
      <vt:lpstr>PowerPoint Presentation</vt:lpstr>
      <vt:lpstr>PowerPoint Presentation</vt:lpstr>
      <vt:lpstr>PowerPoint Presentation</vt:lpstr>
      <vt:lpstr>      FILE POKOK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PRASYARAT DEVELOPERS</vt:lpstr>
      <vt:lpstr>PowerPoint Presentation</vt:lpstr>
      <vt:lpstr>PowerPoint Presentation</vt:lpstr>
      <vt:lpstr>SIMULASI SEDERHANA</vt:lpstr>
      <vt:lpstr>PowerPoint Presentation</vt:lpstr>
      <vt:lpstr>PowerPoint Presentation</vt:lpstr>
      <vt:lpstr>PowerPoint Presentation</vt:lpstr>
      <vt:lpstr>SIMULASI MENANTANG</vt:lpstr>
      <vt:lpstr>PowerPoint Presentation</vt:lpstr>
      <vt:lpstr>PowerPoint Presentation</vt:lpstr>
      <vt:lpstr>PowerPoint Presentation</vt:lpstr>
      <vt:lpstr>Twitter : @fgroupindonesia FB : http://fbl.me/fgroupindonesia Tel / SMS / WhatsApp :  +62-857-9556-9337  +62-857-2126-1437</vt:lpstr>
    </vt:vector>
  </TitlesOfParts>
  <Company>fgroupindonesia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MARKETING DENGAN SOCNET SDK</dc:title>
  <dc:creator>fgroupindonesia</dc:creator>
  <cp:lastModifiedBy>fgroupindonesia</cp:lastModifiedBy>
  <cp:revision>220</cp:revision>
  <dcterms:created xsi:type="dcterms:W3CDTF">2017-05-06T07:05:23Z</dcterms:created>
  <dcterms:modified xsi:type="dcterms:W3CDTF">2019-07-06T14:36:56Z</dcterms:modified>
</cp:coreProperties>
</file>