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Economic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AE0B58-0E0F-4703-B361-D06242680FA4}">
  <a:tblStyle styleId="{4DAE0B58-0E0F-4703-B361-D06242680FA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036980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Hot Bat Fallacy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26698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Federico Scivittaro, Francesco Scivittaro, Nick McDonnell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669875"/>
            <a:ext cx="2054775" cy="20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125" y="416200"/>
            <a:ext cx="3054600" cy="111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Extensions/Improvements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Potentially include an aging factor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All other projection systems have this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Use multiple years of data to forecast results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Statcast has only existed since 2015, so this is currently limited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Forecast statistics other than wOBA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Would have to see which variables have highest explanatory value for each statistic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Forecast pitchers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The methodology would be the same, but it would require an analysis of totally different variables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Forecast players with no major league experience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Use minor league statistics? Statcast does not exist in minor league ballparks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783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Our Goal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To use </a:t>
            </a:r>
            <a:r>
              <a:rPr lang="en" b="1"/>
              <a:t>process-oriented data</a:t>
            </a:r>
            <a:r>
              <a:rPr lang="en"/>
              <a:t> (barrels, exit velocity, LD%) to project MLB players’ future performance more accurately than traditional results-oriented methods (Marcels, PECOTA, ZiPS, etc)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Achieve this precision using simple methods, avoiding arbitrarily complex calculations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199" y="2443649"/>
            <a:ext cx="4379350" cy="2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Marcel Projections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Marcels forecasting system “is the most basic forecasting system you can have, that uses as little intelligence as possible…It uses 3 years of MLB data, with the most recent data weighted heavier. It regresses towards the mean. And it has an age factor.” - Tom Tango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Uses past statistics to evaluate future statistics (i.e. uses HRs from 2014, 2015, and 2016 to predict 2017 HRs)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Extremely simple, yet it is famously pretty effective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Model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9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/>
              <a:t>Barrels per batted ball event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/>
              <a:t>walk rate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/>
              <a:t>strikeout rate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/>
              <a:t>line-drive rate 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/>
              <a:t>average exit velocity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/>
              <a:t>average distance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225" y="1147225"/>
            <a:ext cx="4417074" cy="2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67975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Results We Obtained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5" y="1507374"/>
            <a:ext cx="4265624" cy="32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675" y="1507380"/>
            <a:ext cx="4730323" cy="310475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273500" y="1147225"/>
            <a:ext cx="1530600" cy="37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Marcel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133925" y="1204275"/>
            <a:ext cx="1452000" cy="39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Statcast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44150" y="30465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2743200" lvl="0" indent="0">
              <a:spcBef>
                <a:spcPts val="0"/>
              </a:spcBef>
              <a:buNone/>
            </a:pPr>
            <a:r>
              <a:rPr lang="en"/>
              <a:t>Removing Outliers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925" y="1304775"/>
            <a:ext cx="4358075" cy="328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75" y="1354550"/>
            <a:ext cx="4016949" cy="30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180200" y="1035450"/>
            <a:ext cx="16770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Marcel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976350" y="1074900"/>
            <a:ext cx="2082000" cy="33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Statcast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2743200" lvl="0" indent="457200">
              <a:spcBef>
                <a:spcPts val="0"/>
              </a:spcBef>
              <a:buNone/>
            </a:pPr>
            <a:r>
              <a:rPr lang="en"/>
              <a:t>Final Results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952500" y="1809750"/>
          <a:ext cx="7239000" cy="2224890"/>
        </p:xfrm>
        <a:graphic>
          <a:graphicData uri="http://schemas.openxmlformats.org/drawingml/2006/table">
            <a:tbl>
              <a:tblPr>
                <a:noFill/>
                <a:tableStyleId>{4DAE0B58-0E0F-4703-B361-D06242680FA4}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Projection 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Correlation Coefficient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Adjusted R-squared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Marcel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.350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.121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Statcast Projection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.378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.141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Marcel - Outlier Removed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.367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.133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Statcast - Outlier Removed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.397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.156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22407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How We Organized Our Website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400" dirty="0"/>
              <a:t>Name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400" dirty="0"/>
              <a:t>Season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400" dirty="0"/>
              <a:t>Team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400" dirty="0"/>
              <a:t>Minimum Plate Appearances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After entering in the wanted data points, the website will output a table with the searchable data points as well as the Marcel Projection and our own projection.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We source our information from 3 main tables within the database: 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400" dirty="0"/>
              <a:t>Regular Data Table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400" dirty="0"/>
              <a:t>Marcel Projections Table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400" dirty="0"/>
              <a:t>Regressions Table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4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28400" y="1188975"/>
            <a:ext cx="7687200" cy="36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Parsimony matters - especially when it’s not intuitive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Balancing correlated independent variables with explanatory power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Limitations of our model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Even though it may be easy to get the data, outputting it in a visually appealing way proved to be difficult among multiple databases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Economica</vt:lpstr>
      <vt:lpstr>Arial</vt:lpstr>
      <vt:lpstr>luxe</vt:lpstr>
      <vt:lpstr>Hot Bat Fallacy</vt:lpstr>
      <vt:lpstr>Our Goal</vt:lpstr>
      <vt:lpstr>Marcel Projections</vt:lpstr>
      <vt:lpstr>Our Model</vt:lpstr>
      <vt:lpstr>The Results We Obtained</vt:lpstr>
      <vt:lpstr>Removing Outliers</vt:lpstr>
      <vt:lpstr>Final Results</vt:lpstr>
      <vt:lpstr>How We Organized Our Website</vt:lpstr>
      <vt:lpstr>What We Learned</vt:lpstr>
      <vt:lpstr>Extensions/Improvements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Bat Fallacy</dc:title>
  <dc:creator>Federico Scivittaro</dc:creator>
  <cp:lastModifiedBy>Federico Scivittaro</cp:lastModifiedBy>
  <cp:revision>2</cp:revision>
  <dcterms:modified xsi:type="dcterms:W3CDTF">2017-03-14T06:37:53Z</dcterms:modified>
</cp:coreProperties>
</file>