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 Slab" panose="020B0604020202020204" charset="0"/>
      <p:regular r:id="rId7"/>
      <p:bold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383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8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4980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70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7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Hot Bat Fallacy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Federico Scivittaro, Francesco Scivittaro, Nick McDonnell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Goal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327325"/>
            <a:ext cx="8368200" cy="324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Our goal is to see if a process-oriented projection system can outperform a results-based one by stripping luck out of analyses of players’ skill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Take baseball players’ batted ball data from 2015 and 2016 and construct our own regression from independent variables in the data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spray,  exit velocity,  launch angle,  barrels,  injuries,  age,  speed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Use this regression and data to project a player’s performance the next year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Compare the success of our metric with an existing established projection system (Marcel)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 of Data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Baseball Savant: Site controlled by the MLB that contains publicly available Statcast data such as exit velocity, launch angle, and spray direction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Fangraphs: Independent site that publishes both box score data and advanced statistics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Baseball Heat Maps: Site that contains downloadable databases of advanced baseball statistics including Marcel projections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This site also contains a downloadable spreadsheet of DL data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275050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866500"/>
            <a:ext cx="8368200" cy="376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January 29: </a:t>
            </a:r>
            <a:r>
              <a:rPr lang="en" b="1"/>
              <a:t>Complete web crawler</a:t>
            </a:r>
            <a:r>
              <a:rPr lang="en"/>
              <a:t> to scrape data from each of our sources and add all data to a </a:t>
            </a:r>
            <a:r>
              <a:rPr lang="en" b="1"/>
              <a:t>SQL database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We each handle different sites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February 5: Finish cleaning/organizing/</a:t>
            </a:r>
            <a:r>
              <a:rPr lang="en" b="1"/>
              <a:t>structuring SQL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February 12: One member finishes </a:t>
            </a:r>
            <a:r>
              <a:rPr lang="en" b="1"/>
              <a:t>Marcel projection</a:t>
            </a:r>
            <a:r>
              <a:rPr lang="en"/>
              <a:t> function; others making progress on regression analysis function in either Python or 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Federico will handle Marcel projections; Nick and Francesco will work on regression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February 19: </a:t>
            </a:r>
            <a:r>
              <a:rPr lang="en" b="1"/>
              <a:t>Regression analysis functions</a:t>
            </a:r>
            <a:r>
              <a:rPr lang="en"/>
              <a:t> are finished; we identify which of our independent variables should be used in our metric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February 26: Our </a:t>
            </a:r>
            <a:r>
              <a:rPr lang="en" b="1"/>
              <a:t>proprietary metric</a:t>
            </a:r>
            <a:r>
              <a:rPr lang="en"/>
              <a:t> is finished; we add the data to our SQL database and begin working on Django web framework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March 5: </a:t>
            </a:r>
            <a:r>
              <a:rPr lang="en" b="1"/>
              <a:t>Django web framework</a:t>
            </a:r>
            <a:r>
              <a:rPr lang="en"/>
              <a:t> is complete; querying enabled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 Slab</vt:lpstr>
      <vt:lpstr>Roboto</vt:lpstr>
      <vt:lpstr>marina</vt:lpstr>
      <vt:lpstr>The Hot Bat Fallacy</vt:lpstr>
      <vt:lpstr>Our Goal</vt:lpstr>
      <vt:lpstr>Sources of Data</vt:lpstr>
      <vt:lpstr>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Hot Bat Fallacy</dc:title>
  <dc:creator>Francesco Scivittaro</dc:creator>
  <cp:lastModifiedBy>Vincenzo Scivittaro</cp:lastModifiedBy>
  <cp:revision>1</cp:revision>
  <dcterms:modified xsi:type="dcterms:W3CDTF">2017-01-25T21:27:50Z</dcterms:modified>
</cp:coreProperties>
</file>