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2991763" cy="14417675"/>
  <p:notesSz cx="6858000" cy="9144000"/>
  <p:defaultTextStyle>
    <a:defPPr>
      <a:defRPr lang="en-US"/>
    </a:defPPr>
    <a:lvl1pPr marL="0" algn="l" defTabSz="1795456" rtl="0" eaLnBrk="1" latinLnBrk="0" hangingPunct="1">
      <a:defRPr sz="3535" kern="1200">
        <a:solidFill>
          <a:schemeClr val="tx1"/>
        </a:solidFill>
        <a:latin typeface="+mn-lt"/>
        <a:ea typeface="+mn-ea"/>
        <a:cs typeface="+mn-cs"/>
      </a:defRPr>
    </a:lvl1pPr>
    <a:lvl2pPr marL="897729" algn="l" defTabSz="1795456" rtl="0" eaLnBrk="1" latinLnBrk="0" hangingPunct="1">
      <a:defRPr sz="3535" kern="1200">
        <a:solidFill>
          <a:schemeClr val="tx1"/>
        </a:solidFill>
        <a:latin typeface="+mn-lt"/>
        <a:ea typeface="+mn-ea"/>
        <a:cs typeface="+mn-cs"/>
      </a:defRPr>
    </a:lvl2pPr>
    <a:lvl3pPr marL="1795456" algn="l" defTabSz="1795456" rtl="0" eaLnBrk="1" latinLnBrk="0" hangingPunct="1">
      <a:defRPr sz="3535" kern="1200">
        <a:solidFill>
          <a:schemeClr val="tx1"/>
        </a:solidFill>
        <a:latin typeface="+mn-lt"/>
        <a:ea typeface="+mn-ea"/>
        <a:cs typeface="+mn-cs"/>
      </a:defRPr>
    </a:lvl3pPr>
    <a:lvl4pPr marL="2693185" algn="l" defTabSz="1795456" rtl="0" eaLnBrk="1" latinLnBrk="0" hangingPunct="1">
      <a:defRPr sz="3535" kern="1200">
        <a:solidFill>
          <a:schemeClr val="tx1"/>
        </a:solidFill>
        <a:latin typeface="+mn-lt"/>
        <a:ea typeface="+mn-ea"/>
        <a:cs typeface="+mn-cs"/>
      </a:defRPr>
    </a:lvl4pPr>
    <a:lvl5pPr marL="3590914" algn="l" defTabSz="1795456" rtl="0" eaLnBrk="1" latinLnBrk="0" hangingPunct="1">
      <a:defRPr sz="3535" kern="1200">
        <a:solidFill>
          <a:schemeClr val="tx1"/>
        </a:solidFill>
        <a:latin typeface="+mn-lt"/>
        <a:ea typeface="+mn-ea"/>
        <a:cs typeface="+mn-cs"/>
      </a:defRPr>
    </a:lvl5pPr>
    <a:lvl6pPr marL="4488641" algn="l" defTabSz="1795456" rtl="0" eaLnBrk="1" latinLnBrk="0" hangingPunct="1">
      <a:defRPr sz="3535" kern="1200">
        <a:solidFill>
          <a:schemeClr val="tx1"/>
        </a:solidFill>
        <a:latin typeface="+mn-lt"/>
        <a:ea typeface="+mn-ea"/>
        <a:cs typeface="+mn-cs"/>
      </a:defRPr>
    </a:lvl6pPr>
    <a:lvl7pPr marL="5386370" algn="l" defTabSz="1795456" rtl="0" eaLnBrk="1" latinLnBrk="0" hangingPunct="1">
      <a:defRPr sz="3535" kern="1200">
        <a:solidFill>
          <a:schemeClr val="tx1"/>
        </a:solidFill>
        <a:latin typeface="+mn-lt"/>
        <a:ea typeface="+mn-ea"/>
        <a:cs typeface="+mn-cs"/>
      </a:defRPr>
    </a:lvl7pPr>
    <a:lvl8pPr marL="6284097" algn="l" defTabSz="1795456" rtl="0" eaLnBrk="1" latinLnBrk="0" hangingPunct="1">
      <a:defRPr sz="3535" kern="1200">
        <a:solidFill>
          <a:schemeClr val="tx1"/>
        </a:solidFill>
        <a:latin typeface="+mn-lt"/>
        <a:ea typeface="+mn-ea"/>
        <a:cs typeface="+mn-cs"/>
      </a:defRPr>
    </a:lvl8pPr>
    <a:lvl9pPr marL="7181826" algn="l" defTabSz="1795456" rtl="0" eaLnBrk="1" latinLnBrk="0" hangingPunct="1">
      <a:defRPr sz="35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92A6D8"/>
    <a:srgbClr val="FFC000"/>
    <a:srgbClr val="00B0F0"/>
    <a:srgbClr val="9DAEDA"/>
    <a:srgbClr val="A1CB8D"/>
    <a:srgbClr val="98AAD9"/>
    <a:srgbClr val="E86E1A"/>
    <a:srgbClr val="F8A682"/>
    <a:srgbClr val="A3C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8E31E-5305-494F-A043-894735EFA7E4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75" y="1143000"/>
            <a:ext cx="4921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A78E-BC80-4373-924C-FF3811D3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5456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1pPr>
    <a:lvl2pPr marL="897729" algn="l" defTabSz="1795456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2pPr>
    <a:lvl3pPr marL="1795456" algn="l" defTabSz="1795456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3pPr>
    <a:lvl4pPr marL="2693185" algn="l" defTabSz="1795456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4pPr>
    <a:lvl5pPr marL="3590914" algn="l" defTabSz="1795456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5pPr>
    <a:lvl6pPr marL="4488641" algn="l" defTabSz="1795456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6pPr>
    <a:lvl7pPr marL="5386370" algn="l" defTabSz="1795456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7pPr>
    <a:lvl8pPr marL="6284097" algn="l" defTabSz="1795456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8pPr>
    <a:lvl9pPr marL="7181826" algn="l" defTabSz="1795456" rtl="0" eaLnBrk="1" latinLnBrk="0" hangingPunct="1">
      <a:defRPr sz="23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A78E-BC80-4373-924C-FF3811D35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971" y="2359560"/>
            <a:ext cx="17243822" cy="5019487"/>
          </a:xfrm>
        </p:spPr>
        <p:txBody>
          <a:bodyPr anchor="b"/>
          <a:lstStyle>
            <a:lvl1pPr algn="ctr">
              <a:defRPr sz="11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3971" y="7572618"/>
            <a:ext cx="17243822" cy="3480933"/>
          </a:xfrm>
        </p:spPr>
        <p:txBody>
          <a:bodyPr/>
          <a:lstStyle>
            <a:lvl1pPr marL="0" indent="0" algn="ctr">
              <a:buNone/>
              <a:defRPr sz="4526"/>
            </a:lvl1pPr>
            <a:lvl2pPr marL="862188" indent="0" algn="ctr">
              <a:buNone/>
              <a:defRPr sz="3772"/>
            </a:lvl2pPr>
            <a:lvl3pPr marL="1724376" indent="0" algn="ctr">
              <a:buNone/>
              <a:defRPr sz="3394"/>
            </a:lvl3pPr>
            <a:lvl4pPr marL="2586563" indent="0" algn="ctr">
              <a:buNone/>
              <a:defRPr sz="3017"/>
            </a:lvl4pPr>
            <a:lvl5pPr marL="3448751" indent="0" algn="ctr">
              <a:buNone/>
              <a:defRPr sz="3017"/>
            </a:lvl5pPr>
            <a:lvl6pPr marL="4310939" indent="0" algn="ctr">
              <a:buNone/>
              <a:defRPr sz="3017"/>
            </a:lvl6pPr>
            <a:lvl7pPr marL="5173127" indent="0" algn="ctr">
              <a:buNone/>
              <a:defRPr sz="3017"/>
            </a:lvl7pPr>
            <a:lvl8pPr marL="6035314" indent="0" algn="ctr">
              <a:buNone/>
              <a:defRPr sz="3017"/>
            </a:lvl8pPr>
            <a:lvl9pPr marL="6897502" indent="0" algn="ctr">
              <a:buNone/>
              <a:defRPr sz="30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4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3480" y="767608"/>
            <a:ext cx="4957599" cy="1221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684" y="767608"/>
            <a:ext cx="14585400" cy="1221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09" y="3594409"/>
            <a:ext cx="19830396" cy="5997351"/>
          </a:xfrm>
        </p:spPr>
        <p:txBody>
          <a:bodyPr anchor="b"/>
          <a:lstStyle>
            <a:lvl1pPr>
              <a:defRPr sz="11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709" y="9648497"/>
            <a:ext cx="19830396" cy="3153865"/>
          </a:xfrm>
        </p:spPr>
        <p:txBody>
          <a:bodyPr/>
          <a:lstStyle>
            <a:lvl1pPr marL="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1pPr>
            <a:lvl2pPr marL="862188" indent="0">
              <a:buNone/>
              <a:defRPr sz="3772">
                <a:solidFill>
                  <a:schemeClr val="tx1">
                    <a:tint val="75000"/>
                  </a:schemeClr>
                </a:solidFill>
              </a:defRPr>
            </a:lvl2pPr>
            <a:lvl3pPr marL="1724376" indent="0">
              <a:buNone/>
              <a:defRPr sz="3394">
                <a:solidFill>
                  <a:schemeClr val="tx1">
                    <a:tint val="75000"/>
                  </a:schemeClr>
                </a:solidFill>
              </a:defRPr>
            </a:lvl3pPr>
            <a:lvl4pPr marL="2586563" indent="0">
              <a:buNone/>
              <a:defRPr sz="3017">
                <a:solidFill>
                  <a:schemeClr val="tx1">
                    <a:tint val="75000"/>
                  </a:schemeClr>
                </a:solidFill>
              </a:defRPr>
            </a:lvl4pPr>
            <a:lvl5pPr marL="3448751" indent="0">
              <a:buNone/>
              <a:defRPr sz="3017">
                <a:solidFill>
                  <a:schemeClr val="tx1">
                    <a:tint val="75000"/>
                  </a:schemeClr>
                </a:solidFill>
              </a:defRPr>
            </a:lvl5pPr>
            <a:lvl6pPr marL="4310939" indent="0">
              <a:buNone/>
              <a:defRPr sz="3017">
                <a:solidFill>
                  <a:schemeClr val="tx1">
                    <a:tint val="75000"/>
                  </a:schemeClr>
                </a:solidFill>
              </a:defRPr>
            </a:lvl6pPr>
            <a:lvl7pPr marL="5173127" indent="0">
              <a:buNone/>
              <a:defRPr sz="3017">
                <a:solidFill>
                  <a:schemeClr val="tx1">
                    <a:tint val="75000"/>
                  </a:schemeClr>
                </a:solidFill>
              </a:defRPr>
            </a:lvl7pPr>
            <a:lvl8pPr marL="6035314" indent="0">
              <a:buNone/>
              <a:defRPr sz="3017">
                <a:solidFill>
                  <a:schemeClr val="tx1">
                    <a:tint val="75000"/>
                  </a:schemeClr>
                </a:solidFill>
              </a:defRPr>
            </a:lvl8pPr>
            <a:lvl9pPr marL="6897502" indent="0">
              <a:buNone/>
              <a:defRPr sz="30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684" y="3838039"/>
            <a:ext cx="9771499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39580" y="3838039"/>
            <a:ext cx="9771499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767609"/>
            <a:ext cx="19830396" cy="278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3534334"/>
            <a:ext cx="9726593" cy="1732122"/>
          </a:xfrm>
        </p:spPr>
        <p:txBody>
          <a:bodyPr anchor="b"/>
          <a:lstStyle>
            <a:lvl1pPr marL="0" indent="0">
              <a:buNone/>
              <a:defRPr sz="4526" b="1"/>
            </a:lvl1pPr>
            <a:lvl2pPr marL="862188" indent="0">
              <a:buNone/>
              <a:defRPr sz="3772" b="1"/>
            </a:lvl2pPr>
            <a:lvl3pPr marL="1724376" indent="0">
              <a:buNone/>
              <a:defRPr sz="3394" b="1"/>
            </a:lvl3pPr>
            <a:lvl4pPr marL="2586563" indent="0">
              <a:buNone/>
              <a:defRPr sz="3017" b="1"/>
            </a:lvl4pPr>
            <a:lvl5pPr marL="3448751" indent="0">
              <a:buNone/>
              <a:defRPr sz="3017" b="1"/>
            </a:lvl5pPr>
            <a:lvl6pPr marL="4310939" indent="0">
              <a:buNone/>
              <a:defRPr sz="3017" b="1"/>
            </a:lvl6pPr>
            <a:lvl7pPr marL="5173127" indent="0">
              <a:buNone/>
              <a:defRPr sz="3017" b="1"/>
            </a:lvl7pPr>
            <a:lvl8pPr marL="6035314" indent="0">
              <a:buNone/>
              <a:defRPr sz="3017" b="1"/>
            </a:lvl8pPr>
            <a:lvl9pPr marL="6897502" indent="0">
              <a:buNone/>
              <a:defRPr sz="30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679" y="5266456"/>
            <a:ext cx="9726593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39580" y="3534334"/>
            <a:ext cx="9774494" cy="1732122"/>
          </a:xfrm>
        </p:spPr>
        <p:txBody>
          <a:bodyPr anchor="b"/>
          <a:lstStyle>
            <a:lvl1pPr marL="0" indent="0">
              <a:buNone/>
              <a:defRPr sz="4526" b="1"/>
            </a:lvl1pPr>
            <a:lvl2pPr marL="862188" indent="0">
              <a:buNone/>
              <a:defRPr sz="3772" b="1"/>
            </a:lvl2pPr>
            <a:lvl3pPr marL="1724376" indent="0">
              <a:buNone/>
              <a:defRPr sz="3394" b="1"/>
            </a:lvl3pPr>
            <a:lvl4pPr marL="2586563" indent="0">
              <a:buNone/>
              <a:defRPr sz="3017" b="1"/>
            </a:lvl4pPr>
            <a:lvl5pPr marL="3448751" indent="0">
              <a:buNone/>
              <a:defRPr sz="3017" b="1"/>
            </a:lvl5pPr>
            <a:lvl6pPr marL="4310939" indent="0">
              <a:buNone/>
              <a:defRPr sz="3017" b="1"/>
            </a:lvl6pPr>
            <a:lvl7pPr marL="5173127" indent="0">
              <a:buNone/>
              <a:defRPr sz="3017" b="1"/>
            </a:lvl7pPr>
            <a:lvl8pPr marL="6035314" indent="0">
              <a:buNone/>
              <a:defRPr sz="3017" b="1"/>
            </a:lvl8pPr>
            <a:lvl9pPr marL="6897502" indent="0">
              <a:buNone/>
              <a:defRPr sz="30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39580" y="5266456"/>
            <a:ext cx="9774494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961178"/>
            <a:ext cx="7415441" cy="3364124"/>
          </a:xfrm>
        </p:spPr>
        <p:txBody>
          <a:bodyPr anchor="b"/>
          <a:lstStyle>
            <a:lvl1pPr>
              <a:defRPr sz="60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494" y="2075879"/>
            <a:ext cx="11639580" cy="10245894"/>
          </a:xfrm>
        </p:spPr>
        <p:txBody>
          <a:bodyPr/>
          <a:lstStyle>
            <a:lvl1pPr>
              <a:defRPr sz="6035"/>
            </a:lvl1pPr>
            <a:lvl2pPr>
              <a:defRPr sz="5280"/>
            </a:lvl2pPr>
            <a:lvl3pPr>
              <a:defRPr sz="4526"/>
            </a:lvl3pPr>
            <a:lvl4pPr>
              <a:defRPr sz="3772"/>
            </a:lvl4pPr>
            <a:lvl5pPr>
              <a:defRPr sz="3772"/>
            </a:lvl5pPr>
            <a:lvl6pPr>
              <a:defRPr sz="3772"/>
            </a:lvl6pPr>
            <a:lvl7pPr>
              <a:defRPr sz="3772"/>
            </a:lvl7pPr>
            <a:lvl8pPr>
              <a:defRPr sz="3772"/>
            </a:lvl8pPr>
            <a:lvl9pPr>
              <a:defRPr sz="37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4325302"/>
            <a:ext cx="7415441" cy="8013158"/>
          </a:xfrm>
        </p:spPr>
        <p:txBody>
          <a:bodyPr/>
          <a:lstStyle>
            <a:lvl1pPr marL="0" indent="0">
              <a:buNone/>
              <a:defRPr sz="3017"/>
            </a:lvl1pPr>
            <a:lvl2pPr marL="862188" indent="0">
              <a:buNone/>
              <a:defRPr sz="2640"/>
            </a:lvl2pPr>
            <a:lvl3pPr marL="1724376" indent="0">
              <a:buNone/>
              <a:defRPr sz="2263"/>
            </a:lvl3pPr>
            <a:lvl4pPr marL="2586563" indent="0">
              <a:buNone/>
              <a:defRPr sz="1886"/>
            </a:lvl4pPr>
            <a:lvl5pPr marL="3448751" indent="0">
              <a:buNone/>
              <a:defRPr sz="1886"/>
            </a:lvl5pPr>
            <a:lvl6pPr marL="4310939" indent="0">
              <a:buNone/>
              <a:defRPr sz="1886"/>
            </a:lvl6pPr>
            <a:lvl7pPr marL="5173127" indent="0">
              <a:buNone/>
              <a:defRPr sz="1886"/>
            </a:lvl7pPr>
            <a:lvl8pPr marL="6035314" indent="0">
              <a:buNone/>
              <a:defRPr sz="1886"/>
            </a:lvl8pPr>
            <a:lvl9pPr marL="6897502" indent="0">
              <a:buNone/>
              <a:defRPr sz="18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961178"/>
            <a:ext cx="7415441" cy="3364124"/>
          </a:xfrm>
        </p:spPr>
        <p:txBody>
          <a:bodyPr anchor="b"/>
          <a:lstStyle>
            <a:lvl1pPr>
              <a:defRPr sz="60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494" y="2075879"/>
            <a:ext cx="11639580" cy="10245894"/>
          </a:xfrm>
        </p:spPr>
        <p:txBody>
          <a:bodyPr anchor="t"/>
          <a:lstStyle>
            <a:lvl1pPr marL="0" indent="0">
              <a:buNone/>
              <a:defRPr sz="6035"/>
            </a:lvl1pPr>
            <a:lvl2pPr marL="862188" indent="0">
              <a:buNone/>
              <a:defRPr sz="5280"/>
            </a:lvl2pPr>
            <a:lvl3pPr marL="1724376" indent="0">
              <a:buNone/>
              <a:defRPr sz="4526"/>
            </a:lvl3pPr>
            <a:lvl4pPr marL="2586563" indent="0">
              <a:buNone/>
              <a:defRPr sz="3772"/>
            </a:lvl4pPr>
            <a:lvl5pPr marL="3448751" indent="0">
              <a:buNone/>
              <a:defRPr sz="3772"/>
            </a:lvl5pPr>
            <a:lvl6pPr marL="4310939" indent="0">
              <a:buNone/>
              <a:defRPr sz="3772"/>
            </a:lvl6pPr>
            <a:lvl7pPr marL="5173127" indent="0">
              <a:buNone/>
              <a:defRPr sz="3772"/>
            </a:lvl7pPr>
            <a:lvl8pPr marL="6035314" indent="0">
              <a:buNone/>
              <a:defRPr sz="3772"/>
            </a:lvl8pPr>
            <a:lvl9pPr marL="6897502" indent="0">
              <a:buNone/>
              <a:defRPr sz="37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4325302"/>
            <a:ext cx="7415441" cy="8013158"/>
          </a:xfrm>
        </p:spPr>
        <p:txBody>
          <a:bodyPr/>
          <a:lstStyle>
            <a:lvl1pPr marL="0" indent="0">
              <a:buNone/>
              <a:defRPr sz="3017"/>
            </a:lvl1pPr>
            <a:lvl2pPr marL="862188" indent="0">
              <a:buNone/>
              <a:defRPr sz="2640"/>
            </a:lvl2pPr>
            <a:lvl3pPr marL="1724376" indent="0">
              <a:buNone/>
              <a:defRPr sz="2263"/>
            </a:lvl3pPr>
            <a:lvl4pPr marL="2586563" indent="0">
              <a:buNone/>
              <a:defRPr sz="1886"/>
            </a:lvl4pPr>
            <a:lvl5pPr marL="3448751" indent="0">
              <a:buNone/>
              <a:defRPr sz="1886"/>
            </a:lvl5pPr>
            <a:lvl6pPr marL="4310939" indent="0">
              <a:buNone/>
              <a:defRPr sz="1886"/>
            </a:lvl6pPr>
            <a:lvl7pPr marL="5173127" indent="0">
              <a:buNone/>
              <a:defRPr sz="1886"/>
            </a:lvl7pPr>
            <a:lvl8pPr marL="6035314" indent="0">
              <a:buNone/>
              <a:defRPr sz="1886"/>
            </a:lvl8pPr>
            <a:lvl9pPr marL="6897502" indent="0">
              <a:buNone/>
              <a:defRPr sz="18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684" y="767609"/>
            <a:ext cx="19830396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684" y="3838039"/>
            <a:ext cx="19830396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684" y="13363050"/>
            <a:ext cx="517314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9768-92D4-4488-84F0-145C3196ED37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022" y="13363050"/>
            <a:ext cx="775972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7932" y="13363050"/>
            <a:ext cx="517314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58B7-F7F7-4BFE-9BFD-A91C892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24376" rtl="0" eaLnBrk="1" latinLnBrk="0" hangingPunct="1">
        <a:lnSpc>
          <a:spcPct val="90000"/>
        </a:lnSpc>
        <a:spcBef>
          <a:spcPct val="0"/>
        </a:spcBef>
        <a:buNone/>
        <a:defRPr sz="82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94" indent="-431094" algn="l" defTabSz="1724376" rtl="0" eaLnBrk="1" latinLnBrk="0" hangingPunct="1">
        <a:lnSpc>
          <a:spcPct val="90000"/>
        </a:lnSpc>
        <a:spcBef>
          <a:spcPts val="1886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293282" indent="-431094" algn="l" defTabSz="1724376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155469" indent="-431094" algn="l" defTabSz="1724376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sz="3772" kern="1200">
          <a:solidFill>
            <a:schemeClr val="tx1"/>
          </a:solidFill>
          <a:latin typeface="+mn-lt"/>
          <a:ea typeface="+mn-ea"/>
          <a:cs typeface="+mn-cs"/>
        </a:defRPr>
      </a:lvl3pPr>
      <a:lvl4pPr marL="3017657" indent="-431094" algn="l" defTabSz="1724376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4pPr>
      <a:lvl5pPr marL="3879845" indent="-431094" algn="l" defTabSz="1724376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5pPr>
      <a:lvl6pPr marL="4742033" indent="-431094" algn="l" defTabSz="1724376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6pPr>
      <a:lvl7pPr marL="5604220" indent="-431094" algn="l" defTabSz="1724376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7pPr>
      <a:lvl8pPr marL="6466408" indent="-431094" algn="l" defTabSz="1724376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8pPr>
      <a:lvl9pPr marL="7328596" indent="-431094" algn="l" defTabSz="1724376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376" rtl="0" eaLnBrk="1" latinLnBrk="0" hangingPunct="1">
        <a:defRPr sz="3394" kern="1200">
          <a:solidFill>
            <a:schemeClr val="tx1"/>
          </a:solidFill>
          <a:latin typeface="+mn-lt"/>
          <a:ea typeface="+mn-ea"/>
          <a:cs typeface="+mn-cs"/>
        </a:defRPr>
      </a:lvl1pPr>
      <a:lvl2pPr marL="862188" algn="l" defTabSz="1724376" rtl="0" eaLnBrk="1" latinLnBrk="0" hangingPunct="1">
        <a:defRPr sz="3394" kern="1200">
          <a:solidFill>
            <a:schemeClr val="tx1"/>
          </a:solidFill>
          <a:latin typeface="+mn-lt"/>
          <a:ea typeface="+mn-ea"/>
          <a:cs typeface="+mn-cs"/>
        </a:defRPr>
      </a:lvl2pPr>
      <a:lvl3pPr marL="1724376" algn="l" defTabSz="1724376" rtl="0" eaLnBrk="1" latinLnBrk="0" hangingPunct="1"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586563" algn="l" defTabSz="1724376" rtl="0" eaLnBrk="1" latinLnBrk="0" hangingPunct="1">
        <a:defRPr sz="3394" kern="1200">
          <a:solidFill>
            <a:schemeClr val="tx1"/>
          </a:solidFill>
          <a:latin typeface="+mn-lt"/>
          <a:ea typeface="+mn-ea"/>
          <a:cs typeface="+mn-cs"/>
        </a:defRPr>
      </a:lvl4pPr>
      <a:lvl5pPr marL="3448751" algn="l" defTabSz="1724376" rtl="0" eaLnBrk="1" latinLnBrk="0" hangingPunct="1">
        <a:defRPr sz="3394" kern="1200">
          <a:solidFill>
            <a:schemeClr val="tx1"/>
          </a:solidFill>
          <a:latin typeface="+mn-lt"/>
          <a:ea typeface="+mn-ea"/>
          <a:cs typeface="+mn-cs"/>
        </a:defRPr>
      </a:lvl5pPr>
      <a:lvl6pPr marL="4310939" algn="l" defTabSz="1724376" rtl="0" eaLnBrk="1" latinLnBrk="0" hangingPunct="1">
        <a:defRPr sz="3394" kern="1200">
          <a:solidFill>
            <a:schemeClr val="tx1"/>
          </a:solidFill>
          <a:latin typeface="+mn-lt"/>
          <a:ea typeface="+mn-ea"/>
          <a:cs typeface="+mn-cs"/>
        </a:defRPr>
      </a:lvl6pPr>
      <a:lvl7pPr marL="5173127" algn="l" defTabSz="1724376" rtl="0" eaLnBrk="1" latinLnBrk="0" hangingPunct="1">
        <a:defRPr sz="3394" kern="1200">
          <a:solidFill>
            <a:schemeClr val="tx1"/>
          </a:solidFill>
          <a:latin typeface="+mn-lt"/>
          <a:ea typeface="+mn-ea"/>
          <a:cs typeface="+mn-cs"/>
        </a:defRPr>
      </a:lvl7pPr>
      <a:lvl8pPr marL="6035314" algn="l" defTabSz="1724376" rtl="0" eaLnBrk="1" latinLnBrk="0" hangingPunct="1">
        <a:defRPr sz="3394" kern="1200">
          <a:solidFill>
            <a:schemeClr val="tx1"/>
          </a:solidFill>
          <a:latin typeface="+mn-lt"/>
          <a:ea typeface="+mn-ea"/>
          <a:cs typeface="+mn-cs"/>
        </a:defRPr>
      </a:lvl8pPr>
      <a:lvl9pPr marL="6897502" algn="l" defTabSz="1724376" rtl="0" eaLnBrk="1" latinLnBrk="0" hangingPunct="1">
        <a:defRPr sz="3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322"/>
          <p:cNvSpPr/>
          <p:nvPr/>
        </p:nvSpPr>
        <p:spPr>
          <a:xfrm>
            <a:off x="3543300" y="6280773"/>
            <a:ext cx="3119231" cy="3257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98A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3035300" y="6280773"/>
            <a:ext cx="3934063" cy="325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82634" y="3848555"/>
            <a:ext cx="2349795" cy="12865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31454" y="3848555"/>
            <a:ext cx="2349795" cy="12865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827434" y="3848554"/>
            <a:ext cx="2349795" cy="12865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/>
          <p:cNvCxnSpPr>
            <a:stCxn id="52" idx="1"/>
            <a:endCxn id="51" idx="3"/>
          </p:cNvCxnSpPr>
          <p:nvPr/>
        </p:nvCxnSpPr>
        <p:spPr>
          <a:xfrm flipH="1">
            <a:off x="11181249" y="4491823"/>
            <a:ext cx="2646185" cy="1"/>
          </a:xfrm>
          <a:prstGeom prst="straightConnector1">
            <a:avLst/>
          </a:prstGeom>
          <a:ln w="50800">
            <a:gradFill>
              <a:gsLst>
                <a:gs pos="0">
                  <a:srgbClr val="F57D2E"/>
                </a:gs>
                <a:gs pos="100000">
                  <a:srgbClr val="F6B79D"/>
                </a:gs>
              </a:gsLst>
              <a:lin ang="5400000" scaled="1"/>
            </a:gra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442736" y="3961916"/>
            <a:ext cx="223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Get Gradient</a:t>
            </a:r>
            <a:endParaRPr lang="zh-CN" altLang="en-US" dirty="0"/>
          </a:p>
        </p:txBody>
      </p:sp>
      <p:cxnSp>
        <p:nvCxnSpPr>
          <p:cNvPr id="61" name="Straight Arrow Connector 60"/>
          <p:cNvCxnSpPr>
            <a:stCxn id="50" idx="3"/>
            <a:endCxn id="51" idx="1"/>
          </p:cNvCxnSpPr>
          <p:nvPr/>
        </p:nvCxnSpPr>
        <p:spPr>
          <a:xfrm>
            <a:off x="6332429" y="4491823"/>
            <a:ext cx="2499025" cy="1"/>
          </a:xfrm>
          <a:prstGeom prst="straightConnector1">
            <a:avLst/>
          </a:prstGeom>
          <a:ln w="50800">
            <a:gradFill>
              <a:gsLst>
                <a:gs pos="0">
                  <a:srgbClr val="B3D4A5"/>
                </a:gs>
                <a:gs pos="100000">
                  <a:srgbClr val="F6BAA0"/>
                </a:gs>
              </a:gsLst>
              <a:lin ang="5400000" scaled="1"/>
            </a:gra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42649" y="3887021"/>
            <a:ext cx="14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Get Data</a:t>
            </a:r>
            <a:endParaRPr lang="zh-CN" alt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8831455" y="1309877"/>
            <a:ext cx="2349795" cy="7791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65" idx="1"/>
            <a:endCxn id="50" idx="0"/>
          </p:cNvCxnSpPr>
          <p:nvPr/>
        </p:nvCxnSpPr>
        <p:spPr>
          <a:xfrm rot="10800000" flipV="1">
            <a:off x="5157533" y="1699457"/>
            <a:ext cx="3673923" cy="2149097"/>
          </a:xfrm>
          <a:prstGeom prst="bentConnector2">
            <a:avLst/>
          </a:prstGeom>
          <a:ln w="50800">
            <a:gradFill>
              <a:gsLst>
                <a:gs pos="100000">
                  <a:srgbClr val="B3D4A5"/>
                </a:gs>
                <a:gs pos="0">
                  <a:srgbClr val="70AD47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5" idx="3"/>
            <a:endCxn id="52" idx="0"/>
          </p:cNvCxnSpPr>
          <p:nvPr/>
        </p:nvCxnSpPr>
        <p:spPr>
          <a:xfrm>
            <a:off x="11181250" y="1699458"/>
            <a:ext cx="3821082" cy="2149096"/>
          </a:xfrm>
          <a:prstGeom prst="bentConnector2">
            <a:avLst/>
          </a:prstGeom>
          <a:ln w="50800">
            <a:gradFill>
              <a:gsLst>
                <a:gs pos="0">
                  <a:srgbClr val="70AD47"/>
                </a:gs>
                <a:gs pos="100000">
                  <a:srgbClr val="F38544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13284209" y="7210539"/>
            <a:ext cx="3436250" cy="1872934"/>
            <a:chOff x="12849780" y="7019364"/>
            <a:chExt cx="2011245" cy="1227080"/>
          </a:xfrm>
        </p:grpSpPr>
        <p:sp>
          <p:nvSpPr>
            <p:cNvPr id="80" name="Rounded Rectangle 79"/>
            <p:cNvSpPr/>
            <p:nvPr/>
          </p:nvSpPr>
          <p:spPr>
            <a:xfrm>
              <a:off x="12849780" y="7025620"/>
              <a:ext cx="753949" cy="565153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Hinge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3730505" y="7019364"/>
              <a:ext cx="1130520" cy="571410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13749417" y="7680192"/>
              <a:ext cx="1111607" cy="565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SquaredHinge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2849780" y="7681291"/>
              <a:ext cx="753949" cy="565153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Square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3980153" y="2570854"/>
            <a:ext cx="2349794" cy="7843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Set Dataset</a:t>
            </a:r>
            <a:endParaRPr lang="en-US" altLang="zh-C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727990" y="4579619"/>
            <a:ext cx="156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2400" dirty="0" smtClean="0"/>
              <a:t>Thread 1</a:t>
            </a:r>
            <a:endParaRPr lang="zh-CN" altLang="en-US" sz="2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5136470" y="5488815"/>
            <a:ext cx="170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2400" dirty="0" smtClean="0"/>
              <a:t>Thread</a:t>
            </a:r>
            <a:r>
              <a:rPr lang="en-US" altLang="zh-CN" dirty="0" smtClean="0"/>
              <a:t> 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cxnSp>
        <p:nvCxnSpPr>
          <p:cNvPr id="167" name="Elbow Connector 82"/>
          <p:cNvCxnSpPr>
            <a:stCxn id="50" idx="2"/>
            <a:endCxn id="131" idx="0"/>
          </p:cNvCxnSpPr>
          <p:nvPr/>
        </p:nvCxnSpPr>
        <p:spPr>
          <a:xfrm flipH="1">
            <a:off x="5155050" y="5135091"/>
            <a:ext cx="2482" cy="1344603"/>
          </a:xfrm>
          <a:prstGeom prst="straightConnector1">
            <a:avLst/>
          </a:prstGeom>
          <a:ln w="50800">
            <a:gradFill>
              <a:gsLst>
                <a:gs pos="0">
                  <a:srgbClr val="A1CB8D"/>
                </a:gs>
                <a:gs pos="100000">
                  <a:srgbClr val="9DAEDA"/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Group 321"/>
          <p:cNvGrpSpPr/>
          <p:nvPr/>
        </p:nvGrpSpPr>
        <p:grpSpPr>
          <a:xfrm>
            <a:off x="3980153" y="6479694"/>
            <a:ext cx="2360676" cy="2808828"/>
            <a:chOff x="3980153" y="6479923"/>
            <a:chExt cx="2360676" cy="2811129"/>
          </a:xfrm>
        </p:grpSpPr>
        <p:sp>
          <p:nvSpPr>
            <p:cNvPr id="131" name="Rounded Rectangle 130"/>
            <p:cNvSpPr/>
            <p:nvPr/>
          </p:nvSpPr>
          <p:spPr>
            <a:xfrm>
              <a:off x="3980153" y="6479923"/>
              <a:ext cx="2349794" cy="4053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DataReader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980154" y="8073465"/>
              <a:ext cx="2352276" cy="56625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 Handler</a:t>
              </a: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(Basic, 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gzip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zlib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980154" y="8890908"/>
              <a:ext cx="2352276" cy="40014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Disk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3980154" y="7064806"/>
              <a:ext cx="1156316" cy="777443"/>
              <a:chOff x="3980153" y="6988606"/>
              <a:chExt cx="1023047" cy="777444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3980153" y="6988606"/>
                <a:ext cx="1023047" cy="77744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Cacher</a:t>
                </a:r>
                <a:endPara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4053415" y="7308197"/>
                <a:ext cx="886182" cy="38778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Coder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5251668" y="7064807"/>
              <a:ext cx="1089161" cy="777443"/>
              <a:chOff x="5309382" y="6988607"/>
              <a:chExt cx="1023047" cy="777443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5309382" y="6988607"/>
                <a:ext cx="1023047" cy="77744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libsvm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5372102" y="7308197"/>
                <a:ext cx="907302" cy="38778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Parser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6" name="Elbow Connector 82"/>
            <p:cNvCxnSpPr>
              <a:endCxn id="136" idx="0"/>
            </p:cNvCxnSpPr>
            <p:nvPr/>
          </p:nvCxnSpPr>
          <p:spPr>
            <a:xfrm>
              <a:off x="5796248" y="6885227"/>
              <a:ext cx="1" cy="179580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82"/>
            <p:cNvCxnSpPr>
              <a:endCxn id="135" idx="0"/>
            </p:cNvCxnSpPr>
            <p:nvPr/>
          </p:nvCxnSpPr>
          <p:spPr>
            <a:xfrm>
              <a:off x="4555331" y="6886575"/>
              <a:ext cx="2981" cy="178231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Elbow Connector 82"/>
            <p:cNvCxnSpPr/>
            <p:nvPr/>
          </p:nvCxnSpPr>
          <p:spPr>
            <a:xfrm flipH="1">
              <a:off x="4498181" y="7811897"/>
              <a:ext cx="25" cy="27987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82"/>
            <p:cNvCxnSpPr>
              <a:stCxn id="137" idx="2"/>
              <a:endCxn id="138" idx="0"/>
            </p:cNvCxnSpPr>
            <p:nvPr/>
          </p:nvCxnSpPr>
          <p:spPr>
            <a:xfrm>
              <a:off x="5156292" y="8639722"/>
              <a:ext cx="0" cy="251187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Elbow Connector 82"/>
            <p:cNvCxnSpPr/>
            <p:nvPr/>
          </p:nvCxnSpPr>
          <p:spPr>
            <a:xfrm>
              <a:off x="5825752" y="7821422"/>
              <a:ext cx="1" cy="250695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Elbow Connector 82"/>
          <p:cNvCxnSpPr>
            <a:stCxn id="50" idx="1"/>
            <a:endCxn id="135" idx="1"/>
          </p:cNvCxnSpPr>
          <p:nvPr/>
        </p:nvCxnSpPr>
        <p:spPr>
          <a:xfrm rot="10800000" flipV="1">
            <a:off x="3980154" y="4491822"/>
            <a:ext cx="2480" cy="2960679"/>
          </a:xfrm>
          <a:prstGeom prst="bentConnector3">
            <a:avLst>
              <a:gd name="adj1" fmla="val 9317742"/>
            </a:avLst>
          </a:prstGeom>
          <a:ln w="50800">
            <a:gradFill>
              <a:gsLst>
                <a:gs pos="5000">
                  <a:srgbClr val="70AD47"/>
                </a:gs>
                <a:gs pos="100000">
                  <a:srgbClr val="97A9D9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65" idx="2"/>
            <a:endCxn id="51" idx="0"/>
          </p:cNvCxnSpPr>
          <p:nvPr/>
        </p:nvCxnSpPr>
        <p:spPr>
          <a:xfrm flipH="1">
            <a:off x="10006352" y="2089038"/>
            <a:ext cx="1" cy="1759517"/>
          </a:xfrm>
          <a:prstGeom prst="straightConnector1">
            <a:avLst/>
          </a:prstGeom>
          <a:ln w="50800">
            <a:gradFill>
              <a:gsLst>
                <a:gs pos="0">
                  <a:srgbClr val="00B050"/>
                </a:gs>
                <a:gs pos="100000">
                  <a:srgbClr val="F6B79D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7205281" y="6280773"/>
            <a:ext cx="5602142" cy="3255622"/>
            <a:chOff x="7161358" y="6718861"/>
            <a:chExt cx="5602142" cy="3015689"/>
          </a:xfrm>
        </p:grpSpPr>
        <p:sp>
          <p:nvSpPr>
            <p:cNvPr id="292" name="Rectangle 291"/>
            <p:cNvSpPr/>
            <p:nvPr/>
          </p:nvSpPr>
          <p:spPr>
            <a:xfrm>
              <a:off x="7161358" y="6718861"/>
              <a:ext cx="5602142" cy="3015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 List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7514351" y="7496846"/>
              <a:ext cx="4841689" cy="1874720"/>
              <a:chOff x="7505457" y="6466724"/>
              <a:chExt cx="4841689" cy="187472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7505457" y="6466724"/>
                <a:ext cx="932624" cy="56625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SGD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0035497" y="6474458"/>
                <a:ext cx="1247361" cy="5652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AROW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8563785" y="7780351"/>
                <a:ext cx="1393829" cy="56109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Ada-FOBOS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10041701" y="7122476"/>
                <a:ext cx="1241157" cy="56515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AROW-TG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7505457" y="7121295"/>
                <a:ext cx="937776" cy="5652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STG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7505457" y="7776244"/>
                <a:ext cx="929039" cy="5652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RDA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8566596" y="7126836"/>
                <a:ext cx="1393829" cy="5652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Ada-RDA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1368871" y="7775248"/>
                <a:ext cx="975713" cy="5652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SOFS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10041702" y="7776244"/>
                <a:ext cx="1241157" cy="56109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AROW-DA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Rounded Rectangle 274"/>
              <p:cNvSpPr/>
              <p:nvPr/>
            </p:nvSpPr>
            <p:spPr>
              <a:xfrm>
                <a:off x="11371433" y="6466724"/>
                <a:ext cx="975713" cy="5652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1368871" y="7105275"/>
                <a:ext cx="975713" cy="5652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FOFS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559705" y="6491514"/>
                <a:ext cx="1393829" cy="5652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FOBOS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83" name="Rectangle 282"/>
          <p:cNvSpPr/>
          <p:nvPr/>
        </p:nvSpPr>
        <p:spPr>
          <a:xfrm>
            <a:off x="8831454" y="2570854"/>
            <a:ext cx="2349795" cy="7843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Algorithm</a:t>
            </a:r>
            <a:endParaRPr lang="en-US" altLang="zh-C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827434" y="2555090"/>
            <a:ext cx="2349795" cy="779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Loss Function</a:t>
            </a:r>
            <a:endParaRPr lang="en-US" altLang="zh-C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Down Arrow 298"/>
          <p:cNvSpPr/>
          <p:nvPr/>
        </p:nvSpPr>
        <p:spPr>
          <a:xfrm>
            <a:off x="9738784" y="5262810"/>
            <a:ext cx="426779" cy="839147"/>
          </a:xfrm>
          <a:prstGeom prst="downArrow">
            <a:avLst/>
          </a:prstGeom>
          <a:gradFill>
            <a:gsLst>
              <a:gs pos="0">
                <a:srgbClr val="F8A682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Down Arrow 299"/>
          <p:cNvSpPr/>
          <p:nvPr/>
        </p:nvSpPr>
        <p:spPr>
          <a:xfrm>
            <a:off x="14788941" y="5262810"/>
            <a:ext cx="426779" cy="839147"/>
          </a:xfrm>
          <a:prstGeom prst="downArrow">
            <a:avLst/>
          </a:prstGeom>
          <a:gradFill>
            <a:gsLst>
              <a:gs pos="0">
                <a:srgbClr val="E86E1A"/>
              </a:gs>
              <a:gs pos="100000">
                <a:srgbClr val="00B0F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43300" y="9971626"/>
            <a:ext cx="13426062" cy="673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Utilities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136471" y="9536395"/>
            <a:ext cx="1" cy="435231"/>
          </a:xfrm>
          <a:prstGeom prst="straightConnector1">
            <a:avLst/>
          </a:prstGeom>
          <a:ln w="50800">
            <a:gradFill>
              <a:gsLst>
                <a:gs pos="0">
                  <a:srgbClr val="92A6D8"/>
                </a:gs>
                <a:gs pos="100000">
                  <a:srgbClr val="C55A1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0009843" y="9535120"/>
            <a:ext cx="1" cy="450709"/>
          </a:xfrm>
          <a:prstGeom prst="straightConnector1">
            <a:avLst/>
          </a:prstGeom>
          <a:ln w="50800">
            <a:gradFill>
              <a:gsLst>
                <a:gs pos="0">
                  <a:srgbClr val="FFC000"/>
                </a:gs>
                <a:gs pos="100000">
                  <a:srgbClr val="C55A1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5002330" y="9535120"/>
            <a:ext cx="1" cy="450709"/>
          </a:xfrm>
          <a:prstGeom prst="straightConnector1">
            <a:avLst/>
          </a:prstGeom>
          <a:ln w="50800">
            <a:gradFill>
              <a:gsLst>
                <a:gs pos="0">
                  <a:srgbClr val="00B0F0"/>
                </a:gs>
                <a:gs pos="100000">
                  <a:srgbClr val="C55A1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58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Wu</dc:creator>
  <cp:lastModifiedBy>Yue Wu (MSR Student-Person Consulting)</cp:lastModifiedBy>
  <cp:revision>11</cp:revision>
  <dcterms:created xsi:type="dcterms:W3CDTF">2014-01-04T13:59:20Z</dcterms:created>
  <dcterms:modified xsi:type="dcterms:W3CDTF">2014-03-01T13:45:22Z</dcterms:modified>
</cp:coreProperties>
</file>