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EE9A"/>
    <a:srgbClr val="FCB700"/>
    <a:srgbClr val="FFBF00"/>
    <a:srgbClr val="1A1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Torres" userId="02984d4d20bc291a" providerId="LiveId" clId="{D2EBAE2D-8436-49ED-9456-9F984333DA15}"/>
    <pc:docChg chg="undo custSel addSld delSld modSld">
      <pc:chgData name="Felipe Torres" userId="02984d4d20bc291a" providerId="LiveId" clId="{D2EBAE2D-8436-49ED-9456-9F984333DA15}" dt="2018-05-19T17:26:24.836" v="793" actId="207"/>
      <pc:docMkLst>
        <pc:docMk/>
      </pc:docMkLst>
      <pc:sldChg chg="addSp delSp modSp">
        <pc:chgData name="Felipe Torres" userId="02984d4d20bc291a" providerId="LiveId" clId="{D2EBAE2D-8436-49ED-9456-9F984333DA15}" dt="2018-05-19T11:10:48.205" v="481" actId="1076"/>
        <pc:sldMkLst>
          <pc:docMk/>
          <pc:sldMk cId="594434252" sldId="257"/>
        </pc:sldMkLst>
        <pc:spChg chg="add del">
          <ac:chgData name="Felipe Torres" userId="02984d4d20bc291a" providerId="LiveId" clId="{D2EBAE2D-8436-49ED-9456-9F984333DA15}" dt="2018-05-19T11:09:28.424" v="465" actId="1076"/>
          <ac:spMkLst>
            <pc:docMk/>
            <pc:sldMk cId="594434252" sldId="257"/>
            <ac:spMk id="2" creationId="{C19303CC-E1BE-4925-AE7D-22C216ADFE92}"/>
          </ac:spMkLst>
        </pc:spChg>
        <pc:spChg chg="add del">
          <ac:chgData name="Felipe Torres" userId="02984d4d20bc291a" providerId="LiveId" clId="{D2EBAE2D-8436-49ED-9456-9F984333DA15}" dt="2018-05-19T11:09:39.081" v="467" actId="1076"/>
          <ac:spMkLst>
            <pc:docMk/>
            <pc:sldMk cId="594434252" sldId="257"/>
            <ac:spMk id="3" creationId="{9D66CEB7-6AEB-4BDD-B8C1-B95BFD275579}"/>
          </ac:spMkLst>
        </pc:spChg>
        <pc:spChg chg="mod">
          <ac:chgData name="Felipe Torres" userId="02984d4d20bc291a" providerId="LiveId" clId="{D2EBAE2D-8436-49ED-9456-9F984333DA15}" dt="2018-05-19T11:10:48.205" v="481" actId="1076"/>
          <ac:spMkLst>
            <pc:docMk/>
            <pc:sldMk cId="594434252" sldId="257"/>
            <ac:spMk id="10" creationId="{3A2D8015-72FE-4F76-85CA-10B438FDC18B}"/>
          </ac:spMkLst>
        </pc:spChg>
        <pc:spChg chg="mod">
          <ac:chgData name="Felipe Torres" userId="02984d4d20bc291a" providerId="LiveId" clId="{D2EBAE2D-8436-49ED-9456-9F984333DA15}" dt="2018-05-19T11:10:44.199" v="480" actId="1076"/>
          <ac:spMkLst>
            <pc:docMk/>
            <pc:sldMk cId="594434252" sldId="257"/>
            <ac:spMk id="11" creationId="{9D546CF6-B6A4-45E6-A521-07266F300054}"/>
          </ac:spMkLst>
        </pc:spChg>
        <pc:picChg chg="add mod modCrop">
          <ac:chgData name="Felipe Torres" userId="02984d4d20bc291a" providerId="LiveId" clId="{D2EBAE2D-8436-49ED-9456-9F984333DA15}" dt="2018-05-19T11:10:19.562" v="475" actId="1035"/>
          <ac:picMkLst>
            <pc:docMk/>
            <pc:sldMk cId="594434252" sldId="257"/>
            <ac:picMk id="4" creationId="{DBF01AA2-6539-4BE4-9517-1EC29707620F}"/>
          </ac:picMkLst>
        </pc:picChg>
        <pc:picChg chg="add del mod">
          <ac:chgData name="Felipe Torres" userId="02984d4d20bc291a" providerId="LiveId" clId="{D2EBAE2D-8436-49ED-9456-9F984333DA15}" dt="2018-05-19T11:10:41.375" v="479" actId="1076"/>
          <ac:picMkLst>
            <pc:docMk/>
            <pc:sldMk cId="594434252" sldId="257"/>
            <ac:picMk id="8" creationId="{D459FF76-7CF7-4F5A-99FC-DC172F92C1F5}"/>
          </ac:picMkLst>
        </pc:picChg>
      </pc:sldChg>
      <pc:sldChg chg="del">
        <pc:chgData name="Felipe Torres" userId="02984d4d20bc291a" providerId="LiveId" clId="{D2EBAE2D-8436-49ED-9456-9F984333DA15}" dt="2018-05-19T11:03:34.702" v="419" actId="2696"/>
        <pc:sldMkLst>
          <pc:docMk/>
          <pc:sldMk cId="2091264642" sldId="258"/>
        </pc:sldMkLst>
      </pc:sldChg>
      <pc:sldChg chg="addSp modSp">
        <pc:chgData name="Felipe Torres" userId="02984d4d20bc291a" providerId="LiveId" clId="{D2EBAE2D-8436-49ED-9456-9F984333DA15}" dt="2018-05-19T11:04:42.078" v="451" actId="1035"/>
        <pc:sldMkLst>
          <pc:docMk/>
          <pc:sldMk cId="2430398157" sldId="259"/>
        </pc:sldMkLst>
        <pc:spChg chg="add mod">
          <ac:chgData name="Felipe Torres" userId="02984d4d20bc291a" providerId="LiveId" clId="{D2EBAE2D-8436-49ED-9456-9F984333DA15}" dt="2018-05-19T11:04:42.078" v="451" actId="1035"/>
          <ac:spMkLst>
            <pc:docMk/>
            <pc:sldMk cId="2430398157" sldId="259"/>
            <ac:spMk id="2" creationId="{917F7F23-3E1E-4950-AA88-756C7DE0AAEA}"/>
          </ac:spMkLst>
        </pc:spChg>
      </pc:sldChg>
      <pc:sldChg chg="addSp delSp modSp">
        <pc:chgData name="Felipe Torres" userId="02984d4d20bc291a" providerId="LiveId" clId="{D2EBAE2D-8436-49ED-9456-9F984333DA15}" dt="2018-05-19T11:04:23.697" v="447" actId="1076"/>
        <pc:sldMkLst>
          <pc:docMk/>
          <pc:sldMk cId="2632635139" sldId="260"/>
        </pc:sldMkLst>
        <pc:spChg chg="del">
          <ac:chgData name="Felipe Torres" userId="02984d4d20bc291a" providerId="LiveId" clId="{D2EBAE2D-8436-49ED-9456-9F984333DA15}" dt="2018-05-19T11:04:17.719" v="445" actId="478"/>
          <ac:spMkLst>
            <pc:docMk/>
            <pc:sldMk cId="2632635139" sldId="260"/>
            <ac:spMk id="13" creationId="{9278BF94-ABFC-4276-9A70-2A8CE3DC59DA}"/>
          </ac:spMkLst>
        </pc:spChg>
        <pc:spChg chg="del">
          <ac:chgData name="Felipe Torres" userId="02984d4d20bc291a" providerId="LiveId" clId="{D2EBAE2D-8436-49ED-9456-9F984333DA15}" dt="2018-05-19T11:04:18.941" v="446" actId="478"/>
          <ac:spMkLst>
            <pc:docMk/>
            <pc:sldMk cId="2632635139" sldId="260"/>
            <ac:spMk id="16" creationId="{98D0527F-823C-4044-B4BD-D98EA3442270}"/>
          </ac:spMkLst>
        </pc:spChg>
        <pc:picChg chg="mod">
          <ac:chgData name="Felipe Torres" userId="02984d4d20bc291a" providerId="LiveId" clId="{D2EBAE2D-8436-49ED-9456-9F984333DA15}" dt="2018-05-19T11:04:23.697" v="447" actId="1076"/>
          <ac:picMkLst>
            <pc:docMk/>
            <pc:sldMk cId="2632635139" sldId="260"/>
            <ac:picMk id="9" creationId="{E726D730-1CCC-483F-A8A1-420E1D42EA14}"/>
          </ac:picMkLst>
        </pc:picChg>
        <pc:picChg chg="del">
          <ac:chgData name="Felipe Torres" userId="02984d4d20bc291a" providerId="LiveId" clId="{D2EBAE2D-8436-49ED-9456-9F984333DA15}" dt="2018-05-19T11:04:16.122" v="444" actId="478"/>
          <ac:picMkLst>
            <pc:docMk/>
            <pc:sldMk cId="2632635139" sldId="260"/>
            <ac:picMk id="11" creationId="{C4235448-44B7-4131-9427-EF6AA0929F61}"/>
          </ac:picMkLst>
        </pc:picChg>
        <pc:picChg chg="add mod modCrop">
          <ac:chgData name="Felipe Torres" userId="02984d4d20bc291a" providerId="LiveId" clId="{D2EBAE2D-8436-49ED-9456-9F984333DA15}" dt="2018-05-19T10:57:11.624" v="41" actId="1076"/>
          <ac:picMkLst>
            <pc:docMk/>
            <pc:sldMk cId="2632635139" sldId="260"/>
            <ac:picMk id="24" creationId="{1948125E-11A0-43F8-9F68-AAF4D1C67CB7}"/>
          </ac:picMkLst>
        </pc:picChg>
        <pc:picChg chg="add mod">
          <ac:chgData name="Felipe Torres" userId="02984d4d20bc291a" providerId="LiveId" clId="{D2EBAE2D-8436-49ED-9456-9F984333DA15}" dt="2018-05-19T10:55:44.920" v="26" actId="1076"/>
          <ac:picMkLst>
            <pc:docMk/>
            <pc:sldMk cId="2632635139" sldId="260"/>
            <ac:picMk id="26" creationId="{62A20688-313B-4EF6-8F4B-0F6CF5D6E084}"/>
          </ac:picMkLst>
        </pc:picChg>
        <pc:picChg chg="add del mod">
          <ac:chgData name="Felipe Torres" userId="02984d4d20bc291a" providerId="LiveId" clId="{D2EBAE2D-8436-49ED-9456-9F984333DA15}" dt="2018-05-19T10:56:02.248" v="28" actId="478"/>
          <ac:picMkLst>
            <pc:docMk/>
            <pc:sldMk cId="2632635139" sldId="260"/>
            <ac:picMk id="28" creationId="{2E22E1E7-CF0B-4495-8FB2-EFA293507925}"/>
          </ac:picMkLst>
        </pc:picChg>
        <pc:picChg chg="add del mod">
          <ac:chgData name="Felipe Torres" userId="02984d4d20bc291a" providerId="LiveId" clId="{D2EBAE2D-8436-49ED-9456-9F984333DA15}" dt="2018-05-19T10:56:10.662" v="30" actId="478"/>
          <ac:picMkLst>
            <pc:docMk/>
            <pc:sldMk cId="2632635139" sldId="260"/>
            <ac:picMk id="30" creationId="{3A31CDA1-0790-402C-A91A-A561D2E868A3}"/>
          </ac:picMkLst>
        </pc:picChg>
        <pc:picChg chg="add mod">
          <ac:chgData name="Felipe Torres" userId="02984d4d20bc291a" providerId="LiveId" clId="{D2EBAE2D-8436-49ED-9456-9F984333DA15}" dt="2018-05-19T10:56:35.410" v="35" actId="1076"/>
          <ac:picMkLst>
            <pc:docMk/>
            <pc:sldMk cId="2632635139" sldId="260"/>
            <ac:picMk id="32" creationId="{5707EC19-6683-4719-80CE-DAB474978007}"/>
          </ac:picMkLst>
        </pc:picChg>
        <pc:picChg chg="add mod">
          <ac:chgData name="Felipe Torres" userId="02984d4d20bc291a" providerId="LiveId" clId="{D2EBAE2D-8436-49ED-9456-9F984333DA15}" dt="2018-05-19T10:57:09.960" v="40" actId="1076"/>
          <ac:picMkLst>
            <pc:docMk/>
            <pc:sldMk cId="2632635139" sldId="260"/>
            <ac:picMk id="34" creationId="{32C4FDDF-F5A4-425C-8CFC-456DFAC68195}"/>
          </ac:picMkLst>
        </pc:picChg>
      </pc:sldChg>
      <pc:sldChg chg="addSp delSp modSp">
        <pc:chgData name="Felipe Torres" userId="02984d4d20bc291a" providerId="LiveId" clId="{D2EBAE2D-8436-49ED-9456-9F984333DA15}" dt="2018-05-19T14:16:10.509" v="521" actId="1076"/>
        <pc:sldMkLst>
          <pc:docMk/>
          <pc:sldMk cId="2293076590" sldId="261"/>
        </pc:sldMkLst>
        <pc:picChg chg="add del mod">
          <ac:chgData name="Felipe Torres" userId="02984d4d20bc291a" providerId="LiveId" clId="{D2EBAE2D-8436-49ED-9456-9F984333DA15}" dt="2018-05-19T11:06:11.111" v="453" actId="478"/>
          <ac:picMkLst>
            <pc:docMk/>
            <pc:sldMk cId="2293076590" sldId="261"/>
            <ac:picMk id="3" creationId="{FF7DC779-89ED-46F6-A73F-ADC8029A3D41}"/>
          </ac:picMkLst>
        </pc:picChg>
        <pc:picChg chg="add mod">
          <ac:chgData name="Felipe Torres" userId="02984d4d20bc291a" providerId="LiveId" clId="{D2EBAE2D-8436-49ED-9456-9F984333DA15}" dt="2018-05-19T14:16:10.509" v="521" actId="1076"/>
          <ac:picMkLst>
            <pc:docMk/>
            <pc:sldMk cId="2293076590" sldId="261"/>
            <ac:picMk id="9" creationId="{3711BA4F-52AC-4257-8DA8-4DE89B829C63}"/>
          </ac:picMkLst>
        </pc:picChg>
        <pc:picChg chg="add del">
          <ac:chgData name="Felipe Torres" userId="02984d4d20bc291a" providerId="LiveId" clId="{D2EBAE2D-8436-49ED-9456-9F984333DA15}" dt="2018-05-19T11:16:07.485" v="486" actId="478"/>
          <ac:picMkLst>
            <pc:docMk/>
            <pc:sldMk cId="2293076590" sldId="261"/>
            <ac:picMk id="11" creationId="{5E156968-5704-483D-9F28-F9BBB602637B}"/>
          </ac:picMkLst>
        </pc:picChg>
        <pc:picChg chg="add del mod modCrop">
          <ac:chgData name="Felipe Torres" userId="02984d4d20bc291a" providerId="LiveId" clId="{D2EBAE2D-8436-49ED-9456-9F984333DA15}" dt="2018-05-19T11:16:49.240" v="496" actId="478"/>
          <ac:picMkLst>
            <pc:docMk/>
            <pc:sldMk cId="2293076590" sldId="261"/>
            <ac:picMk id="12" creationId="{3378FC9E-0453-4437-B1EE-56702DB4E338}"/>
          </ac:picMkLst>
        </pc:picChg>
        <pc:picChg chg="add del mod ord modCrop">
          <ac:chgData name="Felipe Torres" userId="02984d4d20bc291a" providerId="LiveId" clId="{D2EBAE2D-8436-49ED-9456-9F984333DA15}" dt="2018-05-19T14:15:27.496" v="508" actId="478"/>
          <ac:picMkLst>
            <pc:docMk/>
            <pc:sldMk cId="2293076590" sldId="261"/>
            <ac:picMk id="13" creationId="{32DC1316-E3D5-4B8F-B859-63705D73009A}"/>
          </ac:picMkLst>
        </pc:picChg>
        <pc:picChg chg="add mod ord modCrop">
          <ac:chgData name="Felipe Torres" userId="02984d4d20bc291a" providerId="LiveId" clId="{D2EBAE2D-8436-49ED-9456-9F984333DA15}" dt="2018-05-19T14:16:06.738" v="520" actId="171"/>
          <ac:picMkLst>
            <pc:docMk/>
            <pc:sldMk cId="2293076590" sldId="261"/>
            <ac:picMk id="14" creationId="{68AAF732-6C31-4CC2-8475-50DA31219DD9}"/>
          </ac:picMkLst>
        </pc:picChg>
      </pc:sldChg>
      <pc:sldChg chg="addSp delSp modSp">
        <pc:chgData name="Felipe Torres" userId="02984d4d20bc291a" providerId="LiveId" clId="{D2EBAE2D-8436-49ED-9456-9F984333DA15}" dt="2018-05-19T17:26:24.836" v="793" actId="207"/>
        <pc:sldMkLst>
          <pc:docMk/>
          <pc:sldMk cId="1831040638" sldId="262"/>
        </pc:sldMkLst>
        <pc:spChg chg="add mod">
          <ac:chgData name="Felipe Torres" userId="02984d4d20bc291a" providerId="LiveId" clId="{D2EBAE2D-8436-49ED-9456-9F984333DA15}" dt="2018-05-19T17:25:57.998" v="792" actId="207"/>
          <ac:spMkLst>
            <pc:docMk/>
            <pc:sldMk cId="1831040638" sldId="262"/>
            <ac:spMk id="12" creationId="{2DD69110-68F5-4012-A91E-D5028258E7D0}"/>
          </ac:spMkLst>
        </pc:spChg>
        <pc:spChg chg="add mod">
          <ac:chgData name="Felipe Torres" userId="02984d4d20bc291a" providerId="LiveId" clId="{D2EBAE2D-8436-49ED-9456-9F984333DA15}" dt="2018-05-19T17:26:24.836" v="793" actId="207"/>
          <ac:spMkLst>
            <pc:docMk/>
            <pc:sldMk cId="1831040638" sldId="262"/>
            <ac:spMk id="13" creationId="{19E842B2-8556-4A24-AC01-25A6FAE5EDB8}"/>
          </ac:spMkLst>
        </pc:spChg>
        <pc:spChg chg="add mod">
          <ac:chgData name="Felipe Torres" userId="02984d4d20bc291a" providerId="LiveId" clId="{D2EBAE2D-8436-49ED-9456-9F984333DA15}" dt="2018-05-19T17:25:36.564" v="789" actId="207"/>
          <ac:spMkLst>
            <pc:docMk/>
            <pc:sldMk cId="1831040638" sldId="262"/>
            <ac:spMk id="14" creationId="{57FEAB2E-A5D0-4D8D-920E-81A09774F71D}"/>
          </ac:spMkLst>
        </pc:spChg>
        <pc:spChg chg="add mod">
          <ac:chgData name="Felipe Torres" userId="02984d4d20bc291a" providerId="LiveId" clId="{D2EBAE2D-8436-49ED-9456-9F984333DA15}" dt="2018-05-19T17:25:53.613" v="791" actId="207"/>
          <ac:spMkLst>
            <pc:docMk/>
            <pc:sldMk cId="1831040638" sldId="262"/>
            <ac:spMk id="15" creationId="{121F571D-37C5-4B9C-8B68-4AC581E9AD2B}"/>
          </ac:spMkLst>
        </pc:spChg>
        <pc:picChg chg="add del mod">
          <ac:chgData name="Felipe Torres" userId="02984d4d20bc291a" providerId="LiveId" clId="{D2EBAE2D-8436-49ED-9456-9F984333DA15}" dt="2018-05-19T17:16:11.925" v="728" actId="478"/>
          <ac:picMkLst>
            <pc:docMk/>
            <pc:sldMk cId="1831040638" sldId="262"/>
            <ac:picMk id="3" creationId="{3C400BFE-65EA-4729-AEFC-D2CFE5696920}"/>
          </ac:picMkLst>
        </pc:picChg>
        <pc:picChg chg="add mod">
          <ac:chgData name="Felipe Torres" userId="02984d4d20bc291a" providerId="LiveId" clId="{D2EBAE2D-8436-49ED-9456-9F984333DA15}" dt="2018-05-19T17:16:52.571" v="732" actId="1076"/>
          <ac:picMkLst>
            <pc:docMk/>
            <pc:sldMk cId="1831040638" sldId="262"/>
            <ac:picMk id="11" creationId="{DC732A86-D093-4F63-9E95-645E176E1374}"/>
          </ac:picMkLst>
        </pc:picChg>
        <pc:cxnChg chg="add del mod">
          <ac:chgData name="Felipe Torres" userId="02984d4d20bc291a" providerId="LiveId" clId="{D2EBAE2D-8436-49ED-9456-9F984333DA15}" dt="2018-05-19T16:11:58.477" v="726" actId="478"/>
          <ac:cxnSpMkLst>
            <pc:docMk/>
            <pc:sldMk cId="1831040638" sldId="262"/>
            <ac:cxnSpMk id="4" creationId="{41499F93-FE0A-469D-B844-513D209C0CE4}"/>
          </ac:cxnSpMkLst>
        </pc:cxnChg>
      </pc:sldChg>
      <pc:sldChg chg="addSp delSp modSp add">
        <pc:chgData name="Felipe Torres" userId="02984d4d20bc291a" providerId="LiveId" clId="{D2EBAE2D-8436-49ED-9456-9F984333DA15}" dt="2018-05-19T15:35:25.223" v="719" actId="1035"/>
        <pc:sldMkLst>
          <pc:docMk/>
          <pc:sldMk cId="694373057" sldId="263"/>
        </pc:sldMkLst>
        <pc:spChg chg="add mod">
          <ac:chgData name="Felipe Torres" userId="02984d4d20bc291a" providerId="LiveId" clId="{D2EBAE2D-8436-49ED-9456-9F984333DA15}" dt="2018-05-19T15:34:29.786" v="714" actId="122"/>
          <ac:spMkLst>
            <pc:docMk/>
            <pc:sldMk cId="694373057" sldId="263"/>
            <ac:spMk id="4" creationId="{9542F251-CAB2-4309-B9E0-1A1AAC857B44}"/>
          </ac:spMkLst>
        </pc:spChg>
        <pc:spChg chg="mod">
          <ac:chgData name="Felipe Torres" userId="02984d4d20bc291a" providerId="LiveId" clId="{D2EBAE2D-8436-49ED-9456-9F984333DA15}" dt="2018-05-19T10:53:30.112" v="14" actId="20577"/>
          <ac:spMkLst>
            <pc:docMk/>
            <pc:sldMk cId="694373057" sldId="263"/>
            <ac:spMk id="7" creationId="{CC8FB203-5051-49D1-9DD2-45E80B9A0E57}"/>
          </ac:spMkLst>
        </pc:spChg>
        <pc:picChg chg="add del mod">
          <ac:chgData name="Felipe Torres" userId="02984d4d20bc291a" providerId="LiveId" clId="{D2EBAE2D-8436-49ED-9456-9F984333DA15}" dt="2018-05-19T15:33:01.687" v="590" actId="478"/>
          <ac:picMkLst>
            <pc:docMk/>
            <pc:sldMk cId="694373057" sldId="263"/>
            <ac:picMk id="3" creationId="{F271D60F-79B3-464B-83CC-573FDBDACDAD}"/>
          </ac:picMkLst>
        </pc:picChg>
        <pc:picChg chg="add del mod">
          <ac:chgData name="Felipe Torres" userId="02984d4d20bc291a" providerId="LiveId" clId="{D2EBAE2D-8436-49ED-9456-9F984333DA15}" dt="2018-05-19T15:33:15.507" v="592" actId="478"/>
          <ac:picMkLst>
            <pc:docMk/>
            <pc:sldMk cId="694373057" sldId="263"/>
            <ac:picMk id="11" creationId="{78C7FE01-F617-4C08-8285-4731934A2A32}"/>
          </ac:picMkLst>
        </pc:picChg>
        <pc:picChg chg="add mod ord">
          <ac:chgData name="Felipe Torres" userId="02984d4d20bc291a" providerId="LiveId" clId="{D2EBAE2D-8436-49ED-9456-9F984333DA15}" dt="2018-05-19T15:35:25.223" v="719" actId="1035"/>
          <ac:picMkLst>
            <pc:docMk/>
            <pc:sldMk cId="694373057" sldId="263"/>
            <ac:picMk id="13" creationId="{C0B57EF9-4DC0-4CFA-8D67-ED1457D045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FC95-4C32-4B2C-94C0-0C598E3CED21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ADF1-EA0A-4A56-B711-844AFBA64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39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FC95-4C32-4B2C-94C0-0C598E3CED21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ADF1-EA0A-4A56-B711-844AFBA64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48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FC95-4C32-4B2C-94C0-0C598E3CED21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ADF1-EA0A-4A56-B711-844AFBA64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93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FC95-4C32-4B2C-94C0-0C598E3CED21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ADF1-EA0A-4A56-B711-844AFBA64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26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FC95-4C32-4B2C-94C0-0C598E3CED21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ADF1-EA0A-4A56-B711-844AFBA64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04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FC95-4C32-4B2C-94C0-0C598E3CED21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ADF1-EA0A-4A56-B711-844AFBA64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28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FC95-4C32-4B2C-94C0-0C598E3CED21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ADF1-EA0A-4A56-B711-844AFBA64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15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FC95-4C32-4B2C-94C0-0C598E3CED21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ADF1-EA0A-4A56-B711-844AFBA64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99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FC95-4C32-4B2C-94C0-0C598E3CED21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ADF1-EA0A-4A56-B711-844AFBA64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06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FC95-4C32-4B2C-94C0-0C598E3CED21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ADF1-EA0A-4A56-B711-844AFBA64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28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FC95-4C32-4B2C-94C0-0C598E3CED21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ADF1-EA0A-4A56-B711-844AFBA64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28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CFC95-4C32-4B2C-94C0-0C598E3CED21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8ADF1-EA0A-4A56-B711-844AFBA64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7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4000FC1E-C358-4D29-B3A5-F97DFFEC213D}"/>
              </a:ext>
            </a:extLst>
          </p:cNvPr>
          <p:cNvSpPr/>
          <p:nvPr/>
        </p:nvSpPr>
        <p:spPr>
          <a:xfrm>
            <a:off x="3048000" y="0"/>
            <a:ext cx="609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F2B192-8D97-40AB-B250-7AF688CA6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80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C61248F-6923-41FF-8004-1738291900AB}"/>
              </a:ext>
            </a:extLst>
          </p:cNvPr>
          <p:cNvSpPr/>
          <p:nvPr/>
        </p:nvSpPr>
        <p:spPr>
          <a:xfrm>
            <a:off x="0" y="3048000"/>
            <a:ext cx="9144000" cy="3810000"/>
          </a:xfrm>
          <a:prstGeom prst="rect">
            <a:avLst/>
          </a:prstGeom>
          <a:solidFill>
            <a:srgbClr val="1A1A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459FF76-7CF7-4F5A-99FC-DC172F92C1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4" y="3277759"/>
            <a:ext cx="2951966" cy="111682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A2D8015-72FE-4F76-85CA-10B438FDC18B}"/>
              </a:ext>
            </a:extLst>
          </p:cNvPr>
          <p:cNvSpPr txBox="1"/>
          <p:nvPr/>
        </p:nvSpPr>
        <p:spPr>
          <a:xfrm>
            <a:off x="3435670" y="543339"/>
            <a:ext cx="5536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Análise de dados públicos para avaliação da atuação dos hospitais em Salvador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D546CF6-B6A4-45E6-A521-07266F300054}"/>
              </a:ext>
            </a:extLst>
          </p:cNvPr>
          <p:cNvSpPr txBox="1"/>
          <p:nvPr/>
        </p:nvSpPr>
        <p:spPr>
          <a:xfrm>
            <a:off x="3144034" y="3696831"/>
            <a:ext cx="55360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>
                <a:solidFill>
                  <a:schemeClr val="bg1">
                    <a:lumMod val="85000"/>
                  </a:schemeClr>
                </a:solidFill>
              </a:rPr>
              <a:t>Equipe</a:t>
            </a:r>
            <a:endParaRPr lang="pt-BR" sz="2800" b="1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pt-BR" sz="2400" dirty="0">
                <a:solidFill>
                  <a:schemeClr val="bg1">
                    <a:lumMod val="85000"/>
                  </a:schemeClr>
                </a:solidFill>
              </a:rPr>
              <a:t>Felipe Torres</a:t>
            </a:r>
          </a:p>
          <a:p>
            <a:pPr algn="r"/>
            <a:r>
              <a:rPr lang="pt-BR" sz="2400" dirty="0">
                <a:solidFill>
                  <a:schemeClr val="bg1">
                    <a:lumMod val="85000"/>
                  </a:schemeClr>
                </a:solidFill>
              </a:rPr>
              <a:t>João Pedro Villas-Boas</a:t>
            </a:r>
          </a:p>
          <a:p>
            <a:pPr algn="r"/>
            <a:r>
              <a:rPr lang="pt-BR" sz="2400" dirty="0">
                <a:solidFill>
                  <a:schemeClr val="bg1">
                    <a:lumMod val="85000"/>
                  </a:schemeClr>
                </a:solidFill>
              </a:rPr>
              <a:t>Joctã Torres</a:t>
            </a:r>
          </a:p>
          <a:p>
            <a:pPr algn="r"/>
            <a:r>
              <a:rPr lang="pt-BR" sz="2400" dirty="0">
                <a:solidFill>
                  <a:schemeClr val="bg1">
                    <a:lumMod val="85000"/>
                  </a:schemeClr>
                </a:solidFill>
              </a:rPr>
              <a:t>Rafael Melo</a:t>
            </a:r>
          </a:p>
          <a:p>
            <a:pPr algn="r"/>
            <a:endParaRPr lang="pt-BR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92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C61248F-6923-41FF-8004-1738291900AB}"/>
              </a:ext>
            </a:extLst>
          </p:cNvPr>
          <p:cNvSpPr/>
          <p:nvPr/>
        </p:nvSpPr>
        <p:spPr>
          <a:xfrm>
            <a:off x="0" y="0"/>
            <a:ext cx="9144000" cy="940904"/>
          </a:xfrm>
          <a:prstGeom prst="rect">
            <a:avLst/>
          </a:prstGeom>
          <a:solidFill>
            <a:srgbClr val="1A1A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F2B192-8D97-40AB-B250-7AF688CA6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218" y="0"/>
            <a:ext cx="940904" cy="94090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459FF76-7CF7-4F5A-99FC-DC172F92C1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18" y="6076010"/>
            <a:ext cx="1524000" cy="57658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A2D8015-72FE-4F76-85CA-10B438FDC18B}"/>
              </a:ext>
            </a:extLst>
          </p:cNvPr>
          <p:cNvSpPr txBox="1"/>
          <p:nvPr/>
        </p:nvSpPr>
        <p:spPr>
          <a:xfrm>
            <a:off x="-66262" y="6344813"/>
            <a:ext cx="6559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>
                    <a:lumMod val="75000"/>
                  </a:schemeClr>
                </a:solidFill>
              </a:rPr>
              <a:t>Análise de dados públicos para avaliação da atuação dos hospitais em Salvador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8FB203-5051-49D1-9DD2-45E80B9A0E57}"/>
              </a:ext>
            </a:extLst>
          </p:cNvPr>
          <p:cNvSpPr txBox="1"/>
          <p:nvPr/>
        </p:nvSpPr>
        <p:spPr>
          <a:xfrm>
            <a:off x="265044" y="235346"/>
            <a:ext cx="3043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Objetivo da análise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7F7F23-3E1E-4950-AA88-756C7DE0AAEA}"/>
              </a:ext>
            </a:extLst>
          </p:cNvPr>
          <p:cNvSpPr txBox="1"/>
          <p:nvPr/>
        </p:nvSpPr>
        <p:spPr>
          <a:xfrm>
            <a:off x="371062" y="2712687"/>
            <a:ext cx="83786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“Analisar dados públicos dos hospitais de Salvador para auxiliar na avaliação de aspectos da sua atuação e possíveis melhorias com uma ótica inovadora.” </a:t>
            </a:r>
          </a:p>
        </p:txBody>
      </p:sp>
    </p:spTree>
    <p:extLst>
      <p:ext uri="{BB962C8B-B14F-4D97-AF65-F5344CB8AC3E}">
        <p14:creationId xmlns:p14="http://schemas.microsoft.com/office/powerpoint/2010/main" val="243039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C61248F-6923-41FF-8004-1738291900AB}"/>
              </a:ext>
            </a:extLst>
          </p:cNvPr>
          <p:cNvSpPr/>
          <p:nvPr/>
        </p:nvSpPr>
        <p:spPr>
          <a:xfrm>
            <a:off x="0" y="0"/>
            <a:ext cx="9144000" cy="940904"/>
          </a:xfrm>
          <a:prstGeom prst="rect">
            <a:avLst/>
          </a:prstGeom>
          <a:solidFill>
            <a:srgbClr val="1A1A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F2B192-8D97-40AB-B250-7AF688CA6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218" y="0"/>
            <a:ext cx="940904" cy="94090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459FF76-7CF7-4F5A-99FC-DC172F92C1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18" y="6076010"/>
            <a:ext cx="1524000" cy="57658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A2D8015-72FE-4F76-85CA-10B438FDC18B}"/>
              </a:ext>
            </a:extLst>
          </p:cNvPr>
          <p:cNvSpPr txBox="1"/>
          <p:nvPr/>
        </p:nvSpPr>
        <p:spPr>
          <a:xfrm>
            <a:off x="-66262" y="6344813"/>
            <a:ext cx="6559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>
                    <a:lumMod val="75000"/>
                  </a:schemeClr>
                </a:solidFill>
              </a:rPr>
              <a:t>Análise de dados públicos para avaliação da atuação dos hospitais em Salvador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8FB203-5051-49D1-9DD2-45E80B9A0E57}"/>
              </a:ext>
            </a:extLst>
          </p:cNvPr>
          <p:cNvSpPr txBox="1"/>
          <p:nvPr/>
        </p:nvSpPr>
        <p:spPr>
          <a:xfrm>
            <a:off x="265044" y="235346"/>
            <a:ext cx="2529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Como foi feita 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2895F9-440B-453B-8E88-2B228769C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5" y="1176250"/>
            <a:ext cx="1511300" cy="15875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726D730-1CCC-483F-A8A1-420E1D42E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48" y="1160776"/>
            <a:ext cx="1511300" cy="15875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3DC2701-5B04-4918-BE26-4CE0ED24B00F}"/>
              </a:ext>
            </a:extLst>
          </p:cNvPr>
          <p:cNvSpPr txBox="1"/>
          <p:nvPr/>
        </p:nvSpPr>
        <p:spPr>
          <a:xfrm>
            <a:off x="380137" y="2732013"/>
            <a:ext cx="830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Bahnschrift Light" panose="020B0502040204020203" pitchFamily="34" charset="0"/>
              </a:rPr>
              <a:t>SIH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AE62FE1-B395-4115-9F3E-61E17A94808F}"/>
              </a:ext>
            </a:extLst>
          </p:cNvPr>
          <p:cNvSpPr txBox="1"/>
          <p:nvPr/>
        </p:nvSpPr>
        <p:spPr>
          <a:xfrm>
            <a:off x="1924292" y="2732012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Bahnschrift Light" panose="020B0502040204020203" pitchFamily="34" charset="0"/>
              </a:rPr>
              <a:t>CNES</a:t>
            </a: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C62DDE90-CF19-40DF-BFE5-C29481CD22D4}"/>
              </a:ext>
            </a:extLst>
          </p:cNvPr>
          <p:cNvSpPr/>
          <p:nvPr/>
        </p:nvSpPr>
        <p:spPr>
          <a:xfrm rot="19594606">
            <a:off x="896711" y="3470716"/>
            <a:ext cx="885757" cy="896945"/>
          </a:xfrm>
          <a:prstGeom prst="downArrow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CBB6F204-9557-419D-9028-0176E2745F58}"/>
              </a:ext>
            </a:extLst>
          </p:cNvPr>
          <p:cNvSpPr/>
          <p:nvPr/>
        </p:nvSpPr>
        <p:spPr>
          <a:xfrm>
            <a:off x="2118940" y="3404365"/>
            <a:ext cx="885757" cy="896945"/>
          </a:xfrm>
          <a:prstGeom prst="downArrow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906ADE6E-42CD-4038-874D-98F9AFA60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600" y="4618225"/>
            <a:ext cx="1402799" cy="1108946"/>
          </a:xfrm>
          <a:prstGeom prst="rect">
            <a:avLst/>
          </a:prstGeom>
        </p:spPr>
      </p:pic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C5B10071-5AEA-4780-8598-71D1F6A4F65B}"/>
              </a:ext>
            </a:extLst>
          </p:cNvPr>
          <p:cNvSpPr/>
          <p:nvPr/>
        </p:nvSpPr>
        <p:spPr>
          <a:xfrm rot="12946563">
            <a:off x="6231329" y="3852836"/>
            <a:ext cx="885757" cy="896945"/>
          </a:xfrm>
          <a:prstGeom prst="downArrow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2345397-1DA1-4144-9B8A-7132D767E8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549" y="4752068"/>
            <a:ext cx="1672718" cy="940904"/>
          </a:xfrm>
          <a:prstGeom prst="rect">
            <a:avLst/>
          </a:prstGeom>
        </p:spPr>
      </p:pic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770FA90C-C23E-4E16-8CE6-CA7B4A617116}"/>
              </a:ext>
            </a:extLst>
          </p:cNvPr>
          <p:cNvSpPr/>
          <p:nvPr/>
        </p:nvSpPr>
        <p:spPr>
          <a:xfrm rot="16200000">
            <a:off x="3745158" y="4943495"/>
            <a:ext cx="885757" cy="896945"/>
          </a:xfrm>
          <a:prstGeom prst="downArrow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1948125E-11A0-43F8-9F68-AAF4D1C67CB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4"/>
          <a:stretch/>
        </p:blipFill>
        <p:spPr>
          <a:xfrm>
            <a:off x="6162699" y="1741921"/>
            <a:ext cx="1409263" cy="198018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62A20688-313B-4EF6-8F4B-0F6CF5D6E0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02" y="2444531"/>
            <a:ext cx="638437" cy="638437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5707EC19-6683-4719-80CE-DAB4749780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18" y="1827798"/>
            <a:ext cx="1409263" cy="476007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32C4FDDF-F5A4-425C-8CFC-456DFAC681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980" y="1102297"/>
            <a:ext cx="1025022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3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C61248F-6923-41FF-8004-1738291900AB}"/>
              </a:ext>
            </a:extLst>
          </p:cNvPr>
          <p:cNvSpPr/>
          <p:nvPr/>
        </p:nvSpPr>
        <p:spPr>
          <a:xfrm>
            <a:off x="0" y="0"/>
            <a:ext cx="9144000" cy="940904"/>
          </a:xfrm>
          <a:prstGeom prst="rect">
            <a:avLst/>
          </a:prstGeom>
          <a:solidFill>
            <a:srgbClr val="1A1A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F2B192-8D97-40AB-B250-7AF688CA6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218" y="0"/>
            <a:ext cx="940904" cy="94090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459FF76-7CF7-4F5A-99FC-DC172F92C1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18" y="6076010"/>
            <a:ext cx="1524000" cy="57658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A2D8015-72FE-4F76-85CA-10B438FDC18B}"/>
              </a:ext>
            </a:extLst>
          </p:cNvPr>
          <p:cNvSpPr txBox="1"/>
          <p:nvPr/>
        </p:nvSpPr>
        <p:spPr>
          <a:xfrm>
            <a:off x="-66262" y="6344813"/>
            <a:ext cx="6559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>
                    <a:lumMod val="75000"/>
                  </a:schemeClr>
                </a:solidFill>
              </a:rPr>
              <a:t>Análise de dados públicos para avaliação da atuação dos hospitais em Salvador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8FB203-5051-49D1-9DD2-45E80B9A0E57}"/>
              </a:ext>
            </a:extLst>
          </p:cNvPr>
          <p:cNvSpPr txBox="1"/>
          <p:nvPr/>
        </p:nvSpPr>
        <p:spPr>
          <a:xfrm>
            <a:off x="265044" y="235346"/>
            <a:ext cx="6810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Mapa de hospitais e abrangência de atuação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8AAF732-6C31-4CC2-8475-50DA31219D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99" t="13203" r="10507" b="12558"/>
          <a:stretch/>
        </p:blipFill>
        <p:spPr>
          <a:xfrm>
            <a:off x="0" y="940904"/>
            <a:ext cx="9124122" cy="590461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711BA4F-52AC-4257-8DA8-4DE89B829C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72" y="1176250"/>
            <a:ext cx="2132794" cy="213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7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C61248F-6923-41FF-8004-1738291900AB}"/>
              </a:ext>
            </a:extLst>
          </p:cNvPr>
          <p:cNvSpPr/>
          <p:nvPr/>
        </p:nvSpPr>
        <p:spPr>
          <a:xfrm>
            <a:off x="0" y="0"/>
            <a:ext cx="9144000" cy="940904"/>
          </a:xfrm>
          <a:prstGeom prst="rect">
            <a:avLst/>
          </a:prstGeom>
          <a:solidFill>
            <a:srgbClr val="1A1A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F2B192-8D97-40AB-B250-7AF688CA6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218" y="0"/>
            <a:ext cx="940904" cy="94090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459FF76-7CF7-4F5A-99FC-DC172F92C1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18" y="6076010"/>
            <a:ext cx="1524000" cy="57658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A2D8015-72FE-4F76-85CA-10B438FDC18B}"/>
              </a:ext>
            </a:extLst>
          </p:cNvPr>
          <p:cNvSpPr txBox="1"/>
          <p:nvPr/>
        </p:nvSpPr>
        <p:spPr>
          <a:xfrm>
            <a:off x="-66262" y="6344813"/>
            <a:ext cx="6559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>
                    <a:lumMod val="75000"/>
                  </a:schemeClr>
                </a:solidFill>
              </a:rPr>
              <a:t>Análise de dados públicos para avaliação da atuação dos hospitais em Salvador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8FB203-5051-49D1-9DD2-45E80B9A0E57}"/>
              </a:ext>
            </a:extLst>
          </p:cNvPr>
          <p:cNvSpPr txBox="1"/>
          <p:nvPr/>
        </p:nvSpPr>
        <p:spPr>
          <a:xfrm>
            <a:off x="265044" y="235346"/>
            <a:ext cx="5510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Melhoria na implantação hospitalar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C732A86-D093-4F63-9E95-645E176E1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1176250"/>
            <a:ext cx="7000642" cy="483463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DD69110-68F5-4012-A91E-D5028258E7D0}"/>
              </a:ext>
            </a:extLst>
          </p:cNvPr>
          <p:cNvSpPr/>
          <p:nvPr/>
        </p:nvSpPr>
        <p:spPr>
          <a:xfrm>
            <a:off x="1563756" y="3377814"/>
            <a:ext cx="3154018" cy="2055578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9E842B2-8556-4A24-AC01-25A6FAE5EDB8}"/>
              </a:ext>
            </a:extLst>
          </p:cNvPr>
          <p:cNvSpPr/>
          <p:nvPr/>
        </p:nvSpPr>
        <p:spPr>
          <a:xfrm>
            <a:off x="1563756" y="1274836"/>
            <a:ext cx="3154018" cy="2102978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7FEAB2E-A5D0-4D8D-920E-81A09774F71D}"/>
              </a:ext>
            </a:extLst>
          </p:cNvPr>
          <p:cNvSpPr/>
          <p:nvPr/>
        </p:nvSpPr>
        <p:spPr>
          <a:xfrm>
            <a:off x="4717774" y="1291803"/>
            <a:ext cx="3154018" cy="2102978"/>
          </a:xfrm>
          <a:prstGeom prst="rect">
            <a:avLst/>
          </a:prstGeom>
          <a:solidFill>
            <a:srgbClr val="54EE9A">
              <a:alpha val="2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21F571D-37C5-4B9C-8B68-4AC581E9AD2B}"/>
              </a:ext>
            </a:extLst>
          </p:cNvPr>
          <p:cNvSpPr/>
          <p:nvPr/>
        </p:nvSpPr>
        <p:spPr>
          <a:xfrm>
            <a:off x="4717774" y="3391066"/>
            <a:ext cx="3154018" cy="2055578"/>
          </a:xfrm>
          <a:prstGeom prst="rect">
            <a:avLst/>
          </a:prstGeom>
          <a:solidFill>
            <a:srgbClr val="54EE9A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04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C61248F-6923-41FF-8004-1738291900AB}"/>
              </a:ext>
            </a:extLst>
          </p:cNvPr>
          <p:cNvSpPr/>
          <p:nvPr/>
        </p:nvSpPr>
        <p:spPr>
          <a:xfrm>
            <a:off x="0" y="0"/>
            <a:ext cx="9144000" cy="940904"/>
          </a:xfrm>
          <a:prstGeom prst="rect">
            <a:avLst/>
          </a:prstGeom>
          <a:solidFill>
            <a:srgbClr val="1A1A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F2B192-8D97-40AB-B250-7AF688CA6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218" y="0"/>
            <a:ext cx="940904" cy="94090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459FF76-7CF7-4F5A-99FC-DC172F92C1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18" y="6076010"/>
            <a:ext cx="1524000" cy="57658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C0B57EF9-4DC0-4CFA-8D67-ED1457D04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65044" y="656384"/>
            <a:ext cx="9144000" cy="5715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A2D8015-72FE-4F76-85CA-10B438FDC18B}"/>
              </a:ext>
            </a:extLst>
          </p:cNvPr>
          <p:cNvSpPr txBox="1"/>
          <p:nvPr/>
        </p:nvSpPr>
        <p:spPr>
          <a:xfrm>
            <a:off x="-66262" y="6344813"/>
            <a:ext cx="6559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>
                    <a:lumMod val="75000"/>
                  </a:schemeClr>
                </a:solidFill>
              </a:rPr>
              <a:t>Análise de dados públicos para avaliação da atuação dos hospitais em Salvador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8FB203-5051-49D1-9DD2-45E80B9A0E57}"/>
              </a:ext>
            </a:extLst>
          </p:cNvPr>
          <p:cNvSpPr txBox="1"/>
          <p:nvPr/>
        </p:nvSpPr>
        <p:spPr>
          <a:xfrm>
            <a:off x="265044" y="235346"/>
            <a:ext cx="2428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Impacto futuro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42F251-CAB2-4309-B9E0-1A1AAC857B44}"/>
              </a:ext>
            </a:extLst>
          </p:cNvPr>
          <p:cNvSpPr txBox="1"/>
          <p:nvPr/>
        </p:nvSpPr>
        <p:spPr>
          <a:xfrm>
            <a:off x="451861" y="5393278"/>
            <a:ext cx="8356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Nuvem de principais CID-10 dos internamentos hospitalares de Março / 2018</a:t>
            </a:r>
          </a:p>
          <a:p>
            <a:pPr algn="ctr"/>
            <a:r>
              <a:rPr lang="pt-BR" sz="2000" b="1" dirty="0"/>
              <a:t>em Salvador.</a:t>
            </a:r>
          </a:p>
        </p:txBody>
      </p:sp>
    </p:spTree>
    <p:extLst>
      <p:ext uri="{BB962C8B-B14F-4D97-AF65-F5344CB8AC3E}">
        <p14:creationId xmlns:p14="http://schemas.microsoft.com/office/powerpoint/2010/main" val="69437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4000FC1E-C358-4D29-B3A5-F97DFFEC213D}"/>
              </a:ext>
            </a:extLst>
          </p:cNvPr>
          <p:cNvSpPr/>
          <p:nvPr/>
        </p:nvSpPr>
        <p:spPr>
          <a:xfrm>
            <a:off x="3048000" y="0"/>
            <a:ext cx="609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F2B192-8D97-40AB-B250-7AF688CA6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80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C61248F-6923-41FF-8004-1738291900AB}"/>
              </a:ext>
            </a:extLst>
          </p:cNvPr>
          <p:cNvSpPr/>
          <p:nvPr/>
        </p:nvSpPr>
        <p:spPr>
          <a:xfrm>
            <a:off x="0" y="3048000"/>
            <a:ext cx="9144000" cy="3810000"/>
          </a:xfrm>
          <a:prstGeom prst="rect">
            <a:avLst/>
          </a:prstGeom>
          <a:solidFill>
            <a:srgbClr val="1A1A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459FF76-7CF7-4F5A-99FC-DC172F92C1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0" y="6012580"/>
            <a:ext cx="1815460" cy="68684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A2D8015-72FE-4F76-85CA-10B438FDC18B}"/>
              </a:ext>
            </a:extLst>
          </p:cNvPr>
          <p:cNvSpPr txBox="1"/>
          <p:nvPr/>
        </p:nvSpPr>
        <p:spPr>
          <a:xfrm>
            <a:off x="3607948" y="645250"/>
            <a:ext cx="5536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Análise de dados públicos para avaliação da atuação dos hospitais em Salvador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D546CF6-B6A4-45E6-A521-07266F300054}"/>
              </a:ext>
            </a:extLst>
          </p:cNvPr>
          <p:cNvSpPr txBox="1"/>
          <p:nvPr/>
        </p:nvSpPr>
        <p:spPr>
          <a:xfrm>
            <a:off x="251790" y="3568329"/>
            <a:ext cx="466467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85000"/>
                  </a:schemeClr>
                </a:solidFill>
              </a:rPr>
              <a:t>Equipe</a:t>
            </a:r>
            <a:endParaRPr lang="pt-BR" sz="24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Felipe Torres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João Pedro Villas-Boas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Joctã Torres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Rafael Melo</a:t>
            </a:r>
          </a:p>
          <a:p>
            <a:endParaRPr lang="pt-BR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F01AA2-6539-4BE4-9517-1EC2970762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16667"/>
          <a:stretch/>
        </p:blipFill>
        <p:spPr>
          <a:xfrm>
            <a:off x="3048000" y="3046413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342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165</Words>
  <Application>Microsoft Office PowerPoint</Application>
  <PresentationFormat>Apresentação na tela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Torres</dc:creator>
  <cp:lastModifiedBy>Felipe Torres</cp:lastModifiedBy>
  <cp:revision>3</cp:revision>
  <dcterms:created xsi:type="dcterms:W3CDTF">2018-05-19T10:28:58Z</dcterms:created>
  <dcterms:modified xsi:type="dcterms:W3CDTF">2018-05-19T17:26:33Z</dcterms:modified>
</cp:coreProperties>
</file>