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propósito principal de la herencia es el de organizar mejor las clases que componen una determinada realidad, y poder agruparlas en función de atributos y comportamientos comunes a la vez que cada una se especializa según sus particularidades.</a:t>
            </a:r>
          </a:p>
          <a:p>
            <a:pPr indent="0" lvl="0" marL="0" marR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 aclarar además que hay dos tipos de herencias:</a:t>
            </a:r>
          </a:p>
          <a:p>
            <a:pPr indent="-220133" lvl="0" marL="381000" marR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Clr>
                <a:srgbClr val="FFFFFF"/>
              </a:buClr>
              <a:buSzPct val="177777"/>
              <a:buFont typeface="Arial"/>
              <a:buChar char="●"/>
            </a:pPr>
            <a:r>
              <a:rPr lang="en-US" sz="1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Herencia Simple: una clase derivada puede heredar sólo de una clase base (los lenguajes .NET soportan este tipo de herencia)</a:t>
            </a:r>
          </a:p>
          <a:p>
            <a:pPr indent="-220133" lvl="0" marL="381000" marR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Clr>
                <a:srgbClr val="FFFFFF"/>
              </a:buClr>
              <a:buSzPct val="177777"/>
              <a:buFont typeface="Arial"/>
              <a:buChar char="●"/>
            </a:pPr>
            <a:r>
              <a:rPr lang="en-US" sz="1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Herencia Múltiple: una clase derivada puede heredar de una o más clases base (C++ es un ejemplo de lenguaje que soporta este tipo de herencia).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Relationship Id="rId9" Type="http://schemas.openxmlformats.org/officeDocument/2006/relationships/image" Target="../media/image01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326300" y="3723550"/>
            <a:ext cx="9535924" cy="1759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Maximiliano Neiner</a:t>
            </a:r>
            <a:b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Octavio Villegas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467425" y="631450"/>
            <a:ext cx="9414225" cy="2601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ctr">
              <a:lnSpc>
                <a:spcPct val="108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Programación II </a:t>
            </a:r>
            <a:b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 #</a:t>
            </a:r>
            <a:b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Clase 8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Modificador Protected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25625" y="1624525"/>
            <a:ext cx="9191975" cy="464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significado del modificador de acceso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protected 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 de la relación entre la clase que tiene el modificador y la clase que intenta acceder a los miembros que usan el modificador.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una clase derivada, la palabra reservada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protected 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equivalente a la palabra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Entre dos clases que no tengan una relación base-derivada, por el contrario, los miembros protegidos de una clase se comportan como miembros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privados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para la otra clase.</a:t>
            </a: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Miembros Heredados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25625" y="1624525"/>
            <a:ext cx="9191975" cy="54366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Cuando una clase derivada hereda un miembro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ese miembro también es implícitamente un miembro protegido de la clase derivada.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Esto significa que todas clases que deriven directa o indirectamente de la clase base pueden acceder a los miembros protegidos.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métodos de una clase derivada sólo tienen acceso a sus propios miembros heredados con protección. No pueden acceder a los miembros protegidos de la clase base a través de referencias a ésta.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75" y="1852075"/>
            <a:ext cx="9588500" cy="52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44500" y="1919100"/>
            <a:ext cx="9431849" cy="6139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ClaseBase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ClaseError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ClaseBase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{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protected int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_edad;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Falla(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ClaseBase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t)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{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 ClaseDerivada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ClaseBase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.Write(t._edad);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    { } }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ClaseDerivada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     }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Compila()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.WriteLine(_edad);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56300" y="1575150"/>
            <a:ext cx="9269574" cy="34434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Derivación de Clases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Extensión de Clases Base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Acceso a Miembros de la Clase Base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Llamada a Constructores de la Clase Base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 de Clases Selladas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La Palabra Clave Base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56300" y="1546925"/>
            <a:ext cx="9354249" cy="3418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hacer una llamada a un constructor de la clase base desde un constructor de la clase derivada se usa la palabra reservada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que tiene la siguiente sintaxis: </a:t>
            </a:r>
          </a:p>
          <a:p>
            <a:pPr indent="0" lvl="0" marL="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Constructor( [ListaArgs] ) : base( [ListaArgs] ) {...} </a:t>
            </a:r>
          </a:p>
          <a:p>
            <a:pPr indent="0" lvl="0" marL="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75" y="1852075"/>
            <a:ext cx="9503825" cy="52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44500" y="1919100"/>
            <a:ext cx="9347200" cy="6139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ClaseBase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protected int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_edad;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ClaseBase(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edad)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._edad = edad;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ClaseDerivada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ClaseBase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ClaseDerivada(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edad) : 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(edad)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}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17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Constructores</a:t>
            </a: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 1/2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525625" y="1624525"/>
            <a:ext cx="9191975" cy="43906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la clase derivada no hace una llamada explícita a un constructor de la clase base, el compilador de C# usará implícitamente un constructor de la forma :base( ).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Esto implica que una declaración de constructor de la forma </a:t>
            </a:r>
          </a:p>
          <a:p>
            <a:pPr indent="0" lvl="0" marL="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Constructor(...) {...}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equivalente a:</a:t>
            </a:r>
          </a:p>
          <a:p>
            <a:pPr indent="0" lvl="0" marL="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Constructor(...) : base( ) {...}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17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Constructores</a:t>
            </a: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 2/2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25625" y="1624525"/>
            <a:ext cx="9191975" cy="53554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comportamiento implícito anterior es válido en muchos casos porque: 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clase sin clases base explícitas extiende implícitamente la clase 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System.Object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que contiene un constructor público sin parámetros.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una clase no contiene ningún constructor, el compilador utilizará inmediatamente el constructor por defecto. 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compilador no creará un constructor por defecto si una clase tiene su propio constructor explícito. 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obstante, el compilador generará un mensaje de error si el constructor indicado no coincide con ningún constructor de la clase base.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75" y="1852075"/>
            <a:ext cx="9503825" cy="52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444500" y="1919100"/>
            <a:ext cx="9347200" cy="6139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ClaseBase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protected int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_edad;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ClaseBase(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edad)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._edad = edad;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ClaseDerivada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666">
                <a:solidFill>
                  <a:srgbClr val="6CB5FF"/>
                </a:solidFill>
                <a:latin typeface="Arial"/>
                <a:ea typeface="Arial"/>
                <a:cs typeface="Arial"/>
                <a:sym typeface="Arial"/>
              </a:rPr>
              <a:t>ClaseBase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ClaseDerivada(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edad) </a:t>
            </a:r>
            <a:r>
              <a:rPr lang="en-US" sz="2666">
                <a:solidFill>
                  <a:srgbClr val="66CC66"/>
                </a:solidFill>
                <a:latin typeface="Arial"/>
                <a:ea typeface="Arial"/>
                <a:cs typeface="Arial"/>
                <a:sym typeface="Arial"/>
              </a:rPr>
              <a:t>// Error aquí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} </a:t>
            </a:r>
          </a:p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56300" y="1575150"/>
            <a:ext cx="9269574" cy="23533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Derivación de Clases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 de Clases Selladas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56300" y="1575150"/>
            <a:ext cx="9269574" cy="23533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Concepto.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Derivación de Clases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 de Clases Selladas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Clases Selladas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25625" y="1624525"/>
            <a:ext cx="9191975" cy="4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mayor parte de las clases son autónomas y no están diseñadas para que otras clases deriven de ellas.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que el programador pueda comunicar mejor sus intenciones al compilador y a otros programadores, C# permite declarar una clase como </a:t>
            </a:r>
            <a:r>
              <a:rPr i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sealed 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(sellada).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derivación de una clase sellada no está permitida (no se puede heredar).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Sintaxis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25625" y="2506475"/>
            <a:ext cx="9191975" cy="25068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Microsoft® .NET Framework contiene muchos ejemplos de clases selladas.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ejemplo la clase </a:t>
            </a: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System.String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 clase está sellada y, por tanto, ninguna otra clase puede derivar de ella.</a:t>
            </a: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400" y="1344075"/>
            <a:ext cx="8403149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121825" y="1411100"/>
            <a:ext cx="8246525" cy="64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[modificadores] </a:t>
            </a:r>
            <a:r>
              <a:rPr b="1"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sealed</a:t>
            </a: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NombreClase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Concepto de Herencia 1/3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525625" y="1624525"/>
            <a:ext cx="5704749" cy="5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una relación entre clases en la cual una clase comparte la estructura y comportamiento definido en otra clase.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clase que hereda de otra posee: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atributos de la clase base además de los propios.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604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Soporta todos o algunos de los métodos de la clase base.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subclase hereda de una clase base.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500" y="2412975"/>
            <a:ext cx="3481899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8400" y="1206475"/>
            <a:ext cx="16827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x="7371275" y="1294675"/>
            <a:ext cx="1476725" cy="3813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 Base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4400" y="6254750"/>
            <a:ext cx="2645825" cy="94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7117275" y="6346450"/>
            <a:ext cx="2436274" cy="839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Clases Derivadas o</a:t>
            </a:r>
          </a:p>
          <a:p>
            <a:pPr indent="0" lvl="0" marL="0" marR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subclases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8650" y="1672150"/>
            <a:ext cx="169325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35325" y="5736150"/>
            <a:ext cx="529150" cy="5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12650" y="5725575"/>
            <a:ext cx="6773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Concepto de Herencia 2/3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25625" y="1659800"/>
            <a:ext cx="9191975" cy="54366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propósito principal de la herencia es el de organizar mejor las clases que componen una determinada realidad, y poder agruparlas en función de atributos y comportamientos comunes. A la vez que cada una se especializa según sus particularidades.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herencia permite crear nuevas clases a partir de otras ya existentes (en lugar de crearlas partiendo de cero).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clase en la que está basada la nueva clase se llama </a:t>
            </a:r>
            <a:r>
              <a:rPr i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 base o 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padre, mientras que la clase hija se conoce como </a:t>
            </a:r>
            <a:r>
              <a:rPr i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 derivada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Concepto de Herencia 3/3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6300" y="1575150"/>
            <a:ext cx="9269574" cy="48175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Existen dos tipos de herencias:</a:t>
            </a:r>
          </a:p>
          <a:p>
            <a:pPr indent="0" lvl="0" marL="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Herencia Simple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una clase derivada puede heredar sólo de una clase base (los lenguajes .NET soportan este tipo de herencia)</a:t>
            </a:r>
          </a:p>
          <a:p>
            <a:pPr indent="0" lvl="0" marL="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Herencia Múltiple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una clase derivada puede heredar de una o más clases base (C++ es un ejemplo de lenguaje que soporta este tipo de herencia).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56300" y="1575150"/>
            <a:ext cx="9269574" cy="34434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Derivación de Clases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Extensión de Clases Base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Acceso a Miembros de la Clase Base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Llamada a Constructores de la Clase Base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 de Clases Selladas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Sintaxis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25625" y="1624525"/>
            <a:ext cx="9191975" cy="53643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Dónde: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Modificadores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son los modificadores de visibilidad. Los corchetes indican que son opcionales.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Le indica al compilador que el bloque de codigo es una declaración de clase.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 (:)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Le indica al compilador que es una subclase de la clase que precede al operador.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b="1"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NombreClaseBase</a:t>
            </a: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Es el nombre de la clase padre.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075" y="1344075"/>
            <a:ext cx="8403149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1206500" y="1411100"/>
            <a:ext cx="8246525" cy="1008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[modificadores]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NombreClase 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NombreClaseBase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525625" y="305150"/>
            <a:ext cx="9197249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17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Herencia de la clase derivada</a:t>
            </a:r>
            <a:r>
              <a:rPr lang="en-US" sz="5333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56300" y="1575150"/>
            <a:ext cx="9269574" cy="51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clase derivada hereda todo de su clase base, salvo los constructores.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miembros públicos de la clase base se convierten implícitamente en miembros públicos de la clase derivada.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Sólo los miembros de la clase base tienen acceso a los miembros privados de esta clase, aunque la clase derivada también los hereda.</a:t>
            </a: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clase derivada no puede ser más accesible que su clase base. Por ejemplo, no es posible derivar una clase pública de una clase privada.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25625" y="305150"/>
            <a:ext cx="9197249" cy="746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CC29"/>
                </a:solidFill>
                <a:latin typeface="Arial"/>
                <a:ea typeface="Arial"/>
                <a:cs typeface="Arial"/>
                <a:sym typeface="Arial"/>
              </a:rPr>
              <a:t>Temas a Tratar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56300" y="1575150"/>
            <a:ext cx="9269574" cy="34434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Derivación de Clases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Extensión de Clases Base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CEB98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CEB98"/>
                </a:solidFill>
                <a:latin typeface="Arial"/>
                <a:ea typeface="Arial"/>
                <a:cs typeface="Arial"/>
                <a:sym typeface="Arial"/>
              </a:rPr>
              <a:t>Acceso a Miembros de la Clase Base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Clr>
                <a:srgbClr val="FFFFFF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Llamada a Constructores de la Clase Base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802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 de Clases Selladas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