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</a:t>
            </a:r>
            <a:r>
              <a:rPr lang="es-AR" sz="2800" dirty="0" smtClean="0"/>
              <a:t>parte4)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Superior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66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 declaradas con </a:t>
            </a:r>
            <a:r>
              <a:rPr lang="es-AR" dirty="0" err="1" smtClean="0"/>
              <a:t>let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901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TypeScript (parte4)</vt:lpstr>
      <vt:lpstr>Variables declaradas con 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(parte4)</dc:title>
  <dc:creator>Christian Baus</dc:creator>
  <cp:lastModifiedBy>Christian Baus</cp:lastModifiedBy>
  <cp:revision>3</cp:revision>
  <dcterms:created xsi:type="dcterms:W3CDTF">2017-05-28T16:04:11Z</dcterms:created>
  <dcterms:modified xsi:type="dcterms:W3CDTF">2017-05-28T16:36:11Z</dcterms:modified>
</cp:coreProperties>
</file>