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2CEB-2B3C-8A4C-AC70-E2F71852F88E}" type="datetimeFigureOut">
              <a:rPr lang="de-DE" smtClean="0"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2436-824B-7F40-9C56-7919B7FCF41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compu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5649"/>
            <a:ext cx="1905000" cy="1625397"/>
          </a:xfrm>
          <a:prstGeom prst="rect">
            <a:avLst/>
          </a:prstGeom>
        </p:spPr>
      </p:pic>
      <p:pic>
        <p:nvPicPr>
          <p:cNvPr id="7" name="Bild 6" descr="database_blue.jpg"/>
          <p:cNvPicPr>
            <a:picLocks noChangeAspect="1"/>
          </p:cNvPicPr>
          <p:nvPr/>
        </p:nvPicPr>
        <p:blipFill>
          <a:blip r:embed="rId3">
            <a:lum bright="-22000"/>
          </a:blip>
          <a:stretch>
            <a:fillRect/>
          </a:stretch>
        </p:blipFill>
        <p:spPr>
          <a:xfrm>
            <a:off x="6172200" y="3581400"/>
            <a:ext cx="2635250" cy="1973894"/>
          </a:xfrm>
          <a:prstGeom prst="rect">
            <a:avLst/>
          </a:prstGeom>
        </p:spPr>
      </p:pic>
      <p:pic>
        <p:nvPicPr>
          <p:cNvPr id="13" name="Bild 12" descr="server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597915"/>
            <a:ext cx="1720683" cy="1940865"/>
          </a:xfrm>
          <a:prstGeom prst="rect">
            <a:avLst/>
          </a:prstGeom>
        </p:spPr>
      </p:pic>
      <p:pic>
        <p:nvPicPr>
          <p:cNvPr id="9" name="Bild 8" descr="proc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755649"/>
            <a:ext cx="1625397" cy="1625397"/>
          </a:xfrm>
          <a:prstGeom prst="rect">
            <a:avLst/>
          </a:prstGeom>
        </p:spPr>
      </p:pic>
      <p:sp>
        <p:nvSpPr>
          <p:cNvPr id="14" name="Pfeil nach links und rechts 13"/>
          <p:cNvSpPr/>
          <p:nvPr/>
        </p:nvSpPr>
        <p:spPr>
          <a:xfrm>
            <a:off x="1219200" y="2980057"/>
            <a:ext cx="1828800" cy="609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rechts 14"/>
          <p:cNvSpPr/>
          <p:nvPr/>
        </p:nvSpPr>
        <p:spPr>
          <a:xfrm>
            <a:off x="3581400" y="2980057"/>
            <a:ext cx="1828800" cy="609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rechts 15"/>
          <p:cNvSpPr/>
          <p:nvPr/>
        </p:nvSpPr>
        <p:spPr>
          <a:xfrm>
            <a:off x="5943600" y="2980057"/>
            <a:ext cx="1828800" cy="609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814689" y="30903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237566" y="30903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FQL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629400" y="30903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315200" y="56782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724401" y="5678269"/>
            <a:ext cx="1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APPLICATION BASE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590800" y="5678269"/>
            <a:ext cx="1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PRESENTATION SERVER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81000" y="5667022"/>
            <a:ext cx="1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USER INTERFACE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ignovus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</dc:creator>
  <cp:lastModifiedBy>f</cp:lastModifiedBy>
  <cp:revision>1</cp:revision>
  <dcterms:created xsi:type="dcterms:W3CDTF">2011-02-15T12:39:44Z</dcterms:created>
  <dcterms:modified xsi:type="dcterms:W3CDTF">2011-02-15T14:04:56Z</dcterms:modified>
</cp:coreProperties>
</file>