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10799763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440" y="-104"/>
      </p:cViewPr>
      <p:guideLst>
        <p:guide orient="horz" pos="2160"/>
        <p:guide pos="34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9982" y="2130428"/>
            <a:ext cx="9179799" cy="1470025"/>
          </a:xfrm>
        </p:spPr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829828" y="274641"/>
            <a:ext cx="2429947" cy="5851525"/>
          </a:xfrm>
        </p:spPr>
        <p:txBody>
          <a:bodyPr vert="eaVert"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988" y="274641"/>
            <a:ext cx="7109844" cy="5851525"/>
          </a:xfrm>
        </p:spPr>
        <p:txBody>
          <a:bodyPr vert="eaVert"/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107" y="4406903"/>
            <a:ext cx="91797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988" y="1600203"/>
            <a:ext cx="4769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89880" y="1600203"/>
            <a:ext cx="4769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86132" y="1535113"/>
            <a:ext cx="47736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86132" y="2174875"/>
            <a:ext cx="47736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990" y="273050"/>
            <a:ext cx="355304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2407" y="273053"/>
            <a:ext cx="60373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9990" y="1435103"/>
            <a:ext cx="355304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988" y="1600203"/>
            <a:ext cx="97197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Mastertextformat bearbeiten</a:t>
            </a:r>
          </a:p>
          <a:p>
            <a:pPr lvl="1"/>
            <a:r>
              <a:rPr lang="es-ES_tradnl" smtClean="0"/>
              <a:t>Zweite Ebene</a:t>
            </a:r>
          </a:p>
          <a:p>
            <a:pPr lvl="2"/>
            <a:r>
              <a:rPr lang="es-ES_tradnl" smtClean="0"/>
              <a:t>Dritte Ebene</a:t>
            </a:r>
          </a:p>
          <a:p>
            <a:pPr lvl="3"/>
            <a:r>
              <a:rPr lang="es-ES_tradnl" smtClean="0"/>
              <a:t>Vierte Ebene</a:t>
            </a:r>
          </a:p>
          <a:p>
            <a:pPr lvl="4"/>
            <a:r>
              <a:rPr lang="es-ES_tradnl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988" y="6356353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2CEB-2B3C-8A4C-AC70-E2F71852F88E}" type="datetimeFigureOut">
              <a:rPr lang="de-DE" smtClean="0"/>
              <a:pPr/>
              <a:t>15.02.2011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89919" y="6356353"/>
            <a:ext cx="341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39830" y="6356353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2436-824B-7F40-9C56-7919B7FCF4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 26" descr="database_gr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280" y="3941721"/>
            <a:ext cx="2168525" cy="1736548"/>
          </a:xfrm>
          <a:prstGeom prst="rect">
            <a:avLst/>
          </a:prstGeom>
        </p:spPr>
      </p:pic>
      <p:pic>
        <p:nvPicPr>
          <p:cNvPr id="28" name="Bild 27" descr="compu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" y="4215698"/>
            <a:ext cx="1393057" cy="1188594"/>
          </a:xfrm>
          <a:prstGeom prst="rect">
            <a:avLst/>
          </a:prstGeom>
        </p:spPr>
      </p:pic>
      <p:pic>
        <p:nvPicPr>
          <p:cNvPr id="29" name="Bild 28" descr="server_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167" y="4100354"/>
            <a:ext cx="1258272" cy="1419283"/>
          </a:xfrm>
          <a:prstGeom prst="rect">
            <a:avLst/>
          </a:prstGeom>
        </p:spPr>
      </p:pic>
      <p:pic>
        <p:nvPicPr>
          <p:cNvPr id="30" name="Bild 29" descr="proc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281" y="4215699"/>
            <a:ext cx="1188593" cy="1188593"/>
          </a:xfrm>
          <a:prstGeom prst="rect">
            <a:avLst/>
          </a:prstGeom>
        </p:spPr>
      </p:pic>
      <p:grpSp>
        <p:nvGrpSpPr>
          <p:cNvPr id="44" name="Gruppierung 43"/>
          <p:cNvGrpSpPr/>
          <p:nvPr/>
        </p:nvGrpSpPr>
        <p:grpSpPr>
          <a:xfrm>
            <a:off x="1623708" y="4505195"/>
            <a:ext cx="1509889" cy="609600"/>
            <a:chOff x="1707355" y="4505195"/>
            <a:chExt cx="1509889" cy="609600"/>
          </a:xfrm>
        </p:grpSpPr>
        <p:sp>
          <p:nvSpPr>
            <p:cNvPr id="31" name="Pfeil nach links und rechts 30"/>
            <p:cNvSpPr/>
            <p:nvPr/>
          </p:nvSpPr>
          <p:spPr>
            <a:xfrm>
              <a:off x="1707355" y="4505195"/>
              <a:ext cx="1371600" cy="6096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074244" y="462532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HTTP</a:t>
              </a:r>
              <a:endParaRPr lang="de-DE" dirty="0"/>
            </a:p>
          </p:txBody>
        </p:sp>
      </p:grpSp>
      <p:grpSp>
        <p:nvGrpSpPr>
          <p:cNvPr id="43" name="Gruppierung 42"/>
          <p:cNvGrpSpPr/>
          <p:nvPr/>
        </p:nvGrpSpPr>
        <p:grpSpPr>
          <a:xfrm>
            <a:off x="4714081" y="4505195"/>
            <a:ext cx="1570566" cy="609600"/>
            <a:chOff x="4069555" y="4505195"/>
            <a:chExt cx="1570566" cy="609600"/>
          </a:xfrm>
        </p:grpSpPr>
        <p:sp>
          <p:nvSpPr>
            <p:cNvPr id="32" name="Pfeil nach links und rechts 31"/>
            <p:cNvSpPr/>
            <p:nvPr/>
          </p:nvSpPr>
          <p:spPr>
            <a:xfrm>
              <a:off x="4069555" y="4505195"/>
              <a:ext cx="1371600" cy="6096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497121" y="462532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FQL</a:t>
              </a:r>
              <a:endParaRPr lang="de-DE" dirty="0"/>
            </a:p>
          </p:txBody>
        </p:sp>
      </p:grpSp>
      <p:grpSp>
        <p:nvGrpSpPr>
          <p:cNvPr id="42" name="Gruppierung 41"/>
          <p:cNvGrpSpPr/>
          <p:nvPr/>
        </p:nvGrpSpPr>
        <p:grpSpPr>
          <a:xfrm>
            <a:off x="7685881" y="4505195"/>
            <a:ext cx="1600200" cy="609600"/>
            <a:chOff x="6507955" y="4505195"/>
            <a:chExt cx="1600200" cy="609600"/>
          </a:xfrm>
        </p:grpSpPr>
        <p:sp>
          <p:nvSpPr>
            <p:cNvPr id="33" name="Pfeil nach links und rechts 32"/>
            <p:cNvSpPr/>
            <p:nvPr/>
          </p:nvSpPr>
          <p:spPr>
            <a:xfrm>
              <a:off x="6507955" y="4505195"/>
              <a:ext cx="1371600" cy="6096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6965155" y="462532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SQL</a:t>
              </a:r>
              <a:endParaRPr lang="de-DE" dirty="0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9438481" y="567826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108147" y="5678270"/>
            <a:ext cx="16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APPLICATION BASE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2850355" y="5678270"/>
            <a:ext cx="16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PRESENTATION SERVER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-86519" y="5667023"/>
            <a:ext cx="16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10276681" y="3333676"/>
            <a:ext cx="1143000" cy="665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>ignovus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</dc:creator>
  <cp:lastModifiedBy>f</cp:lastModifiedBy>
  <cp:revision>2</cp:revision>
  <dcterms:created xsi:type="dcterms:W3CDTF">2011-02-15T16:32:22Z</dcterms:created>
  <dcterms:modified xsi:type="dcterms:W3CDTF">2011-02-15T16:49:38Z</dcterms:modified>
</cp:coreProperties>
</file>