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Default Extension="png" ContentType="image/png"/>
  <Default Extension="tiff" ContentType="image/tiff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196138" cy="2524125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74" d="100"/>
          <a:sy n="174" d="100"/>
        </p:scale>
        <p:origin x="-96" y="-672"/>
      </p:cViewPr>
      <p:guideLst>
        <p:guide orient="horz" pos="795"/>
        <p:guide pos="226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10" Type="http://schemas.openxmlformats.org/officeDocument/2006/relationships/viewProps" Target="viewProps.xml"/><Relationship Id="rId5" Type="http://schemas.openxmlformats.org/officeDocument/2006/relationships/slide" Target="slides/slide4.xml"/><Relationship Id="rId7" Type="http://schemas.openxmlformats.org/officeDocument/2006/relationships/slide" Target="slides/slide6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presProps" Target="presProps.xml"/><Relationship Id="rId3" Type="http://schemas.openxmlformats.org/officeDocument/2006/relationships/slide" Target="slides/slide2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711" y="784117"/>
            <a:ext cx="6116718" cy="541051"/>
          </a:xfrm>
        </p:spPr>
        <p:txBody>
          <a:bodyPr/>
          <a:lstStyle/>
          <a:p>
            <a:r>
              <a:rPr lang="es-ES_tradnl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79422" y="1430338"/>
            <a:ext cx="5037297" cy="64505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6CEF-0DD3-7F4B-BF47-4BF8693B7041}" type="datetimeFigureOut">
              <a:rPr lang="de-DE" smtClean="0"/>
              <a:pPr/>
              <a:t>21.02.2011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5D8A-6512-1A48-A471-041306DCAAC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Mastertextformat bearbeiten</a:t>
            </a:r>
          </a:p>
          <a:p>
            <a:pPr lvl="1"/>
            <a:r>
              <a:rPr lang="es-ES_tradnl" smtClean="0"/>
              <a:t>Zweite Ebene</a:t>
            </a:r>
          </a:p>
          <a:p>
            <a:pPr lvl="2"/>
            <a:r>
              <a:rPr lang="es-ES_tradnl" smtClean="0"/>
              <a:t>Dritte Ebene</a:t>
            </a:r>
          </a:p>
          <a:p>
            <a:pPr lvl="3"/>
            <a:r>
              <a:rPr lang="es-ES_tradnl" smtClean="0"/>
              <a:t>Vierte Ebene</a:t>
            </a:r>
          </a:p>
          <a:p>
            <a:pPr lvl="4"/>
            <a:r>
              <a:rPr lang="es-ES_tradnl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6CEF-0DD3-7F4B-BF47-4BF8693B7041}" type="datetimeFigureOut">
              <a:rPr lang="de-DE" smtClean="0"/>
              <a:pPr/>
              <a:t>21.02.2011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5D8A-6512-1A48-A471-041306DCAAC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5217200" y="53171"/>
            <a:ext cx="1619131" cy="1131182"/>
          </a:xfrm>
        </p:spPr>
        <p:txBody>
          <a:bodyPr vert="eaVert"/>
          <a:lstStyle/>
          <a:p>
            <a:r>
              <a:rPr lang="es-ES_tradnl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59807" y="53171"/>
            <a:ext cx="4737458" cy="1131182"/>
          </a:xfrm>
        </p:spPr>
        <p:txBody>
          <a:bodyPr vert="eaVert"/>
          <a:lstStyle/>
          <a:p>
            <a:pPr lvl="0"/>
            <a:r>
              <a:rPr lang="es-ES_tradnl" smtClean="0"/>
              <a:t>Mastertextformat bearbeiten</a:t>
            </a:r>
          </a:p>
          <a:p>
            <a:pPr lvl="1"/>
            <a:r>
              <a:rPr lang="es-ES_tradnl" smtClean="0"/>
              <a:t>Zweite Ebene</a:t>
            </a:r>
          </a:p>
          <a:p>
            <a:pPr lvl="2"/>
            <a:r>
              <a:rPr lang="es-ES_tradnl" smtClean="0"/>
              <a:t>Dritte Ebene</a:t>
            </a:r>
          </a:p>
          <a:p>
            <a:pPr lvl="3"/>
            <a:r>
              <a:rPr lang="es-ES_tradnl" smtClean="0"/>
              <a:t>Vierte Ebene</a:t>
            </a:r>
          </a:p>
          <a:p>
            <a:pPr lvl="4"/>
            <a:r>
              <a:rPr lang="es-ES_tradnl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6CEF-0DD3-7F4B-BF47-4BF8693B7041}" type="datetimeFigureOut">
              <a:rPr lang="de-DE" smtClean="0"/>
              <a:pPr/>
              <a:t>21.02.2011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5D8A-6512-1A48-A471-041306DCAAC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Mastertextformat bearbeiten</a:t>
            </a:r>
          </a:p>
          <a:p>
            <a:pPr lvl="1"/>
            <a:r>
              <a:rPr lang="es-ES_tradnl" smtClean="0"/>
              <a:t>Zweite Ebene</a:t>
            </a:r>
          </a:p>
          <a:p>
            <a:pPr lvl="2"/>
            <a:r>
              <a:rPr lang="es-ES_tradnl" smtClean="0"/>
              <a:t>Dritte Ebene</a:t>
            </a:r>
          </a:p>
          <a:p>
            <a:pPr lvl="3"/>
            <a:r>
              <a:rPr lang="es-ES_tradnl" smtClean="0"/>
              <a:t>Vierte Ebene</a:t>
            </a:r>
          </a:p>
          <a:p>
            <a:pPr lvl="4"/>
            <a:r>
              <a:rPr lang="es-ES_tradnl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6CEF-0DD3-7F4B-BF47-4BF8693B7041}" type="datetimeFigureOut">
              <a:rPr lang="de-DE" smtClean="0"/>
              <a:pPr/>
              <a:t>21.02.2011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5D8A-6512-1A48-A471-041306DCAAC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8446" y="1621987"/>
            <a:ext cx="6116718" cy="50131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68446" y="1069833"/>
            <a:ext cx="6116718" cy="55215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6CEF-0DD3-7F4B-BF47-4BF8693B7041}" type="datetimeFigureOut">
              <a:rPr lang="de-DE" smtClean="0"/>
              <a:pPr/>
              <a:t>21.02.2011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5D8A-6512-1A48-A471-041306DCAAC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9807" y="309089"/>
            <a:ext cx="3178294" cy="8752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Mastertextformat bearbeiten</a:t>
            </a:r>
          </a:p>
          <a:p>
            <a:pPr lvl="1"/>
            <a:r>
              <a:rPr lang="es-ES_tradnl" smtClean="0"/>
              <a:t>Zweite Ebene</a:t>
            </a:r>
          </a:p>
          <a:p>
            <a:pPr lvl="2"/>
            <a:r>
              <a:rPr lang="es-ES_tradnl" smtClean="0"/>
              <a:t>Dritte Ebene</a:t>
            </a:r>
          </a:p>
          <a:p>
            <a:pPr lvl="3"/>
            <a:r>
              <a:rPr lang="es-ES_tradnl" smtClean="0"/>
              <a:t>Vierte Ebene</a:t>
            </a:r>
          </a:p>
          <a:p>
            <a:pPr lvl="4"/>
            <a:r>
              <a:rPr lang="es-ES_tradnl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658037" y="309089"/>
            <a:ext cx="3178294" cy="8752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Mastertextformat bearbeiten</a:t>
            </a:r>
          </a:p>
          <a:p>
            <a:pPr lvl="1"/>
            <a:r>
              <a:rPr lang="es-ES_tradnl" smtClean="0"/>
              <a:t>Zweite Ebene</a:t>
            </a:r>
          </a:p>
          <a:p>
            <a:pPr lvl="2"/>
            <a:r>
              <a:rPr lang="es-ES_tradnl" smtClean="0"/>
              <a:t>Dritte Ebene</a:t>
            </a:r>
          </a:p>
          <a:p>
            <a:pPr lvl="3"/>
            <a:r>
              <a:rPr lang="es-ES_tradnl" smtClean="0"/>
              <a:t>Vierte Ebene</a:t>
            </a:r>
          </a:p>
          <a:p>
            <a:pPr lvl="4"/>
            <a:r>
              <a:rPr lang="es-ES_tradnl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6CEF-0DD3-7F4B-BF47-4BF8693B7041}" type="datetimeFigureOut">
              <a:rPr lang="de-DE" smtClean="0"/>
              <a:pPr/>
              <a:t>21.02.2011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5D8A-6512-1A48-A471-041306DCAAC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9808" y="101082"/>
            <a:ext cx="6476524" cy="420688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9807" y="565007"/>
            <a:ext cx="3179544" cy="23546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9807" y="800475"/>
            <a:ext cx="3179544" cy="14542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Mastertextformat bearbeiten</a:t>
            </a:r>
          </a:p>
          <a:p>
            <a:pPr lvl="1"/>
            <a:r>
              <a:rPr lang="es-ES_tradnl" smtClean="0"/>
              <a:t>Zweite Ebene</a:t>
            </a:r>
          </a:p>
          <a:p>
            <a:pPr lvl="2"/>
            <a:r>
              <a:rPr lang="es-ES_tradnl" smtClean="0"/>
              <a:t>Dritte Ebene</a:t>
            </a:r>
          </a:p>
          <a:p>
            <a:pPr lvl="3"/>
            <a:r>
              <a:rPr lang="es-ES_tradnl" smtClean="0"/>
              <a:t>Vierte Ebene</a:t>
            </a:r>
          </a:p>
          <a:p>
            <a:pPr lvl="4"/>
            <a:r>
              <a:rPr lang="es-ES_tradnl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655542" y="565007"/>
            <a:ext cx="3180793" cy="23546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655542" y="800475"/>
            <a:ext cx="3180793" cy="14542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Mastertextformat bearbeiten</a:t>
            </a:r>
          </a:p>
          <a:p>
            <a:pPr lvl="1"/>
            <a:r>
              <a:rPr lang="es-ES_tradnl" smtClean="0"/>
              <a:t>Zweite Ebene</a:t>
            </a:r>
          </a:p>
          <a:p>
            <a:pPr lvl="2"/>
            <a:r>
              <a:rPr lang="es-ES_tradnl" smtClean="0"/>
              <a:t>Dritte Ebene</a:t>
            </a:r>
          </a:p>
          <a:p>
            <a:pPr lvl="3"/>
            <a:r>
              <a:rPr lang="es-ES_tradnl" smtClean="0"/>
              <a:t>Vierte Ebene</a:t>
            </a:r>
          </a:p>
          <a:p>
            <a:pPr lvl="4"/>
            <a:r>
              <a:rPr lang="es-ES_tradnl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6CEF-0DD3-7F4B-BF47-4BF8693B7041}" type="datetimeFigureOut">
              <a:rPr lang="de-DE" smtClean="0"/>
              <a:pPr/>
              <a:t>21.02.2011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5D8A-6512-1A48-A471-041306DCAAC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6CEF-0DD3-7F4B-BF47-4BF8693B7041}" type="datetimeFigureOut">
              <a:rPr lang="de-DE" smtClean="0"/>
              <a:pPr/>
              <a:t>21.02.2011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5D8A-6512-1A48-A471-041306DCAAC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6CEF-0DD3-7F4B-BF47-4BF8693B7041}" type="datetimeFigureOut">
              <a:rPr lang="de-DE" smtClean="0"/>
              <a:pPr/>
              <a:t>21.02.2011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5D8A-6512-1A48-A471-041306DCAAC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9811" y="100500"/>
            <a:ext cx="2367479" cy="42769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13490" y="100500"/>
            <a:ext cx="4022841" cy="21542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Mastertextformat bearbeiten</a:t>
            </a:r>
          </a:p>
          <a:p>
            <a:pPr lvl="1"/>
            <a:r>
              <a:rPr lang="es-ES_tradnl" smtClean="0"/>
              <a:t>Zweite Ebene</a:t>
            </a:r>
          </a:p>
          <a:p>
            <a:pPr lvl="2"/>
            <a:r>
              <a:rPr lang="es-ES_tradnl" smtClean="0"/>
              <a:t>Dritte Ebene</a:t>
            </a:r>
          </a:p>
          <a:p>
            <a:pPr lvl="3"/>
            <a:r>
              <a:rPr lang="es-ES_tradnl" smtClean="0"/>
              <a:t>Vierte Ebene</a:t>
            </a:r>
          </a:p>
          <a:p>
            <a:pPr lvl="4"/>
            <a:r>
              <a:rPr lang="es-ES_tradnl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9811" y="528199"/>
            <a:ext cx="2367479" cy="17265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6CEF-0DD3-7F4B-BF47-4BF8693B7041}" type="datetimeFigureOut">
              <a:rPr lang="de-DE" smtClean="0"/>
              <a:pPr/>
              <a:t>21.02.2011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5D8A-6512-1A48-A471-041306DCAAC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10493" y="1766890"/>
            <a:ext cx="4317683" cy="2085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410493" y="225538"/>
            <a:ext cx="4317683" cy="15144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10493" y="1975479"/>
            <a:ext cx="4317683" cy="2962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6CEF-0DD3-7F4B-BF47-4BF8693B7041}" type="datetimeFigureOut">
              <a:rPr lang="de-DE" smtClean="0"/>
              <a:pPr/>
              <a:t>21.02.2011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5D8A-6512-1A48-A471-041306DCAAC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59808" y="101082"/>
            <a:ext cx="6476524" cy="4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9808" y="588963"/>
            <a:ext cx="6476524" cy="166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Mastertextformat bearbeiten</a:t>
            </a:r>
          </a:p>
          <a:p>
            <a:pPr lvl="1"/>
            <a:r>
              <a:rPr lang="es-ES_tradnl" smtClean="0"/>
              <a:t>Zweite Ebene</a:t>
            </a:r>
          </a:p>
          <a:p>
            <a:pPr lvl="2"/>
            <a:r>
              <a:rPr lang="es-ES_tradnl" smtClean="0"/>
              <a:t>Dritte Ebene</a:t>
            </a:r>
          </a:p>
          <a:p>
            <a:pPr lvl="3"/>
            <a:r>
              <a:rPr lang="es-ES_tradnl" smtClean="0"/>
              <a:t>Vierte Ebene</a:t>
            </a:r>
          </a:p>
          <a:p>
            <a:pPr lvl="4"/>
            <a:r>
              <a:rPr lang="es-ES_tradnl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59808" y="2339491"/>
            <a:ext cx="1679098" cy="1343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6CEF-0DD3-7F4B-BF47-4BF8693B7041}" type="datetimeFigureOut">
              <a:rPr lang="de-DE" smtClean="0"/>
              <a:pPr/>
              <a:t>21.02.2011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58682" y="2339491"/>
            <a:ext cx="2278777" cy="1343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157232" y="2339491"/>
            <a:ext cx="1679098" cy="1343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C5D8A-6512-1A48-A471-041306DCAAC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5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Würfel 15"/>
          <p:cNvSpPr/>
          <p:nvPr/>
        </p:nvSpPr>
        <p:spPr>
          <a:xfrm>
            <a:off x="2378869" y="652462"/>
            <a:ext cx="2743200" cy="1447800"/>
          </a:xfrm>
          <a:prstGeom prst="cube">
            <a:avLst>
              <a:gd name="adj" fmla="val 2690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rechts 16"/>
          <p:cNvSpPr/>
          <p:nvPr/>
        </p:nvSpPr>
        <p:spPr>
          <a:xfrm>
            <a:off x="4893469" y="1147762"/>
            <a:ext cx="10668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rechts 17"/>
          <p:cNvSpPr/>
          <p:nvPr/>
        </p:nvSpPr>
        <p:spPr>
          <a:xfrm>
            <a:off x="1312069" y="1147762"/>
            <a:ext cx="10668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374255" y="119169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INPUT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6047314" y="119169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OUTPUT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3025960" y="1338262"/>
            <a:ext cx="118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PROGRAM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 descr="compu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875" y="926835"/>
            <a:ext cx="640027" cy="640027"/>
          </a:xfrm>
          <a:prstGeom prst="rect">
            <a:avLst/>
          </a:prstGeom>
        </p:spPr>
      </p:pic>
      <p:pic>
        <p:nvPicPr>
          <p:cNvPr id="4" name="Bild 3" descr="database_gre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170" y="816001"/>
            <a:ext cx="1143000" cy="91531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342298" y="678208"/>
            <a:ext cx="419101" cy="1635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Bild 6" descr="us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00383" y="816001"/>
            <a:ext cx="853543" cy="822857"/>
          </a:xfrm>
          <a:prstGeom prst="rect">
            <a:avLst/>
          </a:prstGeom>
        </p:spPr>
      </p:pic>
      <p:pic>
        <p:nvPicPr>
          <p:cNvPr id="9" name="Bild 8" descr="server_imag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9470" y="727100"/>
            <a:ext cx="890288" cy="10042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 14" descr="erd.jpg"/>
          <p:cNvPicPr>
            <a:picLocks noChangeAspect="1"/>
          </p:cNvPicPr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>
            <a:off x="4741069" y="563594"/>
            <a:ext cx="2192378" cy="1557743"/>
          </a:xfrm>
          <a:prstGeom prst="rect">
            <a:avLst/>
          </a:prstGeom>
        </p:spPr>
      </p:pic>
      <p:sp>
        <p:nvSpPr>
          <p:cNvPr id="4" name="Würfel 3"/>
          <p:cNvSpPr/>
          <p:nvPr/>
        </p:nvSpPr>
        <p:spPr>
          <a:xfrm>
            <a:off x="2378869" y="347662"/>
            <a:ext cx="1676400" cy="1127657"/>
          </a:xfrm>
          <a:prstGeom prst="cube">
            <a:avLst>
              <a:gd name="adj" fmla="val 2335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Bild 8" descr="computer.png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95842" y="702439"/>
            <a:ext cx="640027" cy="640027"/>
          </a:xfrm>
          <a:prstGeom prst="rect">
            <a:avLst/>
          </a:prstGeom>
        </p:spPr>
      </p:pic>
      <p:pic>
        <p:nvPicPr>
          <p:cNvPr id="10" name="Bild 9" descr="user.png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 flipH="1">
            <a:off x="34350" y="591605"/>
            <a:ext cx="853543" cy="822857"/>
          </a:xfrm>
          <a:prstGeom prst="rect">
            <a:avLst/>
          </a:prstGeom>
        </p:spPr>
      </p:pic>
      <p:sp>
        <p:nvSpPr>
          <p:cNvPr id="11" name="Pfeil nach links und rechts 10"/>
          <p:cNvSpPr/>
          <p:nvPr/>
        </p:nvSpPr>
        <p:spPr>
          <a:xfrm>
            <a:off x="1235869" y="766762"/>
            <a:ext cx="1066800" cy="463035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links und rechts 11"/>
          <p:cNvSpPr/>
          <p:nvPr/>
        </p:nvSpPr>
        <p:spPr>
          <a:xfrm>
            <a:off x="4131469" y="716994"/>
            <a:ext cx="1066800" cy="463035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Zylinder 13"/>
          <p:cNvSpPr/>
          <p:nvPr/>
        </p:nvSpPr>
        <p:spPr>
          <a:xfrm>
            <a:off x="5274469" y="347662"/>
            <a:ext cx="1295400" cy="1127657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2658955" y="833694"/>
            <a:ext cx="92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SYSTEM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erade Verbindung 23"/>
          <p:cNvCxnSpPr/>
          <p:nvPr/>
        </p:nvCxnSpPr>
        <p:spPr>
          <a:xfrm rot="16200000" flipH="1">
            <a:off x="2516976" y="834501"/>
            <a:ext cx="638189" cy="15239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 14" descr="erd.jpg"/>
          <p:cNvPicPr>
            <a:picLocks noChangeAspect="1"/>
          </p:cNvPicPr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>
            <a:off x="4741069" y="563594"/>
            <a:ext cx="2192378" cy="1557743"/>
          </a:xfrm>
          <a:prstGeom prst="rect">
            <a:avLst/>
          </a:prstGeom>
        </p:spPr>
      </p:pic>
      <p:pic>
        <p:nvPicPr>
          <p:cNvPr id="9" name="Bild 8" descr="computer.png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95842" y="702439"/>
            <a:ext cx="640027" cy="640027"/>
          </a:xfrm>
          <a:prstGeom prst="rect">
            <a:avLst/>
          </a:prstGeom>
        </p:spPr>
      </p:pic>
      <p:pic>
        <p:nvPicPr>
          <p:cNvPr id="10" name="Bild 9" descr="user.png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 flipH="1">
            <a:off x="34350" y="591605"/>
            <a:ext cx="853543" cy="822857"/>
          </a:xfrm>
          <a:prstGeom prst="rect">
            <a:avLst/>
          </a:prstGeom>
        </p:spPr>
      </p:pic>
      <p:sp>
        <p:nvSpPr>
          <p:cNvPr id="11" name="Pfeil nach links und rechts 10"/>
          <p:cNvSpPr/>
          <p:nvPr/>
        </p:nvSpPr>
        <p:spPr>
          <a:xfrm>
            <a:off x="1235869" y="766762"/>
            <a:ext cx="1066800" cy="463035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links und rechts 11"/>
          <p:cNvSpPr/>
          <p:nvPr/>
        </p:nvSpPr>
        <p:spPr>
          <a:xfrm>
            <a:off x="4131469" y="716994"/>
            <a:ext cx="1066800" cy="463035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Zylinder 13"/>
          <p:cNvSpPr/>
          <p:nvPr/>
        </p:nvSpPr>
        <p:spPr>
          <a:xfrm>
            <a:off x="5274469" y="347662"/>
            <a:ext cx="1295400" cy="1127657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25"/>
          <p:cNvCxnSpPr/>
          <p:nvPr/>
        </p:nvCxnSpPr>
        <p:spPr>
          <a:xfrm rot="16200000" flipH="1">
            <a:off x="3211236" y="1027629"/>
            <a:ext cx="773668" cy="15239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2683669" y="563594"/>
            <a:ext cx="762000" cy="13884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rot="5400000" flipH="1" flipV="1">
            <a:off x="2426495" y="1405730"/>
            <a:ext cx="589756" cy="380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 rot="10800000">
            <a:off x="2988469" y="1300956"/>
            <a:ext cx="685802" cy="1897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 rot="16200000" flipV="1">
            <a:off x="2771299" y="1599365"/>
            <a:ext cx="739143" cy="30480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rot="16200000" flipV="1">
            <a:off x="3598070" y="1566863"/>
            <a:ext cx="609600" cy="45720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rot="5400000" flipH="1" flipV="1">
            <a:off x="3168434" y="1615503"/>
            <a:ext cx="630673" cy="38099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Verbindungsstelle 12"/>
          <p:cNvSpPr/>
          <p:nvPr/>
        </p:nvSpPr>
        <p:spPr>
          <a:xfrm>
            <a:off x="2531269" y="347662"/>
            <a:ext cx="457200" cy="41910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Verbindungsstelle 16"/>
          <p:cNvSpPr/>
          <p:nvPr/>
        </p:nvSpPr>
        <p:spPr>
          <a:xfrm>
            <a:off x="2683669" y="1071562"/>
            <a:ext cx="457200" cy="41910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Verbindungsstelle 17"/>
          <p:cNvSpPr/>
          <p:nvPr/>
        </p:nvSpPr>
        <p:spPr>
          <a:xfrm>
            <a:off x="3293269" y="500062"/>
            <a:ext cx="457200" cy="41910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Verbindungsstelle 18"/>
          <p:cNvSpPr/>
          <p:nvPr/>
        </p:nvSpPr>
        <p:spPr>
          <a:xfrm>
            <a:off x="2302669" y="1681162"/>
            <a:ext cx="457200" cy="41910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Verbindungsstelle 19"/>
          <p:cNvSpPr/>
          <p:nvPr/>
        </p:nvSpPr>
        <p:spPr>
          <a:xfrm>
            <a:off x="3064669" y="1909762"/>
            <a:ext cx="457200" cy="41910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Verbindungsstelle 20"/>
          <p:cNvSpPr/>
          <p:nvPr/>
        </p:nvSpPr>
        <p:spPr>
          <a:xfrm>
            <a:off x="3445669" y="1300162"/>
            <a:ext cx="457200" cy="41910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Verbindungsstelle 21"/>
          <p:cNvSpPr/>
          <p:nvPr/>
        </p:nvSpPr>
        <p:spPr>
          <a:xfrm>
            <a:off x="3902869" y="1890712"/>
            <a:ext cx="457200" cy="41910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ine Ecke des Rechtecks schneiden 3"/>
          <p:cNvSpPr/>
          <p:nvPr/>
        </p:nvSpPr>
        <p:spPr>
          <a:xfrm>
            <a:off x="861068" y="957262"/>
            <a:ext cx="609600" cy="838200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stA="50000" endPos="75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/>
          </a:p>
        </p:txBody>
      </p:sp>
      <p:sp>
        <p:nvSpPr>
          <p:cNvPr id="6" name="Eine Ecke des Rechtecks schneiden 5"/>
          <p:cNvSpPr/>
          <p:nvPr/>
        </p:nvSpPr>
        <p:spPr>
          <a:xfrm>
            <a:off x="2232668" y="957262"/>
            <a:ext cx="609600" cy="838200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stA="50000" endPos="75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634850" y="652462"/>
            <a:ext cx="880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ACCOUNTS</a:t>
            </a:r>
            <a:endParaRPr lang="de-DE" sz="1200" dirty="0"/>
          </a:p>
        </p:txBody>
      </p:sp>
      <p:sp>
        <p:nvSpPr>
          <p:cNvPr id="8" name="Textfeld 7"/>
          <p:cNvSpPr txBox="1"/>
          <p:nvPr/>
        </p:nvSpPr>
        <p:spPr>
          <a:xfrm>
            <a:off x="2080268" y="652462"/>
            <a:ext cx="966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CUSTOMERS</a:t>
            </a:r>
            <a:endParaRPr lang="de-DE" sz="1200" dirty="0"/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1318268" y="1262062"/>
            <a:ext cx="914400" cy="1588"/>
          </a:xfrm>
          <a:prstGeom prst="straightConnector1">
            <a:avLst/>
          </a:prstGeom>
          <a:ln cap="flat">
            <a:solidFill>
              <a:schemeClr val="tx2"/>
            </a:solidFill>
            <a:headEnd type="oval" w="lg" len="lg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321469" y="42862"/>
            <a:ext cx="3074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noProof="1" smtClean="0">
                <a:solidFill>
                  <a:schemeClr val="tx2"/>
                </a:solidFill>
              </a:rPr>
              <a:t>Single</a:t>
            </a:r>
            <a:r>
              <a:rPr lang="de-DE" b="1" noProof="1" smtClean="0">
                <a:solidFill>
                  <a:schemeClr val="tx2"/>
                </a:solidFill>
              </a:rPr>
              <a:t> </a:t>
            </a:r>
            <a:r>
              <a:rPr lang="de-DE" b="1" noProof="1" smtClean="0">
                <a:solidFill>
                  <a:schemeClr val="tx2"/>
                </a:solidFill>
              </a:rPr>
              <a:t>Reference</a:t>
            </a:r>
            <a:r>
              <a:rPr lang="de-DE" b="1" noProof="1" smtClean="0">
                <a:solidFill>
                  <a:schemeClr val="tx2"/>
                </a:solidFill>
              </a:rPr>
              <a:t> (non-unique)</a:t>
            </a:r>
            <a:endParaRPr lang="de-DE" b="1" noProof="1">
              <a:solidFill>
                <a:schemeClr val="tx2"/>
              </a:solidFill>
            </a:endParaRPr>
          </a:p>
        </p:txBody>
      </p:sp>
      <p:sp>
        <p:nvSpPr>
          <p:cNvPr id="16" name="Eine Ecke des Rechtecks schneiden 15"/>
          <p:cNvSpPr/>
          <p:nvPr/>
        </p:nvSpPr>
        <p:spPr>
          <a:xfrm>
            <a:off x="5914455" y="957262"/>
            <a:ext cx="609600" cy="838200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stA="50000" endPos="75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4231856" y="500062"/>
            <a:ext cx="1101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/>
              <a:t>CORPORATE</a:t>
            </a:r>
            <a:br>
              <a:rPr lang="de-DE" sz="1200" dirty="0" smtClean="0"/>
            </a:br>
            <a:r>
              <a:rPr lang="de-DE" sz="1200" dirty="0" smtClean="0"/>
              <a:t>INFORMATION</a:t>
            </a:r>
            <a:endParaRPr lang="de-DE" sz="1200" dirty="0"/>
          </a:p>
        </p:txBody>
      </p:sp>
      <p:sp>
        <p:nvSpPr>
          <p:cNvPr id="18" name="Textfeld 17"/>
          <p:cNvSpPr txBox="1"/>
          <p:nvPr/>
        </p:nvSpPr>
        <p:spPr>
          <a:xfrm>
            <a:off x="5762055" y="652462"/>
            <a:ext cx="966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CUSTOMERS</a:t>
            </a:r>
            <a:endParaRPr lang="de-DE" sz="1200" dirty="0"/>
          </a:p>
        </p:txBody>
      </p:sp>
      <p:sp>
        <p:nvSpPr>
          <p:cNvPr id="21" name="Textfeld 20"/>
          <p:cNvSpPr txBox="1"/>
          <p:nvPr/>
        </p:nvSpPr>
        <p:spPr>
          <a:xfrm>
            <a:off x="4166619" y="42862"/>
            <a:ext cx="263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noProof="1" smtClean="0">
                <a:solidFill>
                  <a:schemeClr val="tx2"/>
                </a:solidFill>
              </a:rPr>
              <a:t>Single</a:t>
            </a:r>
            <a:r>
              <a:rPr lang="de-DE" b="1" noProof="1" smtClean="0">
                <a:solidFill>
                  <a:schemeClr val="tx2"/>
                </a:solidFill>
              </a:rPr>
              <a:t> </a:t>
            </a:r>
            <a:r>
              <a:rPr lang="de-DE" b="1" noProof="1" smtClean="0">
                <a:solidFill>
                  <a:schemeClr val="tx2"/>
                </a:solidFill>
              </a:rPr>
              <a:t>Reference</a:t>
            </a:r>
            <a:r>
              <a:rPr lang="de-DE" b="1" noProof="1" smtClean="0">
                <a:solidFill>
                  <a:schemeClr val="tx2"/>
                </a:solidFill>
              </a:rPr>
              <a:t> (unique)</a:t>
            </a:r>
            <a:endParaRPr lang="de-DE" b="1" noProof="1">
              <a:solidFill>
                <a:schemeClr val="tx2"/>
              </a:solidFill>
            </a:endParaRPr>
          </a:p>
        </p:txBody>
      </p:sp>
      <p:cxnSp>
        <p:nvCxnSpPr>
          <p:cNvPr id="23" name="Gerade Verbindung 22"/>
          <p:cNvCxnSpPr/>
          <p:nvPr/>
        </p:nvCxnSpPr>
        <p:spPr>
          <a:xfrm>
            <a:off x="5222456" y="1346844"/>
            <a:ext cx="257007" cy="1545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rot="5400000" flipH="1" flipV="1">
            <a:off x="5240888" y="1341720"/>
            <a:ext cx="205038" cy="1487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ine Ecke des Rechtecks schneiden 29"/>
          <p:cNvSpPr/>
          <p:nvPr/>
        </p:nvSpPr>
        <p:spPr>
          <a:xfrm>
            <a:off x="708668" y="1109662"/>
            <a:ext cx="609600" cy="838200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stA="50000" endPos="75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1165868" y="1262062"/>
            <a:ext cx="1066800" cy="265112"/>
          </a:xfrm>
          <a:prstGeom prst="straightConnector1">
            <a:avLst/>
          </a:prstGeom>
          <a:ln cap="flat">
            <a:solidFill>
              <a:schemeClr val="tx2"/>
            </a:solidFill>
            <a:headEnd type="oval" w="lg" len="lg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Eine Ecke des Rechtecks schneiden 31"/>
          <p:cNvSpPr/>
          <p:nvPr/>
        </p:nvSpPr>
        <p:spPr>
          <a:xfrm>
            <a:off x="4536656" y="957262"/>
            <a:ext cx="609600" cy="838200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stA="50000" endPos="75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/>
          </a:p>
        </p:txBody>
      </p:sp>
      <p:cxnSp>
        <p:nvCxnSpPr>
          <p:cNvPr id="33" name="Gerade Verbindung mit Pfeil 32"/>
          <p:cNvCxnSpPr/>
          <p:nvPr/>
        </p:nvCxnSpPr>
        <p:spPr>
          <a:xfrm>
            <a:off x="4993856" y="1262062"/>
            <a:ext cx="914400" cy="1588"/>
          </a:xfrm>
          <a:prstGeom prst="straightConnector1">
            <a:avLst/>
          </a:prstGeom>
          <a:ln cap="flat">
            <a:solidFill>
              <a:schemeClr val="tx2"/>
            </a:solidFill>
            <a:headEnd type="oval" w="lg" len="lg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Eine Ecke des Rechtecks schneiden 33"/>
          <p:cNvSpPr/>
          <p:nvPr/>
        </p:nvSpPr>
        <p:spPr>
          <a:xfrm>
            <a:off x="4384256" y="1109662"/>
            <a:ext cx="609600" cy="838200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stA="50000" endPos="75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/>
          </a:p>
        </p:txBody>
      </p:sp>
      <p:cxnSp>
        <p:nvCxnSpPr>
          <p:cNvPr id="35" name="Gerade Verbindung mit Pfeil 34"/>
          <p:cNvCxnSpPr/>
          <p:nvPr/>
        </p:nvCxnSpPr>
        <p:spPr>
          <a:xfrm flipV="1">
            <a:off x="4841456" y="1262062"/>
            <a:ext cx="1066800" cy="265112"/>
          </a:xfrm>
          <a:prstGeom prst="straightConnector1">
            <a:avLst/>
          </a:prstGeom>
          <a:ln cap="flat">
            <a:solidFill>
              <a:schemeClr val="tx2"/>
            </a:solidFill>
            <a:headEnd type="oval" w="lg" len="lg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321469" y="42862"/>
            <a:ext cx="3074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noProof="1" smtClean="0">
                <a:solidFill>
                  <a:schemeClr val="tx2"/>
                </a:solidFill>
              </a:rPr>
              <a:t>Single</a:t>
            </a:r>
            <a:r>
              <a:rPr lang="de-DE" b="1" noProof="1" smtClean="0">
                <a:solidFill>
                  <a:schemeClr val="tx2"/>
                </a:solidFill>
              </a:rPr>
              <a:t> </a:t>
            </a:r>
            <a:r>
              <a:rPr lang="de-DE" b="1" noProof="1" smtClean="0">
                <a:solidFill>
                  <a:schemeClr val="tx2"/>
                </a:solidFill>
              </a:rPr>
              <a:t>Reference</a:t>
            </a:r>
            <a:r>
              <a:rPr lang="de-DE" b="1" noProof="1" smtClean="0">
                <a:solidFill>
                  <a:schemeClr val="tx2"/>
                </a:solidFill>
              </a:rPr>
              <a:t> (non-unique)</a:t>
            </a:r>
            <a:endParaRPr lang="de-DE" b="1" noProof="1">
              <a:solidFill>
                <a:schemeClr val="tx2"/>
              </a:solidFill>
            </a:endParaRPr>
          </a:p>
        </p:txBody>
      </p:sp>
      <p:pic>
        <p:nvPicPr>
          <p:cNvPr id="20" name="Bild 19" descr="Imagen 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9" y="586308"/>
            <a:ext cx="3414944" cy="904353"/>
          </a:xfrm>
          <a:prstGeom prst="rect">
            <a:avLst/>
          </a:prstGeom>
        </p:spPr>
      </p:pic>
      <p:pic>
        <p:nvPicPr>
          <p:cNvPr id="25" name="Bild 24" descr="Imagen 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928" y="416563"/>
            <a:ext cx="1713741" cy="793659"/>
          </a:xfrm>
          <a:prstGeom prst="rect">
            <a:avLst/>
          </a:prstGeom>
        </p:spPr>
      </p:pic>
      <p:sp>
        <p:nvSpPr>
          <p:cNvPr id="26" name="Textfeld 25"/>
          <p:cNvSpPr txBox="1"/>
          <p:nvPr/>
        </p:nvSpPr>
        <p:spPr>
          <a:xfrm>
            <a:off x="1193825" y="357708"/>
            <a:ext cx="880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ACCOUNTS</a:t>
            </a:r>
            <a:endParaRPr lang="de-DE" sz="1200" dirty="0"/>
          </a:p>
        </p:txBody>
      </p:sp>
      <p:sp>
        <p:nvSpPr>
          <p:cNvPr id="27" name="Textfeld 26"/>
          <p:cNvSpPr txBox="1"/>
          <p:nvPr/>
        </p:nvSpPr>
        <p:spPr>
          <a:xfrm>
            <a:off x="4765088" y="271462"/>
            <a:ext cx="966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CUSTOMERS</a:t>
            </a:r>
            <a:endParaRPr lang="de-DE" sz="1200" dirty="0"/>
          </a:p>
        </p:txBody>
      </p:sp>
      <p:cxnSp>
        <p:nvCxnSpPr>
          <p:cNvPr id="28" name="Gerade Verbindung mit Pfeil 27"/>
          <p:cNvCxnSpPr/>
          <p:nvPr/>
        </p:nvCxnSpPr>
        <p:spPr>
          <a:xfrm>
            <a:off x="3584015" y="882649"/>
            <a:ext cx="928454" cy="1588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3584015" y="1035049"/>
            <a:ext cx="928454" cy="1588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flipV="1">
            <a:off x="3584015" y="728661"/>
            <a:ext cx="928454" cy="458788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V="1">
            <a:off x="3584015" y="728661"/>
            <a:ext cx="928454" cy="611188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oval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Abgerundete rechteckige Legende 43"/>
          <p:cNvSpPr/>
          <p:nvPr/>
        </p:nvSpPr>
        <p:spPr>
          <a:xfrm>
            <a:off x="3812615" y="1339849"/>
            <a:ext cx="2147654" cy="684212"/>
          </a:xfrm>
          <a:prstGeom prst="wedgeRoundRectCallout">
            <a:avLst>
              <a:gd name="adj1" fmla="val -37827"/>
              <a:gd name="adj2" fmla="val -76847"/>
              <a:gd name="adj3" fmla="val 16667"/>
            </a:avLst>
          </a:prstGeom>
          <a:solidFill>
            <a:schemeClr val="bg2"/>
          </a:solidFill>
          <a:ln>
            <a:solidFill>
              <a:schemeClr val="tx2"/>
            </a:solidFill>
          </a:ln>
          <a:effectLst>
            <a:outerShdw blurRad="244475" dist="114300" dir="198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noProof="1" smtClean="0">
                <a:solidFill>
                  <a:schemeClr val="tx2"/>
                </a:solidFill>
              </a:rPr>
              <a:t>SINGLE </a:t>
            </a:r>
            <a:r>
              <a:rPr lang="de-DE" sz="1200" b="1" noProof="1" smtClean="0">
                <a:solidFill>
                  <a:schemeClr val="tx2"/>
                </a:solidFill>
              </a:rPr>
              <a:t>REFERENCES</a:t>
            </a:r>
            <a:r>
              <a:rPr lang="de-DE" sz="1200" noProof="1" smtClean="0">
                <a:solidFill>
                  <a:schemeClr val="tx2"/>
                </a:solidFill>
              </a:rPr>
              <a:t/>
            </a:r>
            <a:br>
              <a:rPr lang="de-DE" sz="1200" noProof="1" smtClean="0">
                <a:solidFill>
                  <a:schemeClr val="tx2"/>
                </a:solidFill>
              </a:rPr>
            </a:br>
            <a:r>
              <a:rPr lang="de-DE" sz="1200" noProof="1" smtClean="0">
                <a:solidFill>
                  <a:schemeClr val="tx2"/>
                </a:solidFill>
              </a:rPr>
              <a:t>Each</a:t>
            </a:r>
            <a:r>
              <a:rPr lang="de-DE" sz="1200" noProof="1" smtClean="0">
                <a:solidFill>
                  <a:schemeClr val="tx2"/>
                </a:solidFill>
              </a:rPr>
              <a:t> </a:t>
            </a:r>
            <a:r>
              <a:rPr lang="de-DE" sz="1200" noProof="1" smtClean="0">
                <a:solidFill>
                  <a:schemeClr val="tx2"/>
                </a:solidFill>
              </a:rPr>
              <a:t>Account</a:t>
            </a:r>
            <a:r>
              <a:rPr lang="de-DE" sz="1200" noProof="1" smtClean="0">
                <a:solidFill>
                  <a:schemeClr val="tx2"/>
                </a:solidFill>
              </a:rPr>
              <a:t> </a:t>
            </a:r>
            <a:r>
              <a:rPr lang="de-DE" sz="1200" noProof="1" smtClean="0">
                <a:solidFill>
                  <a:schemeClr val="tx2"/>
                </a:solidFill>
              </a:rPr>
              <a:t>belongs</a:t>
            </a:r>
            <a:r>
              <a:rPr lang="de-DE" sz="1200" noProof="1" smtClean="0">
                <a:solidFill>
                  <a:schemeClr val="tx2"/>
                </a:solidFill>
              </a:rPr>
              <a:t> </a:t>
            </a:r>
            <a:r>
              <a:rPr lang="de-DE" sz="1200" noProof="1" smtClean="0">
                <a:solidFill>
                  <a:schemeClr val="tx2"/>
                </a:solidFill>
              </a:rPr>
              <a:t>to</a:t>
            </a:r>
            <a:r>
              <a:rPr lang="de-DE" sz="1200" noProof="1" smtClean="0">
                <a:solidFill>
                  <a:schemeClr val="tx2"/>
                </a:solidFill>
              </a:rPr>
              <a:t> </a:t>
            </a:r>
            <a:r>
              <a:rPr lang="de-DE" sz="1200" noProof="1" smtClean="0">
                <a:solidFill>
                  <a:schemeClr val="tx2"/>
                </a:solidFill>
              </a:rPr>
              <a:t>one</a:t>
            </a:r>
            <a:r>
              <a:rPr lang="de-DE" sz="1200" noProof="1" smtClean="0">
                <a:solidFill>
                  <a:schemeClr val="tx2"/>
                </a:solidFill>
              </a:rPr>
              <a:t> (</a:t>
            </a:r>
            <a:r>
              <a:rPr lang="de-DE" sz="1200" noProof="1" smtClean="0">
                <a:solidFill>
                  <a:schemeClr val="tx2"/>
                </a:solidFill>
              </a:rPr>
              <a:t>and</a:t>
            </a:r>
            <a:r>
              <a:rPr lang="de-DE" sz="1200" noProof="1" smtClean="0">
                <a:solidFill>
                  <a:schemeClr val="tx2"/>
                </a:solidFill>
              </a:rPr>
              <a:t> </a:t>
            </a:r>
            <a:r>
              <a:rPr lang="de-DE" sz="1200" noProof="1" smtClean="0">
                <a:solidFill>
                  <a:schemeClr val="tx2"/>
                </a:solidFill>
              </a:rPr>
              <a:t>only</a:t>
            </a:r>
            <a:r>
              <a:rPr lang="de-DE" sz="1200" noProof="1" smtClean="0">
                <a:solidFill>
                  <a:schemeClr val="tx2"/>
                </a:solidFill>
              </a:rPr>
              <a:t> one</a:t>
            </a:r>
            <a:r>
              <a:rPr lang="de-DE" sz="1200" noProof="1" smtClean="0">
                <a:solidFill>
                  <a:schemeClr val="tx2"/>
                </a:solidFill>
              </a:rPr>
              <a:t>)</a:t>
            </a:r>
            <a:r>
              <a:rPr lang="de-DE" sz="1200" noProof="1" smtClean="0">
                <a:solidFill>
                  <a:schemeClr val="tx2"/>
                </a:solidFill>
              </a:rPr>
              <a:t> Customer.</a:t>
            </a:r>
            <a:endParaRPr lang="de-DE" sz="1200" noProof="1">
              <a:solidFill>
                <a:schemeClr val="tx2"/>
              </a:solidFill>
            </a:endParaRPr>
          </a:p>
        </p:txBody>
      </p:sp>
      <p:sp>
        <p:nvSpPr>
          <p:cNvPr id="45" name="Abgerundete rechteckige Legende 44"/>
          <p:cNvSpPr/>
          <p:nvPr/>
        </p:nvSpPr>
        <p:spPr>
          <a:xfrm>
            <a:off x="1145615" y="1525587"/>
            <a:ext cx="2376254" cy="879475"/>
          </a:xfrm>
          <a:prstGeom prst="wedgeRoundRectCallout">
            <a:avLst>
              <a:gd name="adj1" fmla="val 31902"/>
              <a:gd name="adj2" fmla="val -61796"/>
              <a:gd name="adj3" fmla="val 16667"/>
            </a:avLst>
          </a:prstGeom>
          <a:solidFill>
            <a:schemeClr val="bg2"/>
          </a:solidFill>
          <a:ln>
            <a:solidFill>
              <a:schemeClr val="tx2"/>
            </a:solidFill>
          </a:ln>
          <a:effectLst>
            <a:outerShdw blurRad="244475" dist="114300" dir="198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noProof="1" smtClean="0">
                <a:solidFill>
                  <a:schemeClr val="tx2"/>
                </a:solidFill>
              </a:rPr>
              <a:t>NON-UNIQUE REFERENCE</a:t>
            </a:r>
            <a:r>
              <a:rPr lang="de-DE" sz="1200" noProof="1" smtClean="0">
                <a:solidFill>
                  <a:schemeClr val="tx2"/>
                </a:solidFill>
              </a:rPr>
              <a:t/>
            </a:r>
            <a:br>
              <a:rPr lang="de-DE" sz="1200" noProof="1" smtClean="0">
                <a:solidFill>
                  <a:schemeClr val="tx2"/>
                </a:solidFill>
              </a:rPr>
            </a:br>
            <a:r>
              <a:rPr lang="de-DE" sz="1200" noProof="1" smtClean="0">
                <a:solidFill>
                  <a:schemeClr val="tx2"/>
                </a:solidFill>
              </a:rPr>
              <a:t>The same Customer can have more than one Account (Customer Nr. can be repeated)</a:t>
            </a:r>
            <a:endParaRPr lang="de-DE" sz="1200" noProof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Macintosh PowerPoint</Application>
  <PresentationFormat>Benutzerdefiniert</PresentationFormat>
  <Paragraphs>15</Paragraphs>
  <Slides>6</Slides>
  <Notes>0</Notes>
  <HiddenSlides>0</HiddenSlides>
  <MMClips>0</MMClips>
  <ScaleCrop>false</ScaleCrop>
  <HeadingPairs>
    <vt:vector size="4" baseType="variant">
      <vt:variant>
        <vt:lpstr>Entwurfsvorlage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Office-Design</vt:lpstr>
      <vt:lpstr>Folie 1</vt:lpstr>
      <vt:lpstr>Folie 2</vt:lpstr>
      <vt:lpstr>Folie 3</vt:lpstr>
      <vt:lpstr>Folie 4</vt:lpstr>
      <vt:lpstr>Folie 5</vt:lpstr>
      <vt:lpstr>Folie 6</vt:lpstr>
    </vt:vector>
  </TitlesOfParts>
  <Company>ignovus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f</dc:creator>
  <cp:lastModifiedBy>f</cp:lastModifiedBy>
  <cp:revision>6</cp:revision>
  <dcterms:created xsi:type="dcterms:W3CDTF">2011-02-21T19:18:04Z</dcterms:created>
  <dcterms:modified xsi:type="dcterms:W3CDTF">2011-02-24T01:56:24Z</dcterms:modified>
</cp:coreProperties>
</file>