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E1D318-5B1B-455E-B7ED-43FE509D8D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51112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575160" y="2498040"/>
            <a:ext cx="51112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35D709-A183-41D6-8D2D-B0C1D872DD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575160" y="24980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194160" y="24980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D82498-8548-44E1-9D47-EAB4424BF5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303520" y="2048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31520" y="2048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575160" y="24980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303520" y="24980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31520" y="24980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512314-CDAC-47E8-85ED-9C5FC78BB2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87295D-EE14-43ED-9841-7F81710744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0E60B5-D339-4E7C-8168-48A50AF779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C60836-5596-48FA-B59A-CDE5981394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9F37AC-CB3B-4BC4-B5A0-8FBDD4E02E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CA13DF-C88F-47E8-A69B-6950394108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3007800" cy="40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8569BD-DC6B-4279-AF53-07F34E8D9D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575160" y="24980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88F727-EFD0-43AA-AF4C-F7DE9C73E3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884840-E58D-4500-9EC0-D63F962950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194160" y="24980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95D0F9-25B3-4EE2-AA4D-E60549C725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575160" y="2498040"/>
            <a:ext cx="51112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ACA9CA-DABA-4FF6-B537-A3D9175720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51112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575160" y="2498040"/>
            <a:ext cx="51112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D4A3E4-B188-4F76-8F3E-59B9AF496F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575160" y="24980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194160" y="24980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BA520A-C2D7-4F94-A05E-FD02544BCB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303520" y="2048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031520" y="2048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575160" y="24980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303520" y="24980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031520" y="24980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E873BF-AF67-460D-81FD-AB0A265A7E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4C9E5F-741C-4CF8-A7F9-04D621335E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1F49BD-B7D6-4882-844F-BEA98CB901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F41574-AEC3-4B70-A660-84579495D6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92F083-1133-4CFA-A797-09CE0B7817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A95CCBA-34DC-424E-A840-BDA180FEDD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A5BC4E-06B3-457B-AE44-6084A1ECAB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3007800" cy="40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76E685-BC4A-469A-B60A-449DCE766E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3575160" y="24980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17F478-41C7-4A6C-9CAF-2DB7D9EA0F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194160" y="24980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70A3AB-957F-4AA5-9E21-F57D1D7505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575160" y="2498040"/>
            <a:ext cx="51112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A6A8A3E-BC0E-49CF-B12A-9A782C342D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51112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575160" y="2498040"/>
            <a:ext cx="51112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38E63A-7C91-48FB-BD6E-B6EB070C66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3575160" y="24980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194160" y="24980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42319E-1922-4AEE-8959-E3109ED97E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303520" y="2048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7031520" y="2048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3575160" y="24980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5303520" y="24980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7031520" y="2498040"/>
            <a:ext cx="164556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93853A-1862-4832-9AE6-EB96FE9F3A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2BB8FD-E927-41FE-8A60-21F0B1B18E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5B0FE9-665B-49D6-911F-9377C23DD4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3007800" cy="40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BACB3B-CE4E-466B-968C-0D66DE6AD5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575160" y="24980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5A5F82-4A36-4642-98BF-6CBD22EEA0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194160" y="24980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CCDC36-E293-410C-85F3-093FE1483C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575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194160" y="204840"/>
            <a:ext cx="24940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575160" y="2498040"/>
            <a:ext cx="511128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75071E-03D9-42EB-B155-140EBBE9AC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fr-FR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F68DE2-0216-429D-8646-4A61FBFE0892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Cliquez pour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éditer le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format du plan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 texte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niveau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Troisième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niveau de plan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Quatrième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niveau de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plan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uièm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nive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au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è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è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Master text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9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4771C8-7E2B-4E6F-8215-EBF29A8D92C8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9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61A3FD-D2A9-4FEE-9361-39AE7918B602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Global coral and fish diversity</a:t>
            </a:r>
            <a:br>
              <a:rPr sz="3300"/>
            </a:b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blahhhhh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r>
              <a:rPr b="0" lang="fr-FR" sz="2400" spc="-1" strike="noStrike">
                <a:solidFill>
                  <a:srgbClr val="8b8b8b"/>
                </a:solidFill>
                <a:latin typeface="Calibri"/>
              </a:rPr>
              <a:t>François Guilhaumon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this paper we study the distribution of coral genera and fish species across the world coral reefs.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In the data table we have 1783 observations (coral reefs cells).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1" descr="../outputs/hist_coral.png"/>
          <p:cNvPicPr/>
          <p:nvPr/>
        </p:nvPicPr>
        <p:blipFill>
          <a:blip r:embed="rId1"/>
          <a:stretch/>
        </p:blipFill>
        <p:spPr>
          <a:xfrm>
            <a:off x="3936960" y="203040"/>
            <a:ext cx="4381200" cy="43812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2022-11-04T14:37:30Z</dcterms:created>
  <dc:creator>François Guilhaumon</dc:creator>
  <dc:description/>
  <dc:language>fr-FR</dc:language>
  <cp:lastModifiedBy/>
  <dcterms:modified xsi:type="dcterms:W3CDTF">2022-11-04T17:42:09Z</dcterms:modified>
  <cp:revision>1</cp:revision>
  <dc:subject/>
  <dc:title>Global coral and fish diversity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