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1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2BA7-E054-41A6-AC58-416D6A12D6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7BAF-3BC0-4C60-9A51-861CB648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37" y="783771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747" y="1153103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4034" y="1729791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myPurchases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900" y="599105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purchase</a:t>
            </a:r>
            <a:endParaRPr lang="en-US" dirty="0"/>
          </a:p>
        </p:txBody>
      </p:sp>
      <p:cxnSp>
        <p:nvCxnSpPr>
          <p:cNvPr id="11" name="Elbow Connector 10"/>
          <p:cNvCxnSpPr>
            <a:stCxn id="5" idx="0"/>
            <a:endCxn id="7" idx="1"/>
          </p:cNvCxnSpPr>
          <p:nvPr/>
        </p:nvCxnSpPr>
        <p:spPr>
          <a:xfrm rot="5400000" flipH="1" flipV="1">
            <a:off x="1817837" y="513041"/>
            <a:ext cx="369332" cy="910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1"/>
          </p:cNvCxnSpPr>
          <p:nvPr/>
        </p:nvCxnSpPr>
        <p:spPr>
          <a:xfrm rot="16200000" flipH="1">
            <a:off x="905083" y="1097105"/>
            <a:ext cx="184666" cy="296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670883" y="1331306"/>
            <a:ext cx="761354" cy="404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7" idx="1"/>
          </p:cNvCxnSpPr>
          <p:nvPr/>
        </p:nvCxnSpPr>
        <p:spPr>
          <a:xfrm flipV="1">
            <a:off x="1254034" y="783771"/>
            <a:ext cx="1203866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31368" y="685800"/>
            <a:ext cx="11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725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37" name="Elbow Connector 36"/>
          <p:cNvCxnSpPr>
            <a:stCxn id="7" idx="3"/>
            <a:endCxn id="35" idx="1"/>
          </p:cNvCxnSpPr>
          <p:nvPr/>
        </p:nvCxnSpPr>
        <p:spPr>
          <a:xfrm>
            <a:off x="3498378" y="783771"/>
            <a:ext cx="832990" cy="8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17481" y="783771"/>
            <a:ext cx="87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paidYet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71433" y="50113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71433" y="106076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paidNot</a:t>
            </a:r>
            <a:endParaRPr lang="en-US" dirty="0"/>
          </a:p>
        </p:txBody>
      </p:sp>
      <p:cxnSp>
        <p:nvCxnSpPr>
          <p:cNvPr id="42" name="Elbow Connector 41"/>
          <p:cNvCxnSpPr>
            <a:stCxn id="38" idx="3"/>
            <a:endCxn id="39" idx="1"/>
          </p:cNvCxnSpPr>
          <p:nvPr/>
        </p:nvCxnSpPr>
        <p:spPr>
          <a:xfrm flipV="1">
            <a:off x="6596119" y="685800"/>
            <a:ext cx="575314" cy="282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3"/>
            <a:endCxn id="40" idx="1"/>
          </p:cNvCxnSpPr>
          <p:nvPr/>
        </p:nvCxnSpPr>
        <p:spPr>
          <a:xfrm>
            <a:off x="6596119" y="968437"/>
            <a:ext cx="575314" cy="276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3"/>
            <a:endCxn id="5" idx="0"/>
          </p:cNvCxnSpPr>
          <p:nvPr/>
        </p:nvCxnSpPr>
        <p:spPr>
          <a:xfrm flipH="1" flipV="1">
            <a:off x="1547107" y="1153103"/>
            <a:ext cx="6564007" cy="92332"/>
          </a:xfrm>
          <a:prstGeom prst="bentConnector4">
            <a:avLst>
              <a:gd name="adj1" fmla="val -3483"/>
              <a:gd name="adj2" fmla="val 8254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6" idx="0"/>
          </p:cNvCxnSpPr>
          <p:nvPr/>
        </p:nvCxnSpPr>
        <p:spPr>
          <a:xfrm flipH="1">
            <a:off x="1959676" y="685800"/>
            <a:ext cx="5803586" cy="1043991"/>
          </a:xfrm>
          <a:prstGeom prst="bentConnector4">
            <a:avLst>
              <a:gd name="adj1" fmla="val -4976"/>
              <a:gd name="adj2" fmla="val 7382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5" idx="3"/>
            <a:endCxn id="38" idx="1"/>
          </p:cNvCxnSpPr>
          <p:nvPr/>
        </p:nvCxnSpPr>
        <p:spPr>
          <a:xfrm>
            <a:off x="5471417" y="870466"/>
            <a:ext cx="246064" cy="97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8392" y="2827418"/>
            <a:ext cx="1411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Index: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myPurchases</a:t>
            </a:r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960716" y="2827418"/>
            <a:ext cx="17082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Events:</a:t>
            </a:r>
          </a:p>
          <a:p>
            <a:r>
              <a:rPr lang="en-US" dirty="0" smtClean="0"/>
              <a:t>Events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Places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Purchase events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err="1" smtClean="0"/>
              <a:t>myPurchases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668941" y="2827418"/>
            <a:ext cx="1411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Purchase:</a:t>
            </a:r>
          </a:p>
          <a:p>
            <a:r>
              <a:rPr lang="en-US" dirty="0" smtClean="0"/>
              <a:t>Events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Places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--</a:t>
            </a:r>
            <a:endParaRPr lang="en-US" dirty="0"/>
          </a:p>
          <a:p>
            <a:r>
              <a:rPr lang="en-US" dirty="0" smtClean="0"/>
              <a:t>Index</a:t>
            </a:r>
          </a:p>
          <a:p>
            <a:r>
              <a:rPr lang="en-US" dirty="0" err="1" smtClean="0"/>
              <a:t>myPurchases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80225" y="2827418"/>
            <a:ext cx="1411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Payment:</a:t>
            </a:r>
          </a:p>
          <a:p>
            <a:r>
              <a:rPr lang="en-US" dirty="0" smtClean="0"/>
              <a:t>Event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Place </a:t>
            </a:r>
            <a:r>
              <a:rPr lang="en-US" dirty="0" err="1" smtClean="0"/>
              <a:t>idd</a:t>
            </a:r>
            <a:endParaRPr lang="en-US" dirty="0" smtClean="0"/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err="1" smtClean="0"/>
              <a:t>myPurchases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92729" y="2827418"/>
            <a:ext cx="1411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paidYet</a:t>
            </a:r>
            <a:endParaRPr lang="en-US" dirty="0" smtClean="0"/>
          </a:p>
          <a:p>
            <a:r>
              <a:rPr lang="en-US" dirty="0" smtClean="0"/>
              <a:t>--</a:t>
            </a:r>
            <a:endParaRPr lang="en-US" dirty="0"/>
          </a:p>
          <a:p>
            <a:r>
              <a:rPr lang="en-US" dirty="0" smtClean="0"/>
              <a:t>Index</a:t>
            </a:r>
          </a:p>
          <a:p>
            <a:r>
              <a:rPr lang="en-US" dirty="0" err="1" smtClean="0"/>
              <a:t>myPurchases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4</cp:revision>
  <dcterms:created xsi:type="dcterms:W3CDTF">2017-11-19T05:57:14Z</dcterms:created>
  <dcterms:modified xsi:type="dcterms:W3CDTF">2017-11-20T02:51:23Z</dcterms:modified>
</cp:coreProperties>
</file>