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0077450" cy="7562850" type="screen4x3"/>
  <p:notesSz cx="7559675" cy="10691813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24" y="-9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92841A-8DDD-45BF-A6A6-5664F6B598E2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3800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A92EC1-51E8-4CBA-9B8C-97D9B7BB9A2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3E8C83-6DD1-40FA-835E-7B3B100DE7E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156BC4-B4AA-44B2-9CBE-7B0D9779C34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4CB468-BEF4-49E8-87AF-53F27C81CE3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7B81DD-7F34-4655-B088-6F81036DBFC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177343-2054-40EC-A4F6-15B01197725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443B4-5D93-4D54-9F42-7FBAFB46D3E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FE6B75-5FFB-4A40-A72D-313862A37A7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9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150FBD-8AE6-448C-8636-C5F81BBEBF3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FC90F1-4CDA-473C-A296-17E85E95F86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6C2CD-D8D7-4FC6-B5B7-D31F8318E5A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F39388-1E62-4033-8D5E-57E3CBB802C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9068760" cy="438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224479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B8CD5B8-7819-4C3D-BD46-A99FB3F278D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572000" y="3383280"/>
            <a:ext cx="69459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home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309360" y="2122560"/>
            <a:ext cx="713955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log in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26480" y="4389120"/>
            <a:ext cx="85508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sign up</a:t>
            </a:r>
          </a:p>
        </p:txBody>
      </p:sp>
      <p:cxnSp>
        <p:nvCxnSpPr>
          <p:cNvPr id="5" name="4 Conector angular"/>
          <p:cNvCxnSpPr>
            <a:stCxn id="2" idx="0"/>
            <a:endCxn id="3" idx="1"/>
          </p:cNvCxnSpPr>
          <p:nvPr/>
        </p:nvCxnSpPr>
        <p:spPr>
          <a:xfrm rot="5400000" flipH="1" flipV="1">
            <a:off x="5073052" y="2146972"/>
            <a:ext cx="1082552" cy="1390064"/>
          </a:xfrm>
          <a:prstGeom prst="bentConnector2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  <p:cxnSp>
        <p:nvCxnSpPr>
          <p:cNvPr id="6" name="5 Conector angular"/>
          <p:cNvCxnSpPr>
            <a:endCxn id="4" idx="1"/>
          </p:cNvCxnSpPr>
          <p:nvPr/>
        </p:nvCxnSpPr>
        <p:spPr>
          <a:xfrm>
            <a:off x="4968360" y="3848400"/>
            <a:ext cx="1158120" cy="718888"/>
          </a:xfrm>
          <a:prstGeom prst="bentConnector3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  <p:sp>
        <p:nvSpPr>
          <p:cNvPr id="7" name="6 CuadroTexto"/>
          <p:cNvSpPr txBox="1"/>
          <p:nvPr/>
        </p:nvSpPr>
        <p:spPr>
          <a:xfrm>
            <a:off x="1005840" y="2651760"/>
            <a:ext cx="1534308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brief summary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of events</a:t>
            </a:r>
          </a:p>
        </p:txBody>
      </p:sp>
      <p:cxnSp>
        <p:nvCxnSpPr>
          <p:cNvPr id="8" name="7 Conector angular"/>
          <p:cNvCxnSpPr>
            <a:stCxn id="2" idx="1"/>
            <a:endCxn id="7" idx="3"/>
          </p:cNvCxnSpPr>
          <p:nvPr/>
        </p:nvCxnSpPr>
        <p:spPr>
          <a:xfrm rot="10800000">
            <a:off x="2540148" y="2962658"/>
            <a:ext cx="2031852" cy="598791"/>
          </a:xfrm>
          <a:prstGeom prst="bentConnector3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63440" y="3383280"/>
            <a:ext cx="69459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home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669279" y="1391040"/>
            <a:ext cx="79705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profile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858000" y="3128400"/>
            <a:ext cx="159836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view purchases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814720" y="4846320"/>
            <a:ext cx="98935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favorites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713320" y="2305440"/>
            <a:ext cx="77147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events</a:t>
            </a:r>
          </a:p>
        </p:txBody>
      </p:sp>
      <p:cxnSp>
        <p:nvCxnSpPr>
          <p:cNvPr id="7" name="6 Conector angular"/>
          <p:cNvCxnSpPr>
            <a:stCxn id="2" idx="0"/>
            <a:endCxn id="3" idx="1"/>
          </p:cNvCxnSpPr>
          <p:nvPr/>
        </p:nvCxnSpPr>
        <p:spPr>
          <a:xfrm rot="5400000" flipH="1" flipV="1">
            <a:off x="4432971" y="2146973"/>
            <a:ext cx="1814072" cy="658543"/>
          </a:xfrm>
          <a:prstGeom prst="bentConnector2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  <p:cxnSp>
        <p:nvCxnSpPr>
          <p:cNvPr id="8" name="7 Conector angular"/>
          <p:cNvCxnSpPr>
            <a:stCxn id="2" idx="1"/>
            <a:endCxn id="6" idx="3"/>
          </p:cNvCxnSpPr>
          <p:nvPr/>
        </p:nvCxnSpPr>
        <p:spPr>
          <a:xfrm rot="10800000">
            <a:off x="3484792" y="2483608"/>
            <a:ext cx="1178649" cy="1077840"/>
          </a:xfrm>
          <a:prstGeom prst="bentConnector3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  <p:cxnSp>
        <p:nvCxnSpPr>
          <p:cNvPr id="9" name="8 Conector angular"/>
          <p:cNvCxnSpPr>
            <a:stCxn id="2" idx="3"/>
          </p:cNvCxnSpPr>
          <p:nvPr/>
        </p:nvCxnSpPr>
        <p:spPr>
          <a:xfrm flipV="1">
            <a:off x="5358031" y="3301560"/>
            <a:ext cx="1499969" cy="259888"/>
          </a:xfrm>
          <a:prstGeom prst="bentConnector3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  <p:cxnSp>
        <p:nvCxnSpPr>
          <p:cNvPr id="10" name="9 Conector angular"/>
          <p:cNvCxnSpPr>
            <a:stCxn id="2" idx="2"/>
            <a:endCxn id="5" idx="1"/>
          </p:cNvCxnSpPr>
          <p:nvPr/>
        </p:nvCxnSpPr>
        <p:spPr>
          <a:xfrm rot="16200000" flipH="1">
            <a:off x="4770292" y="3980060"/>
            <a:ext cx="1284872" cy="803984"/>
          </a:xfrm>
          <a:prstGeom prst="bentConnector2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  <p:sp>
        <p:nvSpPr>
          <p:cNvPr id="11" name="10 CuadroTexto"/>
          <p:cNvSpPr txBox="1"/>
          <p:nvPr/>
        </p:nvSpPr>
        <p:spPr>
          <a:xfrm>
            <a:off x="91440" y="568080"/>
            <a:ext cx="1209219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event?id=x</a:t>
            </a:r>
          </a:p>
        </p:txBody>
      </p:sp>
      <p:cxnSp>
        <p:nvCxnSpPr>
          <p:cNvPr id="12" name="11 Conector angular"/>
          <p:cNvCxnSpPr>
            <a:stCxn id="6" idx="0"/>
            <a:endCxn id="11" idx="3"/>
          </p:cNvCxnSpPr>
          <p:nvPr/>
        </p:nvCxnSpPr>
        <p:spPr>
          <a:xfrm rot="16200000" flipV="1">
            <a:off x="1420262" y="626645"/>
            <a:ext cx="1559192" cy="1798397"/>
          </a:xfrm>
          <a:prstGeom prst="bentConnector2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  <p:sp>
        <p:nvSpPr>
          <p:cNvPr id="13" name="12 CuadroTexto"/>
          <p:cNvSpPr txBox="1"/>
          <p:nvPr/>
        </p:nvSpPr>
        <p:spPr>
          <a:xfrm>
            <a:off x="274320" y="1463039"/>
            <a:ext cx="1188252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buy tickets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22960" y="2305440"/>
            <a:ext cx="10021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purchase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0" y="3859920"/>
            <a:ext cx="1181840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s_payment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588680" y="3859920"/>
            <a:ext cx="1168888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f_payment</a:t>
            </a:r>
          </a:p>
        </p:txBody>
      </p:sp>
      <p:cxnSp>
        <p:nvCxnSpPr>
          <p:cNvPr id="17" name="16 Conector angular"/>
          <p:cNvCxnSpPr>
            <a:stCxn id="11" idx="2"/>
            <a:endCxn id="13" idx="0"/>
          </p:cNvCxnSpPr>
          <p:nvPr/>
        </p:nvCxnSpPr>
        <p:spPr>
          <a:xfrm rot="16200000" flipH="1">
            <a:off x="512937" y="1107529"/>
            <a:ext cx="538623" cy="172396"/>
          </a:xfrm>
          <a:prstGeom prst="bentConnector3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  <p:cxnSp>
        <p:nvCxnSpPr>
          <p:cNvPr id="18" name="17 Conector angular"/>
          <p:cNvCxnSpPr>
            <a:stCxn id="13" idx="2"/>
            <a:endCxn id="14" idx="0"/>
          </p:cNvCxnSpPr>
          <p:nvPr/>
        </p:nvCxnSpPr>
        <p:spPr>
          <a:xfrm rot="16200000" flipH="1">
            <a:off x="853199" y="1834622"/>
            <a:ext cx="486065" cy="455570"/>
          </a:xfrm>
          <a:prstGeom prst="bentConnector3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  <p:cxnSp>
        <p:nvCxnSpPr>
          <p:cNvPr id="19" name="18 Conector angular"/>
          <p:cNvCxnSpPr>
            <a:stCxn id="14" idx="2"/>
            <a:endCxn id="15" idx="0"/>
          </p:cNvCxnSpPr>
          <p:nvPr/>
        </p:nvCxnSpPr>
        <p:spPr>
          <a:xfrm rot="5400000">
            <a:off x="358396" y="2894300"/>
            <a:ext cx="1198144" cy="733096"/>
          </a:xfrm>
          <a:prstGeom prst="bentConnector3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  <p:cxnSp>
        <p:nvCxnSpPr>
          <p:cNvPr id="20" name="19 Conector angular"/>
          <p:cNvCxnSpPr>
            <a:stCxn id="14" idx="2"/>
          </p:cNvCxnSpPr>
          <p:nvPr/>
        </p:nvCxnSpPr>
        <p:spPr>
          <a:xfrm rot="16200000" flipH="1">
            <a:off x="1168676" y="2817116"/>
            <a:ext cx="1198144" cy="887464"/>
          </a:xfrm>
          <a:prstGeom prst="bentConnector3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Presentación en pantalla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Default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Jose Fernandez Moran</dc:creator>
  <cp:lastModifiedBy>Guillermo Jose Fernandez Moran</cp:lastModifiedBy>
  <cp:revision>3</cp:revision>
  <dcterms:created xsi:type="dcterms:W3CDTF">2017-10-21T20:03:51Z</dcterms:created>
  <dcterms:modified xsi:type="dcterms:W3CDTF">2017-10-23T22:45:13Z</dcterms:modified>
</cp:coreProperties>
</file>