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25.1.2016.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25-Jan-16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3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681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767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29972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2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53700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0CB4-218A-4CCA-BEAE-011ADAE6ACC8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771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A52F-C4DF-4AA5-962F-CAD7ED495DA5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388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8E7-ABFF-4480-8F03-CC440F9A63C4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753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F203-09C5-431C-AB2D-D03BD51964A2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441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F60-7DDE-4B35-AFE3-9F1E6C31A69B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942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3F1-5C2B-48C9-8C9E-4D8B2BEF08B4}" type="datetime1">
              <a:rPr lang="hr-HR" smtClean="0"/>
              <a:t>25.1.2016.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09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4A67-1CCA-4A9E-903B-4F6B787BD960}" type="datetime1">
              <a:rPr lang="hr-HR" smtClean="0"/>
              <a:t>25.1.2016.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985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31A-4AE5-4C37-94CD-CD9886704523}" type="datetime1">
              <a:rPr lang="hr-HR" smtClean="0"/>
              <a:t>25.1.2016.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621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8626-3057-4236-99AD-A8C2D8BF1A60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229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60AB-6BD9-4607-9602-B328F414B3C8}" type="datetime1">
              <a:rPr lang="hr-HR" smtClean="0"/>
              <a:t>25.1.2016.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691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09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8359"/>
            <a:ext cx="9144000" cy="1124744"/>
          </a:xfrm>
        </p:spPr>
        <p:txBody>
          <a:bodyPr>
            <a:normAutofit/>
          </a:bodyPr>
          <a:lstStyle/>
          <a:p>
            <a:r>
              <a:rPr lang="hr-HR" dirty="0" smtClean="0"/>
              <a:t>Narudžba jela s roštilja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				ANewHopeee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Popis članova grupe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Fredi Šarić, fredi.saric@fer.hr</a:t>
            </a:r>
          </a:p>
          <a:p>
            <a:r>
              <a:rPr lang="hr-HR" dirty="0" smtClean="0"/>
              <a:t>Filip Gulan, filip.gulan@fer.hr</a:t>
            </a:r>
          </a:p>
          <a:p>
            <a:r>
              <a:rPr lang="hr-HR" dirty="0" smtClean="0"/>
              <a:t>Matej Janjić, matej.janjic@fer.hr</a:t>
            </a:r>
          </a:p>
          <a:p>
            <a:r>
              <a:rPr lang="hr-HR" dirty="0" smtClean="0"/>
              <a:t>Jan Kelemen, jan.kelemen@fer.hr</a:t>
            </a:r>
          </a:p>
          <a:p>
            <a:r>
              <a:rPr lang="hr-HR" dirty="0" smtClean="0"/>
              <a:t>Kenneth Kostrešević, kenneth.kostresevic@fer.hr</a:t>
            </a:r>
          </a:p>
          <a:p>
            <a:r>
              <a:rPr lang="hr-HR" dirty="0" smtClean="0"/>
              <a:t>Domagoj Latečki, domagoj.latecki@fer.hr</a:t>
            </a:r>
          </a:p>
          <a:p>
            <a:r>
              <a:rPr lang="hr-HR" dirty="0" smtClean="0"/>
              <a:t>Tin Trčak, tin.trcak@fer.hr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21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  <a:p>
            <a:r>
              <a:rPr lang="hr-HR" dirty="0" smtClean="0"/>
              <a:t>Popis članova grupe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Ideja projekta je mogućnost naručivanja jela na internetu, bez potrebe telefonskog poziva</a:t>
            </a:r>
          </a:p>
          <a:p>
            <a:r>
              <a:rPr lang="hr-HR" dirty="0"/>
              <a:t>Cilj ovoga projekta je </a:t>
            </a:r>
            <a:r>
              <a:rPr lang="hr-HR" dirty="0" smtClean="0"/>
              <a:t>izrada kvalitetne internetske stranice </a:t>
            </a:r>
            <a:r>
              <a:rPr lang="hr-HR" dirty="0"/>
              <a:t>za online narudžbu </a:t>
            </a:r>
            <a:r>
              <a:rPr lang="hr-HR" dirty="0" smtClean="0"/>
              <a:t>jela</a:t>
            </a:r>
          </a:p>
          <a:p>
            <a:r>
              <a:rPr lang="hr-HR" dirty="0" smtClean="0"/>
              <a:t>Svrha stranice je olakšano naručivanje jela klijentima</a:t>
            </a:r>
            <a:endParaRPr lang="hr-HR" dirty="0"/>
          </a:p>
          <a:p>
            <a:r>
              <a:rPr lang="hr-HR" dirty="0" smtClean="0"/>
              <a:t>Na tržištu postoji slična stranica – pauza.hr</a:t>
            </a:r>
          </a:p>
          <a:p>
            <a:pPr lvl="1"/>
            <a:r>
              <a:rPr lang="hr-HR" dirty="0" smtClean="0"/>
              <a:t>Naša stranica je jednostavnija od stranice pauza.hr, ali jednako funkcionalna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b="1" dirty="0" smtClean="0"/>
              <a:t>		Lista glavnih funkcionalnih zahtjeva</a:t>
            </a:r>
          </a:p>
          <a:p>
            <a:r>
              <a:rPr lang="hr-HR" dirty="0" smtClean="0"/>
              <a:t>Korisnik</a:t>
            </a:r>
          </a:p>
          <a:p>
            <a:pPr lvl="1"/>
            <a:r>
              <a:rPr lang="hr-HR" dirty="0" smtClean="0"/>
              <a:t>Može naručivati jela</a:t>
            </a:r>
          </a:p>
          <a:p>
            <a:pPr lvl="1"/>
            <a:r>
              <a:rPr lang="hr-HR" dirty="0" smtClean="0"/>
              <a:t>Može komentirati jela i restoran</a:t>
            </a:r>
          </a:p>
          <a:p>
            <a:r>
              <a:rPr lang="hr-HR" dirty="0" smtClean="0"/>
              <a:t>Djelatnik</a:t>
            </a:r>
          </a:p>
          <a:p>
            <a:pPr lvl="1"/>
            <a:r>
              <a:rPr lang="hr-HR" dirty="0" smtClean="0"/>
              <a:t>Može brisati, dodavati i uređivati jela, kategorije jela i dodatke jelima</a:t>
            </a:r>
          </a:p>
          <a:p>
            <a:pPr lvl="1"/>
            <a:r>
              <a:rPr lang="hr-HR" dirty="0" smtClean="0"/>
              <a:t>Može potvrđivati i odbijati narudžbe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Vlasnik</a:t>
            </a:r>
          </a:p>
          <a:p>
            <a:pPr lvl="1"/>
            <a:r>
              <a:rPr lang="hr-HR" dirty="0" smtClean="0"/>
              <a:t>Može brisati, dodavati i uređivati djelatnike</a:t>
            </a:r>
          </a:p>
          <a:p>
            <a:pPr lvl="1"/>
            <a:r>
              <a:rPr lang="hr-HR" dirty="0"/>
              <a:t>M</a:t>
            </a:r>
            <a:r>
              <a:rPr lang="hr-HR" dirty="0" smtClean="0"/>
              <a:t>ože </a:t>
            </a:r>
            <a:r>
              <a:rPr lang="hr-HR" dirty="0"/>
              <a:t>vidjeti prošle narudžbe i izvještaj o prometu restorana</a:t>
            </a:r>
            <a:endParaRPr lang="hr-HR" dirty="0" smtClean="0"/>
          </a:p>
          <a:p>
            <a:pPr lvl="1"/>
            <a:r>
              <a:rPr lang="hr-HR" dirty="0" smtClean="0"/>
              <a:t>Može sve što i djelatnik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b="1" dirty="0" smtClean="0"/>
              <a:t>		Nefunkcionalni </a:t>
            </a:r>
            <a:r>
              <a:rPr lang="hr-HR" b="1" dirty="0"/>
              <a:t>i zahtjevi domene </a:t>
            </a:r>
            <a:r>
              <a:rPr lang="hr-HR" b="1" dirty="0" smtClean="0"/>
              <a:t>primjene</a:t>
            </a:r>
          </a:p>
          <a:p>
            <a:r>
              <a:rPr lang="hr-HR" dirty="0"/>
              <a:t>Sustav treba za svako jelo koje je naručivano više ili jednako od prosjeka naručivanja ostalih jela označiti posebnom oznakom – često naručivano </a:t>
            </a:r>
            <a:r>
              <a:rPr lang="hr-HR" dirty="0" smtClean="0"/>
              <a:t>jelo</a:t>
            </a:r>
          </a:p>
          <a:p>
            <a:r>
              <a:rPr lang="hr-HR" dirty="0"/>
              <a:t>Sustav treba moći upozoriti korisnika ako odabrana narudžba nije zadovoljila uvjet minimalne definirane cijene svake </a:t>
            </a:r>
            <a:r>
              <a:rPr lang="hr-HR" dirty="0" smtClean="0"/>
              <a:t>narudžbe</a:t>
            </a:r>
          </a:p>
          <a:p>
            <a:r>
              <a:rPr lang="hr-HR" dirty="0"/>
              <a:t>Ako dođe do nepredviđenih ili krivih akcija nekog od korisnika, one moraju na odgovarajući način omogućiti normalno funkcioniranje i rad </a:t>
            </a:r>
            <a:r>
              <a:rPr lang="hr-HR" dirty="0" smtClean="0"/>
              <a:t>sustava</a:t>
            </a:r>
          </a:p>
          <a:p>
            <a:r>
              <a:rPr lang="hr-HR" dirty="0"/>
              <a:t>Web stranica mora biti pisana u objektno-orijentiranom programskom jeziku, te će izrada sustava biti implementirana pomoću C# i ASP.NET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07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b="1" dirty="0" smtClean="0"/>
              <a:t>			Popis </a:t>
            </a:r>
            <a:r>
              <a:rPr lang="hr-HR" b="1" dirty="0"/>
              <a:t>svih korištenih alata</a:t>
            </a:r>
            <a:endParaRPr lang="hr-HR" b="1" dirty="0" smtClean="0"/>
          </a:p>
          <a:p>
            <a:r>
              <a:rPr lang="hr-HR" dirty="0" smtClean="0"/>
              <a:t>Git</a:t>
            </a:r>
          </a:p>
          <a:p>
            <a:r>
              <a:rPr lang="hr-HR" dirty="0" smtClean="0"/>
              <a:t>Slack </a:t>
            </a:r>
          </a:p>
          <a:p>
            <a:r>
              <a:rPr lang="hr-HR" dirty="0" smtClean="0"/>
              <a:t>Microsoft Word 2013</a:t>
            </a:r>
          </a:p>
          <a:p>
            <a:pPr marL="457200" lvl="1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		</a:t>
            </a:r>
            <a:r>
              <a:rPr lang="hr-HR" b="1" dirty="0" smtClean="0"/>
              <a:t>Korišteni programski jezici i tehnologije</a:t>
            </a:r>
          </a:p>
          <a:p>
            <a:r>
              <a:rPr lang="hr-HR" dirty="0" smtClean="0"/>
              <a:t>C#</a:t>
            </a:r>
          </a:p>
          <a:p>
            <a:r>
              <a:rPr lang="hr-HR" dirty="0" smtClean="0"/>
              <a:t>ASP.NET </a:t>
            </a:r>
            <a:r>
              <a:rPr lang="hr-HR" dirty="0"/>
              <a:t>MVC</a:t>
            </a:r>
          </a:p>
          <a:p>
            <a:pPr lvl="1"/>
            <a:r>
              <a:rPr lang="hr-HR" dirty="0">
                <a:hlinkClick r:id="rId2"/>
              </a:rPr>
              <a:t>http://www.asp.net/mvc</a:t>
            </a:r>
            <a:endParaRPr lang="hr-HR" dirty="0"/>
          </a:p>
          <a:p>
            <a:pPr marL="0" indent="0">
              <a:buNone/>
            </a:pPr>
            <a:endParaRPr lang="hr-HR" b="1" dirty="0" smtClean="0"/>
          </a:p>
          <a:p>
            <a:pPr lvl="1"/>
            <a:r>
              <a:rPr lang="hr-HR" dirty="0"/>
              <a:t>F</a:t>
            </a:r>
            <a:r>
              <a:rPr lang="hr-HR" dirty="0" smtClean="0"/>
              <a:t>ront end: CSS, ASP.NET SignalR</a:t>
            </a:r>
          </a:p>
          <a:p>
            <a:pPr lvl="1"/>
            <a:r>
              <a:rPr lang="hr-HR" dirty="0" smtClean="0"/>
              <a:t> Back end: Javascript, jQuery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237" y="1507923"/>
            <a:ext cx="6591985" cy="3777622"/>
          </a:xfrm>
        </p:spPr>
        <p:txBody>
          <a:bodyPr/>
          <a:lstStyle/>
          <a:p>
            <a:r>
              <a:rPr lang="hr-HR" dirty="0" smtClean="0"/>
              <a:t>Krajnji </a:t>
            </a:r>
            <a:r>
              <a:rPr lang="hr-HR" dirty="0"/>
              <a:t>sustav će se sastojati od web aplikacije koja će biti povezana s bazom podataka u kojoj će se pohranjivati podaci o restoranu, jelima, vlasniku restorana, djelatnicima i </a:t>
            </a:r>
            <a:r>
              <a:rPr lang="hr-HR" dirty="0" smtClean="0"/>
              <a:t>narudžbama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59" y="2959231"/>
            <a:ext cx="6895163" cy="32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i="1" dirty="0" smtClean="0"/>
              <a:t>Šarić </a:t>
            </a:r>
            <a:r>
              <a:rPr lang="hr-HR" b="1" i="1" dirty="0"/>
              <a:t>Fredi</a:t>
            </a:r>
            <a:r>
              <a:rPr lang="hr-HR" i="1" dirty="0"/>
              <a:t> 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Gulan </a:t>
            </a:r>
            <a:r>
              <a:rPr lang="hr-HR" b="1" i="1" dirty="0"/>
              <a:t>Filip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Janjić </a:t>
            </a:r>
            <a:r>
              <a:rPr lang="hr-HR" b="1" i="1" dirty="0"/>
              <a:t>Matej</a:t>
            </a:r>
            <a:r>
              <a:rPr lang="hr-HR" i="1" dirty="0"/>
              <a:t> </a:t>
            </a:r>
            <a:r>
              <a:rPr lang="hr-HR" dirty="0" smtClean="0"/>
              <a:t>– developer, dizajn</a:t>
            </a:r>
          </a:p>
          <a:p>
            <a:r>
              <a:rPr lang="hr-HR" b="1" i="1" dirty="0" smtClean="0"/>
              <a:t>Kelemen </a:t>
            </a:r>
            <a:r>
              <a:rPr lang="hr-HR" b="1" i="1" dirty="0"/>
              <a:t>Jan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Kostrešević </a:t>
            </a:r>
            <a:r>
              <a:rPr lang="hr-HR" b="1" i="1" dirty="0"/>
              <a:t>Kenneth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  <a:p>
            <a:r>
              <a:rPr lang="hr-HR" b="1" i="1" dirty="0" smtClean="0"/>
              <a:t>Latečki </a:t>
            </a:r>
            <a:r>
              <a:rPr lang="hr-HR" b="1" i="1" dirty="0"/>
              <a:t>Domagoj</a:t>
            </a:r>
            <a:r>
              <a:rPr lang="hr-HR" i="1" dirty="0"/>
              <a:t> </a:t>
            </a:r>
            <a:r>
              <a:rPr lang="hr-HR" dirty="0" smtClean="0"/>
              <a:t>– developer, implementacija</a:t>
            </a:r>
          </a:p>
          <a:p>
            <a:r>
              <a:rPr lang="hr-HR" b="1" i="1" dirty="0" smtClean="0"/>
              <a:t>Trčak </a:t>
            </a:r>
            <a:r>
              <a:rPr lang="hr-HR" b="1" i="1" dirty="0"/>
              <a:t>Tin</a:t>
            </a:r>
            <a:r>
              <a:rPr lang="hr-HR" i="1" dirty="0"/>
              <a:t> </a:t>
            </a:r>
            <a:r>
              <a:rPr lang="hr-HR" dirty="0"/>
              <a:t>– </a:t>
            </a:r>
            <a:r>
              <a:rPr lang="hr-HR" dirty="0" smtClean="0"/>
              <a:t>tester, dokumentacija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Naučili smo korištenje jezika C# i njegovih tehnologija</a:t>
            </a:r>
          </a:p>
          <a:p>
            <a:r>
              <a:rPr lang="hr-HR" dirty="0" smtClean="0"/>
              <a:t>Naučili smo kako se izrađuje web stranica</a:t>
            </a:r>
          </a:p>
          <a:p>
            <a:r>
              <a:rPr lang="hr-HR" dirty="0" smtClean="0"/>
              <a:t>Naučili smo kako se treba dokumentirati projekt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1290</TotalTime>
  <Words>223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Narudžba jela s roštilja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Jan Kelemen</cp:lastModifiedBy>
  <cp:revision>27</cp:revision>
  <dcterms:created xsi:type="dcterms:W3CDTF">2016-01-18T13:10:52Z</dcterms:created>
  <dcterms:modified xsi:type="dcterms:W3CDTF">2016-01-25T14:49:53Z</dcterms:modified>
</cp:coreProperties>
</file>